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2"/>
  </p:notesMasterIdLst>
  <p:sldIdLst>
    <p:sldId id="256" r:id="rId2"/>
    <p:sldId id="257" r:id="rId3"/>
    <p:sldId id="321" r:id="rId4"/>
    <p:sldId id="320" r:id="rId5"/>
    <p:sldId id="348" r:id="rId6"/>
    <p:sldId id="342" r:id="rId7"/>
    <p:sldId id="343" r:id="rId8"/>
    <p:sldId id="344" r:id="rId9"/>
    <p:sldId id="345" r:id="rId10"/>
    <p:sldId id="346" r:id="rId11"/>
    <p:sldId id="347" r:id="rId12"/>
    <p:sldId id="805" r:id="rId13"/>
    <p:sldId id="327" r:id="rId14"/>
    <p:sldId id="79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9" r:id="rId30"/>
    <p:sldId id="806" r:id="rId31"/>
    <p:sldId id="350" r:id="rId32"/>
    <p:sldId id="384" r:id="rId33"/>
    <p:sldId id="351" r:id="rId34"/>
    <p:sldId id="503" r:id="rId35"/>
    <p:sldId id="355" r:id="rId36"/>
    <p:sldId id="352" r:id="rId37"/>
    <p:sldId id="353" r:id="rId38"/>
    <p:sldId id="807" r:id="rId39"/>
    <p:sldId id="504" r:id="rId40"/>
    <p:sldId id="382" r:id="rId41"/>
    <p:sldId id="798" r:id="rId42"/>
    <p:sldId id="383" r:id="rId43"/>
    <p:sldId id="755" r:id="rId44"/>
    <p:sldId id="753" r:id="rId45"/>
    <p:sldId id="756" r:id="rId46"/>
    <p:sldId id="354" r:id="rId47"/>
    <p:sldId id="808" r:id="rId48"/>
    <p:sldId id="799" r:id="rId49"/>
    <p:sldId id="757" r:id="rId50"/>
    <p:sldId id="509" r:id="rId51"/>
    <p:sldId id="800" r:id="rId52"/>
    <p:sldId id="758" r:id="rId53"/>
    <p:sldId id="364" r:id="rId54"/>
    <p:sldId id="518" r:id="rId55"/>
    <p:sldId id="754" r:id="rId56"/>
    <p:sldId id="357" r:id="rId57"/>
    <p:sldId id="358" r:id="rId58"/>
    <p:sldId id="809" r:id="rId59"/>
    <p:sldId id="508" r:id="rId60"/>
    <p:sldId id="759" r:id="rId61"/>
    <p:sldId id="359" r:id="rId62"/>
    <p:sldId id="387" r:id="rId63"/>
    <p:sldId id="505" r:id="rId64"/>
    <p:sldId id="760" r:id="rId65"/>
    <p:sldId id="360" r:id="rId66"/>
    <p:sldId id="361" r:id="rId67"/>
    <p:sldId id="761" r:id="rId68"/>
    <p:sldId id="519" r:id="rId69"/>
    <p:sldId id="388" r:id="rId70"/>
    <p:sldId id="506" r:id="rId71"/>
    <p:sldId id="507" r:id="rId72"/>
    <p:sldId id="762" r:id="rId73"/>
    <p:sldId id="362" r:id="rId74"/>
    <p:sldId id="763" r:id="rId75"/>
    <p:sldId id="764" r:id="rId76"/>
    <p:sldId id="765" r:id="rId77"/>
    <p:sldId id="363" r:id="rId78"/>
    <p:sldId id="365" r:id="rId79"/>
    <p:sldId id="802" r:id="rId80"/>
    <p:sldId id="366" r:id="rId81"/>
    <p:sldId id="367" r:id="rId82"/>
    <p:sldId id="368" r:id="rId83"/>
    <p:sldId id="369" r:id="rId84"/>
    <p:sldId id="510" r:id="rId85"/>
    <p:sldId id="511" r:id="rId86"/>
    <p:sldId id="769" r:id="rId87"/>
    <p:sldId id="770" r:id="rId88"/>
    <p:sldId id="370" r:id="rId89"/>
    <p:sldId id="512" r:id="rId90"/>
    <p:sldId id="385" r:id="rId91"/>
    <p:sldId id="513" r:id="rId92"/>
    <p:sldId id="371" r:id="rId93"/>
    <p:sldId id="372" r:id="rId94"/>
    <p:sldId id="514" r:id="rId95"/>
    <p:sldId id="386" r:id="rId96"/>
    <p:sldId id="373" r:id="rId97"/>
    <p:sldId id="766" r:id="rId98"/>
    <p:sldId id="374" r:id="rId99"/>
    <p:sldId id="515" r:id="rId100"/>
    <p:sldId id="375" r:id="rId101"/>
    <p:sldId id="376" r:id="rId102"/>
    <p:sldId id="516" r:id="rId103"/>
    <p:sldId id="378" r:id="rId104"/>
    <p:sldId id="379" r:id="rId105"/>
    <p:sldId id="389" r:id="rId106"/>
    <p:sldId id="517" r:id="rId107"/>
    <p:sldId id="380" r:id="rId108"/>
    <p:sldId id="767" r:id="rId109"/>
    <p:sldId id="768" r:id="rId110"/>
    <p:sldId id="381" r:id="rId111"/>
    <p:sldId id="771" r:id="rId112"/>
    <p:sldId id="390" r:id="rId113"/>
    <p:sldId id="810" r:id="rId114"/>
    <p:sldId id="391" r:id="rId115"/>
    <p:sldId id="393" r:id="rId116"/>
    <p:sldId id="521" r:id="rId117"/>
    <p:sldId id="522" r:id="rId118"/>
    <p:sldId id="520" r:id="rId119"/>
    <p:sldId id="523" r:id="rId120"/>
    <p:sldId id="524" r:id="rId121"/>
    <p:sldId id="395" r:id="rId122"/>
    <p:sldId id="396" r:id="rId123"/>
    <p:sldId id="397" r:id="rId124"/>
    <p:sldId id="398" r:id="rId125"/>
    <p:sldId id="772" r:id="rId126"/>
    <p:sldId id="773" r:id="rId127"/>
    <p:sldId id="774" r:id="rId128"/>
    <p:sldId id="399" r:id="rId129"/>
    <p:sldId id="400" r:id="rId130"/>
    <p:sldId id="525" r:id="rId131"/>
    <p:sldId id="401" r:id="rId132"/>
    <p:sldId id="526" r:id="rId133"/>
    <p:sldId id="402" r:id="rId134"/>
    <p:sldId id="403" r:id="rId135"/>
    <p:sldId id="527" r:id="rId136"/>
    <p:sldId id="404" r:id="rId137"/>
    <p:sldId id="405" r:id="rId138"/>
    <p:sldId id="801" r:id="rId139"/>
    <p:sldId id="394" r:id="rId140"/>
    <p:sldId id="406" r:id="rId141"/>
    <p:sldId id="407" r:id="rId142"/>
    <p:sldId id="408" r:id="rId143"/>
    <p:sldId id="528" r:id="rId144"/>
    <p:sldId id="409" r:id="rId145"/>
    <p:sldId id="410" r:id="rId146"/>
    <p:sldId id="411" r:id="rId147"/>
    <p:sldId id="794" r:id="rId148"/>
    <p:sldId id="412" r:id="rId149"/>
    <p:sldId id="413" r:id="rId150"/>
    <p:sldId id="529" r:id="rId151"/>
    <p:sldId id="776" r:id="rId152"/>
    <p:sldId id="775" r:id="rId153"/>
    <p:sldId id="414" r:id="rId154"/>
    <p:sldId id="415" r:id="rId155"/>
    <p:sldId id="416" r:id="rId156"/>
    <p:sldId id="530" r:id="rId157"/>
    <p:sldId id="531" r:id="rId158"/>
    <p:sldId id="532" r:id="rId159"/>
    <p:sldId id="533" r:id="rId160"/>
    <p:sldId id="534" r:id="rId161"/>
    <p:sldId id="535" r:id="rId162"/>
    <p:sldId id="536" r:id="rId163"/>
    <p:sldId id="537" r:id="rId164"/>
    <p:sldId id="538" r:id="rId165"/>
    <p:sldId id="417" r:id="rId166"/>
    <p:sldId id="419" r:id="rId167"/>
    <p:sldId id="420" r:id="rId168"/>
    <p:sldId id="582" r:id="rId169"/>
    <p:sldId id="539" r:id="rId170"/>
    <p:sldId id="543" r:id="rId171"/>
    <p:sldId id="421" r:id="rId172"/>
    <p:sldId id="541" r:id="rId173"/>
    <p:sldId id="542" r:id="rId174"/>
    <p:sldId id="544" r:id="rId175"/>
    <p:sldId id="422" r:id="rId176"/>
    <p:sldId id="540" r:id="rId177"/>
    <p:sldId id="423" r:id="rId178"/>
    <p:sldId id="545" r:id="rId179"/>
    <p:sldId id="424" r:id="rId180"/>
    <p:sldId id="574" r:id="rId181"/>
    <p:sldId id="575" r:id="rId182"/>
    <p:sldId id="811" r:id="rId183"/>
    <p:sldId id="576" r:id="rId184"/>
    <p:sldId id="585" r:id="rId185"/>
    <p:sldId id="587" r:id="rId186"/>
    <p:sldId id="584" r:id="rId187"/>
    <p:sldId id="586" r:id="rId188"/>
    <p:sldId id="583" r:id="rId189"/>
    <p:sldId id="588" r:id="rId190"/>
    <p:sldId id="777" r:id="rId191"/>
    <p:sldId id="577" r:id="rId192"/>
    <p:sldId id="581" r:id="rId193"/>
    <p:sldId id="589" r:id="rId194"/>
    <p:sldId id="661" r:id="rId195"/>
    <p:sldId id="578" r:id="rId196"/>
    <p:sldId id="590" r:id="rId197"/>
    <p:sldId id="426" r:id="rId198"/>
    <p:sldId id="548" r:id="rId199"/>
    <p:sldId id="547" r:id="rId200"/>
    <p:sldId id="550" r:id="rId201"/>
    <p:sldId id="551" r:id="rId202"/>
    <p:sldId id="552" r:id="rId203"/>
    <p:sldId id="553" r:id="rId204"/>
    <p:sldId id="554" r:id="rId205"/>
    <p:sldId id="558" r:id="rId206"/>
    <p:sldId id="628" r:id="rId207"/>
    <p:sldId id="546" r:id="rId208"/>
    <p:sldId id="559" r:id="rId209"/>
    <p:sldId id="428" r:id="rId210"/>
    <p:sldId id="560" r:id="rId211"/>
    <p:sldId id="429" r:id="rId212"/>
    <p:sldId id="430" r:id="rId213"/>
    <p:sldId id="431" r:id="rId214"/>
    <p:sldId id="561" r:id="rId215"/>
    <p:sldId id="629" r:id="rId216"/>
    <p:sldId id="443" r:id="rId217"/>
    <p:sldId id="444" r:id="rId218"/>
    <p:sldId id="445" r:id="rId219"/>
    <p:sldId id="446" r:id="rId220"/>
    <p:sldId id="447" r:id="rId221"/>
    <p:sldId id="572" r:id="rId222"/>
    <p:sldId id="448" r:id="rId223"/>
    <p:sldId id="449" r:id="rId224"/>
    <p:sldId id="450" r:id="rId225"/>
    <p:sldId id="795" r:id="rId226"/>
    <p:sldId id="451" r:id="rId227"/>
    <p:sldId id="573" r:id="rId228"/>
    <p:sldId id="501" r:id="rId229"/>
    <p:sldId id="452" r:id="rId230"/>
    <p:sldId id="453" r:id="rId231"/>
    <p:sldId id="454" r:id="rId232"/>
    <p:sldId id="455" r:id="rId233"/>
    <p:sldId id="460" r:id="rId234"/>
    <p:sldId id="461" r:id="rId235"/>
    <p:sldId id="462" r:id="rId236"/>
    <p:sldId id="593" r:id="rId237"/>
    <p:sldId id="591" r:id="rId238"/>
    <p:sldId id="457" r:id="rId239"/>
    <p:sldId id="459" r:id="rId240"/>
    <p:sldId id="781" r:id="rId241"/>
    <p:sldId id="596" r:id="rId242"/>
    <p:sldId id="598" r:id="rId243"/>
    <p:sldId id="599" r:id="rId244"/>
    <p:sldId id="600" r:id="rId245"/>
    <p:sldId id="592" r:id="rId246"/>
    <p:sldId id="463" r:id="rId247"/>
    <p:sldId id="464" r:id="rId248"/>
    <p:sldId id="465" r:id="rId249"/>
    <p:sldId id="601" r:id="rId250"/>
    <p:sldId id="466" r:id="rId251"/>
    <p:sldId id="602" r:id="rId252"/>
    <p:sldId id="603" r:id="rId253"/>
    <p:sldId id="605" r:id="rId254"/>
    <p:sldId id="606" r:id="rId255"/>
    <p:sldId id="607" r:id="rId256"/>
    <p:sldId id="608" r:id="rId257"/>
    <p:sldId id="618" r:id="rId258"/>
    <p:sldId id="812" r:id="rId259"/>
    <p:sldId id="814" r:id="rId260"/>
    <p:sldId id="467" r:id="rId261"/>
    <p:sldId id="619" r:id="rId262"/>
    <p:sldId id="468" r:id="rId263"/>
    <p:sldId id="621" r:id="rId264"/>
    <p:sldId id="470" r:id="rId265"/>
    <p:sldId id="471" r:id="rId266"/>
    <p:sldId id="622" r:id="rId267"/>
    <p:sldId id="623" r:id="rId268"/>
    <p:sldId id="625" r:id="rId269"/>
    <p:sldId id="626" r:id="rId270"/>
    <p:sldId id="627" r:id="rId271"/>
    <p:sldId id="473" r:id="rId272"/>
    <p:sldId id="630" r:id="rId273"/>
    <p:sldId id="786" r:id="rId274"/>
    <p:sldId id="632" r:id="rId275"/>
    <p:sldId id="631" r:id="rId276"/>
    <p:sldId id="475" r:id="rId277"/>
    <p:sldId id="476" r:id="rId278"/>
    <p:sldId id="477" r:id="rId279"/>
    <p:sldId id="648" r:id="rId280"/>
    <p:sldId id="649" r:id="rId281"/>
    <p:sldId id="478" r:id="rId282"/>
    <p:sldId id="655" r:id="rId283"/>
    <p:sldId id="657" r:id="rId284"/>
    <p:sldId id="658" r:id="rId285"/>
    <p:sldId id="659" r:id="rId286"/>
    <p:sldId id="660" r:id="rId287"/>
    <p:sldId id="665" r:id="rId288"/>
    <p:sldId id="787" r:id="rId289"/>
    <p:sldId id="666" r:id="rId290"/>
    <p:sldId id="667" r:id="rId291"/>
    <p:sldId id="668" r:id="rId292"/>
    <p:sldId id="669" r:id="rId293"/>
    <p:sldId id="656" r:id="rId294"/>
    <p:sldId id="788" r:id="rId295"/>
    <p:sldId id="652" r:id="rId296"/>
    <p:sldId id="653" r:id="rId297"/>
    <p:sldId id="483" r:id="rId298"/>
    <p:sldId id="654" r:id="rId299"/>
    <p:sldId id="789" r:id="rId300"/>
    <p:sldId id="485" r:id="rId301"/>
    <p:sldId id="486" r:id="rId302"/>
    <p:sldId id="487" r:id="rId303"/>
    <p:sldId id="670" r:id="rId304"/>
    <p:sldId id="489" r:id="rId305"/>
    <p:sldId id="488" r:id="rId306"/>
    <p:sldId id="497" r:id="rId307"/>
    <p:sldId id="672" r:id="rId308"/>
    <p:sldId id="673" r:id="rId309"/>
    <p:sldId id="671" r:id="rId310"/>
    <p:sldId id="490" r:id="rId311"/>
    <p:sldId id="491" r:id="rId312"/>
    <p:sldId id="790" r:id="rId313"/>
    <p:sldId id="492" r:id="rId314"/>
    <p:sldId id="493" r:id="rId315"/>
    <p:sldId id="494" r:id="rId316"/>
    <p:sldId id="495" r:id="rId317"/>
    <p:sldId id="496" r:id="rId318"/>
    <p:sldId id="674" r:id="rId319"/>
    <p:sldId id="675" r:id="rId320"/>
    <p:sldId id="676" r:id="rId321"/>
    <p:sldId id="677" r:id="rId322"/>
    <p:sldId id="678" r:id="rId323"/>
    <p:sldId id="680" r:id="rId324"/>
    <p:sldId id="679" r:id="rId325"/>
    <p:sldId id="681" r:id="rId326"/>
    <p:sldId id="682" r:id="rId327"/>
    <p:sldId id="683" r:id="rId328"/>
    <p:sldId id="684" r:id="rId329"/>
    <p:sldId id="685" r:id="rId330"/>
    <p:sldId id="686" r:id="rId331"/>
    <p:sldId id="687" r:id="rId332"/>
    <p:sldId id="688" r:id="rId333"/>
    <p:sldId id="689" r:id="rId334"/>
    <p:sldId id="690" r:id="rId335"/>
    <p:sldId id="691" r:id="rId336"/>
    <p:sldId id="692" r:id="rId337"/>
    <p:sldId id="693" r:id="rId338"/>
    <p:sldId id="694" r:id="rId339"/>
    <p:sldId id="695" r:id="rId340"/>
    <p:sldId id="696" r:id="rId341"/>
    <p:sldId id="697" r:id="rId342"/>
    <p:sldId id="698" r:id="rId343"/>
    <p:sldId id="699" r:id="rId344"/>
    <p:sldId id="700" r:id="rId345"/>
    <p:sldId id="701" r:id="rId346"/>
    <p:sldId id="702" r:id="rId347"/>
    <p:sldId id="703" r:id="rId348"/>
    <p:sldId id="704" r:id="rId349"/>
    <p:sldId id="796" r:id="rId350"/>
    <p:sldId id="705" r:id="rId351"/>
    <p:sldId id="791" r:id="rId352"/>
    <p:sldId id="706" r:id="rId353"/>
    <p:sldId id="792" r:id="rId354"/>
    <p:sldId id="707" r:id="rId355"/>
    <p:sldId id="708" r:id="rId356"/>
    <p:sldId id="709" r:id="rId357"/>
    <p:sldId id="710" r:id="rId358"/>
    <p:sldId id="711" r:id="rId359"/>
    <p:sldId id="712" r:id="rId360"/>
    <p:sldId id="713" r:id="rId361"/>
    <p:sldId id="714" r:id="rId362"/>
    <p:sldId id="715" r:id="rId363"/>
    <p:sldId id="716" r:id="rId364"/>
    <p:sldId id="717" r:id="rId365"/>
    <p:sldId id="718" r:id="rId366"/>
    <p:sldId id="719" r:id="rId367"/>
    <p:sldId id="720" r:id="rId368"/>
    <p:sldId id="722" r:id="rId369"/>
    <p:sldId id="723" r:id="rId370"/>
    <p:sldId id="725" r:id="rId371"/>
    <p:sldId id="793" r:id="rId372"/>
    <p:sldId id="726" r:id="rId373"/>
    <p:sldId id="727" r:id="rId374"/>
    <p:sldId id="728" r:id="rId375"/>
    <p:sldId id="729" r:id="rId376"/>
    <p:sldId id="730" r:id="rId377"/>
    <p:sldId id="731" r:id="rId378"/>
    <p:sldId id="732" r:id="rId379"/>
    <p:sldId id="733" r:id="rId380"/>
    <p:sldId id="734" r:id="rId381"/>
    <p:sldId id="735" r:id="rId382"/>
    <p:sldId id="736" r:id="rId383"/>
    <p:sldId id="737" r:id="rId384"/>
    <p:sldId id="738" r:id="rId385"/>
    <p:sldId id="739" r:id="rId386"/>
    <p:sldId id="740" r:id="rId387"/>
    <p:sldId id="741" r:id="rId388"/>
    <p:sldId id="742" r:id="rId389"/>
    <p:sldId id="743" r:id="rId390"/>
    <p:sldId id="744" r:id="rId391"/>
    <p:sldId id="746" r:id="rId392"/>
    <p:sldId id="748" r:id="rId393"/>
    <p:sldId id="747" r:id="rId394"/>
    <p:sldId id="749" r:id="rId395"/>
    <p:sldId id="750" r:id="rId396"/>
    <p:sldId id="751" r:id="rId397"/>
    <p:sldId id="752" r:id="rId398"/>
    <p:sldId id="498" r:id="rId399"/>
    <p:sldId id="499" r:id="rId400"/>
    <p:sldId id="500" r:id="rId401"/>
  </p:sldIdLst>
  <p:sldSz cx="9144000" cy="6858000" type="screen4x3"/>
  <p:notesSz cx="6858000" cy="9144000"/>
  <p:defaultTextStyle>
    <a:defPPr>
      <a:defRPr lang="pt-B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NUEL GONZALEZ TUBIO PEREZ" initials="JMGTP" lastIdx="1" clrIdx="0">
    <p:extLst>
      <p:ext uri="{19B8F6BF-5375-455C-9EA6-DF929625EA0E}">
        <p15:presenceInfo xmlns:p15="http://schemas.microsoft.com/office/powerpoint/2012/main" userId="JOSE MANUEL GONZALEZ TUBIO PE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6FBB7"/>
    <a:srgbClr val="3333CC"/>
    <a:srgbClr val="C6B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60"/>
  </p:normalViewPr>
  <p:slideViewPr>
    <p:cSldViewPr>
      <p:cViewPr>
        <p:scale>
          <a:sx n="72" d="100"/>
          <a:sy n="72" d="100"/>
        </p:scale>
        <p:origin x="1266" y="28"/>
      </p:cViewPr>
      <p:guideLst>
        <p:guide orient="horz" pos="2160"/>
        <p:guide pos="2880"/>
      </p:guideLst>
    </p:cSldViewPr>
  </p:slideViewPr>
  <p:notesTextViewPr>
    <p:cViewPr>
      <p:scale>
        <a:sx n="3" d="2"/>
        <a:sy n="3" d="2"/>
      </p:scale>
      <p:origin x="0" y="0"/>
    </p:cViewPr>
  </p:notesTextViewPr>
  <p:sorterViewPr>
    <p:cViewPr>
      <p:scale>
        <a:sx n="100" d="100"/>
        <a:sy n="100" d="100"/>
      </p:scale>
      <p:origin x="0" y="8723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notesMaster" Target="notesMasters/notesMaster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presProps" Target="presProps.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theme" Target="theme/theme1.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commentAuthors" Target="commentAuthor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viewProps" Target="viewProp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5.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7.wmf"/><Relationship Id="rId1" Type="http://schemas.openxmlformats.org/officeDocument/2006/relationships/image" Target="../media/image246.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6" Type="http://schemas.openxmlformats.org/officeDocument/2006/relationships/image" Target="../media/image253.wmf"/><Relationship Id="rId5" Type="http://schemas.openxmlformats.org/officeDocument/2006/relationships/image" Target="../media/image252.wmf"/><Relationship Id="rId4" Type="http://schemas.openxmlformats.org/officeDocument/2006/relationships/image" Target="../media/image251.w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54.wmf"/></Relationships>
</file>

<file path=ppt/drawings/_rels/vmlDrawing104.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49.wmf"/><Relationship Id="rId1" Type="http://schemas.openxmlformats.org/officeDocument/2006/relationships/image" Target="../media/image255.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49.wmf"/><Relationship Id="rId1" Type="http://schemas.openxmlformats.org/officeDocument/2006/relationships/image" Target="../media/image255.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5.wmf"/><Relationship Id="rId5" Type="http://schemas.openxmlformats.org/officeDocument/2006/relationships/image" Target="../media/image261.wmf"/><Relationship Id="rId4" Type="http://schemas.openxmlformats.org/officeDocument/2006/relationships/image" Target="../media/image260.wmf"/></Relationships>
</file>

<file path=ppt/drawings/_rels/vmlDrawing107.vml.rels><?xml version="1.0" encoding="UTF-8" standalone="yes"?>
<Relationships xmlns="http://schemas.openxmlformats.org/package/2006/relationships"><Relationship Id="rId3" Type="http://schemas.openxmlformats.org/officeDocument/2006/relationships/image" Target="../media/image262.wmf"/><Relationship Id="rId2" Type="http://schemas.openxmlformats.org/officeDocument/2006/relationships/image" Target="../media/image258.wmf"/><Relationship Id="rId1" Type="http://schemas.openxmlformats.org/officeDocument/2006/relationships/image" Target="../media/image255.wmf"/><Relationship Id="rId5" Type="http://schemas.openxmlformats.org/officeDocument/2006/relationships/image" Target="../media/image261.wmf"/><Relationship Id="rId4" Type="http://schemas.openxmlformats.org/officeDocument/2006/relationships/image" Target="../media/image260.wmf"/></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55.wmf"/><Relationship Id="rId4" Type="http://schemas.openxmlformats.org/officeDocument/2006/relationships/image" Target="../media/image265.w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3.wmf"/><Relationship Id="rId1" Type="http://schemas.openxmlformats.org/officeDocument/2006/relationships/image" Target="../media/image255.wmf"/><Relationship Id="rId4" Type="http://schemas.openxmlformats.org/officeDocument/2006/relationships/image" Target="../media/image26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0.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68.wmf"/><Relationship Id="rId1" Type="http://schemas.openxmlformats.org/officeDocument/2006/relationships/image" Target="../media/image267.wmf"/><Relationship Id="rId4" Type="http://schemas.openxmlformats.org/officeDocument/2006/relationships/image" Target="../media/image253.wmf"/></Relationships>
</file>

<file path=ppt/drawings/_rels/vmlDrawing111.vml.rels><?xml version="1.0" encoding="UTF-8" standalone="yes"?>
<Relationships xmlns="http://schemas.openxmlformats.org/package/2006/relationships"><Relationship Id="rId3" Type="http://schemas.openxmlformats.org/officeDocument/2006/relationships/image" Target="../media/image271.wmf"/><Relationship Id="rId2" Type="http://schemas.openxmlformats.org/officeDocument/2006/relationships/image" Target="../media/image270.wmf"/><Relationship Id="rId1" Type="http://schemas.openxmlformats.org/officeDocument/2006/relationships/image" Target="../media/image269.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73.wmf"/></Relationships>
</file>

<file path=ppt/drawings/_rels/vmlDrawing114.vml.rels><?xml version="1.0" encoding="UTF-8" standalone="yes"?>
<Relationships xmlns="http://schemas.openxmlformats.org/package/2006/relationships"><Relationship Id="rId2" Type="http://schemas.openxmlformats.org/officeDocument/2006/relationships/image" Target="../media/image275.wmf"/><Relationship Id="rId1" Type="http://schemas.openxmlformats.org/officeDocument/2006/relationships/image" Target="../media/image274.wmf"/></Relationships>
</file>

<file path=ppt/drawings/_rels/vmlDrawing115.v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image" Target="../media/image276.wmf"/></Relationships>
</file>

<file path=ppt/drawings/_rels/vmlDrawing116.vml.rels><?xml version="1.0" encoding="UTF-8" standalone="yes"?>
<Relationships xmlns="http://schemas.openxmlformats.org/package/2006/relationships"><Relationship Id="rId2" Type="http://schemas.openxmlformats.org/officeDocument/2006/relationships/image" Target="../media/image275.wmf"/><Relationship Id="rId1" Type="http://schemas.openxmlformats.org/officeDocument/2006/relationships/image" Target="../media/image278.w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80.wmf"/></Relationships>
</file>

<file path=ppt/drawings/_rels/vmlDrawing119.vml.rels><?xml version="1.0" encoding="UTF-8" standalone="yes"?>
<Relationships xmlns="http://schemas.openxmlformats.org/package/2006/relationships"><Relationship Id="rId2" Type="http://schemas.openxmlformats.org/officeDocument/2006/relationships/image" Target="../media/image282.wmf"/><Relationship Id="rId1" Type="http://schemas.openxmlformats.org/officeDocument/2006/relationships/image" Target="../media/image28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0.vml.rels><?xml version="1.0" encoding="UTF-8" standalone="yes"?>
<Relationships xmlns="http://schemas.openxmlformats.org/package/2006/relationships"><Relationship Id="rId2" Type="http://schemas.openxmlformats.org/officeDocument/2006/relationships/image" Target="../media/image284.wmf"/><Relationship Id="rId1" Type="http://schemas.openxmlformats.org/officeDocument/2006/relationships/image" Target="../media/image283.wmf"/></Relationships>
</file>

<file path=ppt/drawings/_rels/vmlDrawing121.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4" Type="http://schemas.openxmlformats.org/officeDocument/2006/relationships/image" Target="../media/image288.w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290.wmf"/><Relationship Id="rId1" Type="http://schemas.openxmlformats.org/officeDocument/2006/relationships/image" Target="../media/image289.wmf"/></Relationships>
</file>

<file path=ppt/drawings/_rels/vmlDrawing123.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s>
</file>

<file path=ppt/drawings/_rels/vmlDrawing124.vml.rels><?xml version="1.0" encoding="UTF-8" standalone="yes"?>
<Relationships xmlns="http://schemas.openxmlformats.org/package/2006/relationships"><Relationship Id="rId2" Type="http://schemas.openxmlformats.org/officeDocument/2006/relationships/image" Target="../media/image295.wmf"/><Relationship Id="rId1" Type="http://schemas.openxmlformats.org/officeDocument/2006/relationships/image" Target="../media/image294.wmf"/></Relationships>
</file>

<file path=ppt/drawings/_rels/vmlDrawing125.vml.rels><?xml version="1.0" encoding="UTF-8" standalone="yes"?>
<Relationships xmlns="http://schemas.openxmlformats.org/package/2006/relationships"><Relationship Id="rId2" Type="http://schemas.openxmlformats.org/officeDocument/2006/relationships/image" Target="../media/image297.wmf"/><Relationship Id="rId1" Type="http://schemas.openxmlformats.org/officeDocument/2006/relationships/image" Target="../media/image296.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97.wmf"/></Relationships>
</file>

<file path=ppt/drawings/_rels/vmlDrawing127.vml.rels><?xml version="1.0" encoding="UTF-8" standalone="yes"?>
<Relationships xmlns="http://schemas.openxmlformats.org/package/2006/relationships"><Relationship Id="rId2" Type="http://schemas.openxmlformats.org/officeDocument/2006/relationships/image" Target="../media/image299.wmf"/><Relationship Id="rId1" Type="http://schemas.openxmlformats.org/officeDocument/2006/relationships/image" Target="../media/image298.w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00.w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30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0.vml.rels><?xml version="1.0" encoding="UTF-8" standalone="yes"?>
<Relationships xmlns="http://schemas.openxmlformats.org/package/2006/relationships"><Relationship Id="rId2" Type="http://schemas.openxmlformats.org/officeDocument/2006/relationships/image" Target="../media/image303.wmf"/><Relationship Id="rId1" Type="http://schemas.openxmlformats.org/officeDocument/2006/relationships/image" Target="../media/image302.wmf"/></Relationships>
</file>

<file path=ppt/drawings/_rels/vmlDrawing131.vml.rels><?xml version="1.0" encoding="UTF-8" standalone="yes"?>
<Relationships xmlns="http://schemas.openxmlformats.org/package/2006/relationships"><Relationship Id="rId2" Type="http://schemas.openxmlformats.org/officeDocument/2006/relationships/image" Target="../media/image305.wmf"/><Relationship Id="rId1" Type="http://schemas.openxmlformats.org/officeDocument/2006/relationships/image" Target="../media/image304.wmf"/></Relationships>
</file>

<file path=ppt/drawings/_rels/vmlDrawing132.vml.rels><?xml version="1.0" encoding="UTF-8" standalone="yes"?>
<Relationships xmlns="http://schemas.openxmlformats.org/package/2006/relationships"><Relationship Id="rId2" Type="http://schemas.openxmlformats.org/officeDocument/2006/relationships/image" Target="../media/image307.wmf"/><Relationship Id="rId1" Type="http://schemas.openxmlformats.org/officeDocument/2006/relationships/image" Target="../media/image306.wmf"/></Relationships>
</file>

<file path=ppt/drawings/_rels/vmlDrawing133.vml.rels><?xml version="1.0" encoding="UTF-8" standalone="yes"?>
<Relationships xmlns="http://schemas.openxmlformats.org/package/2006/relationships"><Relationship Id="rId2" Type="http://schemas.openxmlformats.org/officeDocument/2006/relationships/image" Target="../media/image309.wmf"/><Relationship Id="rId1" Type="http://schemas.openxmlformats.org/officeDocument/2006/relationships/image" Target="../media/image308.wmf"/></Relationships>
</file>

<file path=ppt/drawings/_rels/vmlDrawing134.vml.rels><?xml version="1.0" encoding="UTF-8" standalone="yes"?>
<Relationships xmlns="http://schemas.openxmlformats.org/package/2006/relationships"><Relationship Id="rId2" Type="http://schemas.openxmlformats.org/officeDocument/2006/relationships/image" Target="../media/image311.wmf"/><Relationship Id="rId1" Type="http://schemas.openxmlformats.org/officeDocument/2006/relationships/image" Target="../media/image310.wmf"/></Relationships>
</file>

<file path=ppt/drawings/_rels/vmlDrawing135.vml.rels><?xml version="1.0" encoding="UTF-8" standalone="yes"?>
<Relationships xmlns="http://schemas.openxmlformats.org/package/2006/relationships"><Relationship Id="rId2" Type="http://schemas.openxmlformats.org/officeDocument/2006/relationships/image" Target="../media/image313.wmf"/><Relationship Id="rId1" Type="http://schemas.openxmlformats.org/officeDocument/2006/relationships/image" Target="../media/image312.wmf"/></Relationships>
</file>

<file path=ppt/drawings/_rels/vmlDrawing136.vml.rels><?xml version="1.0" encoding="UTF-8" standalone="yes"?>
<Relationships xmlns="http://schemas.openxmlformats.org/package/2006/relationships"><Relationship Id="rId3" Type="http://schemas.openxmlformats.org/officeDocument/2006/relationships/image" Target="../media/image315.wmf"/><Relationship Id="rId2" Type="http://schemas.openxmlformats.org/officeDocument/2006/relationships/image" Target="../media/image314.wmf"/><Relationship Id="rId1" Type="http://schemas.openxmlformats.org/officeDocument/2006/relationships/image" Target="../media/image312.w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316.wmf"/></Relationships>
</file>

<file path=ppt/drawings/_rels/vmlDrawing138.vml.rels><?xml version="1.0" encoding="UTF-8" standalone="yes"?>
<Relationships xmlns="http://schemas.openxmlformats.org/package/2006/relationships"><Relationship Id="rId3" Type="http://schemas.openxmlformats.org/officeDocument/2006/relationships/image" Target="../media/image290.wmf"/><Relationship Id="rId2" Type="http://schemas.openxmlformats.org/officeDocument/2006/relationships/image" Target="../media/image318.wmf"/><Relationship Id="rId1" Type="http://schemas.openxmlformats.org/officeDocument/2006/relationships/image" Target="../media/image317.wmf"/></Relationships>
</file>

<file path=ppt/drawings/_rels/vmlDrawing139.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320.wmf"/><Relationship Id="rId1" Type="http://schemas.openxmlformats.org/officeDocument/2006/relationships/image" Target="../media/image319.wmf"/><Relationship Id="rId4" Type="http://schemas.openxmlformats.org/officeDocument/2006/relationships/image" Target="../media/image2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140.vml.rels><?xml version="1.0" encoding="UTF-8" standalone="yes"?>
<Relationships xmlns="http://schemas.openxmlformats.org/package/2006/relationships"><Relationship Id="rId3" Type="http://schemas.openxmlformats.org/officeDocument/2006/relationships/image" Target="../media/image323.wmf"/><Relationship Id="rId2" Type="http://schemas.openxmlformats.org/officeDocument/2006/relationships/image" Target="../media/image322.wmf"/><Relationship Id="rId1" Type="http://schemas.openxmlformats.org/officeDocument/2006/relationships/image" Target="../media/image321.wmf"/><Relationship Id="rId5" Type="http://schemas.openxmlformats.org/officeDocument/2006/relationships/image" Target="../media/image325.wmf"/><Relationship Id="rId4" Type="http://schemas.openxmlformats.org/officeDocument/2006/relationships/image" Target="../media/image324.wmf"/></Relationships>
</file>

<file path=ppt/drawings/_rels/vmlDrawing141.vml.rels><?xml version="1.0" encoding="UTF-8" standalone="yes"?>
<Relationships xmlns="http://schemas.openxmlformats.org/package/2006/relationships"><Relationship Id="rId3" Type="http://schemas.openxmlformats.org/officeDocument/2006/relationships/image" Target="../media/image327.wmf"/><Relationship Id="rId2" Type="http://schemas.openxmlformats.org/officeDocument/2006/relationships/image" Target="../media/image326.wmf"/><Relationship Id="rId1" Type="http://schemas.openxmlformats.org/officeDocument/2006/relationships/image" Target="../media/image321.wmf"/></Relationships>
</file>

<file path=ppt/drawings/_rels/vmlDrawing142.vml.rels><?xml version="1.0" encoding="UTF-8" standalone="yes"?>
<Relationships xmlns="http://schemas.openxmlformats.org/package/2006/relationships"><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s>
</file>

<file path=ppt/drawings/_rels/vmlDrawing143.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28.wmf"/><Relationship Id="rId1" Type="http://schemas.openxmlformats.org/officeDocument/2006/relationships/image" Target="../media/image330.wmf"/><Relationship Id="rId5" Type="http://schemas.openxmlformats.org/officeDocument/2006/relationships/image" Target="../media/image333.wmf"/><Relationship Id="rId4" Type="http://schemas.openxmlformats.org/officeDocument/2006/relationships/image" Target="../media/image332.wmf"/></Relationships>
</file>

<file path=ppt/drawings/_rels/vmlDrawing144.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s>
</file>

<file path=ppt/drawings/_rels/vmlDrawing145.vml.rels><?xml version="1.0" encoding="UTF-8" standalone="yes"?>
<Relationships xmlns="http://schemas.openxmlformats.org/package/2006/relationships"><Relationship Id="rId3" Type="http://schemas.openxmlformats.org/officeDocument/2006/relationships/image" Target="../media/image341.wmf"/><Relationship Id="rId2" Type="http://schemas.openxmlformats.org/officeDocument/2006/relationships/image" Target="../media/image340.wmf"/><Relationship Id="rId1" Type="http://schemas.openxmlformats.org/officeDocument/2006/relationships/image" Target="../media/image339.w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342.wmf"/></Relationships>
</file>

<file path=ppt/drawings/_rels/vmlDrawing147.vml.rels><?xml version="1.0" encoding="UTF-8" standalone="yes"?>
<Relationships xmlns="http://schemas.openxmlformats.org/package/2006/relationships"><Relationship Id="rId8" Type="http://schemas.openxmlformats.org/officeDocument/2006/relationships/image" Target="../media/image350.wmf"/><Relationship Id="rId3" Type="http://schemas.openxmlformats.org/officeDocument/2006/relationships/image" Target="../media/image345.wmf"/><Relationship Id="rId7" Type="http://schemas.openxmlformats.org/officeDocument/2006/relationships/image" Target="../media/image349.wmf"/><Relationship Id="rId2" Type="http://schemas.openxmlformats.org/officeDocument/2006/relationships/image" Target="../media/image344.wmf"/><Relationship Id="rId1" Type="http://schemas.openxmlformats.org/officeDocument/2006/relationships/image" Target="../media/image343.wmf"/><Relationship Id="rId6" Type="http://schemas.openxmlformats.org/officeDocument/2006/relationships/image" Target="../media/image348.wmf"/><Relationship Id="rId5" Type="http://schemas.openxmlformats.org/officeDocument/2006/relationships/image" Target="../media/image347.wmf"/><Relationship Id="rId4" Type="http://schemas.openxmlformats.org/officeDocument/2006/relationships/image" Target="../media/image346.wmf"/><Relationship Id="rId9" Type="http://schemas.openxmlformats.org/officeDocument/2006/relationships/image" Target="../media/image351.wmf"/></Relationships>
</file>

<file path=ppt/drawings/_rels/vmlDrawing148.v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image" Target="../media/image353.wmf"/><Relationship Id="rId1" Type="http://schemas.openxmlformats.org/officeDocument/2006/relationships/image" Target="../media/image352.wmf"/><Relationship Id="rId5" Type="http://schemas.openxmlformats.org/officeDocument/2006/relationships/image" Target="../media/image356.wmf"/><Relationship Id="rId4" Type="http://schemas.openxmlformats.org/officeDocument/2006/relationships/image" Target="../media/image355.wmf"/></Relationships>
</file>

<file path=ppt/drawings/_rels/vmlDrawing149.vml.rels><?xml version="1.0" encoding="UTF-8" standalone="yes"?>
<Relationships xmlns="http://schemas.openxmlformats.org/package/2006/relationships"><Relationship Id="rId3" Type="http://schemas.openxmlformats.org/officeDocument/2006/relationships/image" Target="../media/image359.wmf"/><Relationship Id="rId7" Type="http://schemas.openxmlformats.org/officeDocument/2006/relationships/image" Target="../media/image271.wmf"/><Relationship Id="rId2" Type="http://schemas.openxmlformats.org/officeDocument/2006/relationships/image" Target="../media/image358.wmf"/><Relationship Id="rId1" Type="http://schemas.openxmlformats.org/officeDocument/2006/relationships/image" Target="../media/image357.wmf"/><Relationship Id="rId6" Type="http://schemas.openxmlformats.org/officeDocument/2006/relationships/image" Target="../media/image270.wmf"/><Relationship Id="rId5" Type="http://schemas.openxmlformats.org/officeDocument/2006/relationships/image" Target="../media/image361.wmf"/><Relationship Id="rId4" Type="http://schemas.openxmlformats.org/officeDocument/2006/relationships/image" Target="../media/image36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0.vml.rels><?xml version="1.0" encoding="UTF-8" standalone="yes"?>
<Relationships xmlns="http://schemas.openxmlformats.org/package/2006/relationships"><Relationship Id="rId3" Type="http://schemas.openxmlformats.org/officeDocument/2006/relationships/image" Target="../media/image364.wmf"/><Relationship Id="rId2" Type="http://schemas.openxmlformats.org/officeDocument/2006/relationships/image" Target="../media/image363.wmf"/><Relationship Id="rId1" Type="http://schemas.openxmlformats.org/officeDocument/2006/relationships/image" Target="../media/image362.wmf"/><Relationship Id="rId5" Type="http://schemas.openxmlformats.org/officeDocument/2006/relationships/image" Target="../media/image366.wmf"/><Relationship Id="rId4" Type="http://schemas.openxmlformats.org/officeDocument/2006/relationships/image" Target="../media/image365.w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362.wmf"/></Relationships>
</file>

<file path=ppt/drawings/_rels/vmlDrawing152.vml.rels><?xml version="1.0" encoding="UTF-8" standalone="yes"?>
<Relationships xmlns="http://schemas.openxmlformats.org/package/2006/relationships"><Relationship Id="rId2" Type="http://schemas.openxmlformats.org/officeDocument/2006/relationships/image" Target="../media/image368.wmf"/><Relationship Id="rId1" Type="http://schemas.openxmlformats.org/officeDocument/2006/relationships/image" Target="../media/image367.wmf"/></Relationships>
</file>

<file path=ppt/drawings/_rels/vmlDrawing153.vml.rels><?xml version="1.0" encoding="UTF-8" standalone="yes"?>
<Relationships xmlns="http://schemas.openxmlformats.org/package/2006/relationships"><Relationship Id="rId3" Type="http://schemas.openxmlformats.org/officeDocument/2006/relationships/image" Target="../media/image371.wmf"/><Relationship Id="rId2" Type="http://schemas.openxmlformats.org/officeDocument/2006/relationships/image" Target="../media/image370.wmf"/><Relationship Id="rId1" Type="http://schemas.openxmlformats.org/officeDocument/2006/relationships/image" Target="../media/image369.wmf"/></Relationships>
</file>

<file path=ppt/drawings/_rels/vmlDrawing154.vml.rels><?xml version="1.0" encoding="UTF-8" standalone="yes"?>
<Relationships xmlns="http://schemas.openxmlformats.org/package/2006/relationships"><Relationship Id="rId2" Type="http://schemas.openxmlformats.org/officeDocument/2006/relationships/image" Target="../media/image373.wmf"/><Relationship Id="rId1" Type="http://schemas.openxmlformats.org/officeDocument/2006/relationships/image" Target="../media/image372.wmf"/></Relationships>
</file>

<file path=ppt/drawings/_rels/vmlDrawing155.vml.rels><?xml version="1.0" encoding="UTF-8" standalone="yes"?>
<Relationships xmlns="http://schemas.openxmlformats.org/package/2006/relationships"><Relationship Id="rId3" Type="http://schemas.openxmlformats.org/officeDocument/2006/relationships/image" Target="../media/image375.wmf"/><Relationship Id="rId2" Type="http://schemas.openxmlformats.org/officeDocument/2006/relationships/image" Target="../media/image373.wmf"/><Relationship Id="rId1" Type="http://schemas.openxmlformats.org/officeDocument/2006/relationships/image" Target="../media/image374.wmf"/><Relationship Id="rId5" Type="http://schemas.openxmlformats.org/officeDocument/2006/relationships/image" Target="../media/image377.wmf"/><Relationship Id="rId4" Type="http://schemas.openxmlformats.org/officeDocument/2006/relationships/image" Target="../media/image376.wmf"/></Relationships>
</file>

<file path=ppt/drawings/_rels/vmlDrawing156.vml.rels><?xml version="1.0" encoding="UTF-8" standalone="yes"?>
<Relationships xmlns="http://schemas.openxmlformats.org/package/2006/relationships"><Relationship Id="rId3" Type="http://schemas.openxmlformats.org/officeDocument/2006/relationships/image" Target="../media/image379.wmf"/><Relationship Id="rId2" Type="http://schemas.openxmlformats.org/officeDocument/2006/relationships/image" Target="../media/image378.wmf"/><Relationship Id="rId1" Type="http://schemas.openxmlformats.org/officeDocument/2006/relationships/image" Target="../media/image373.wmf"/></Relationships>
</file>

<file path=ppt/drawings/_rels/vmlDrawing157.vml.rels><?xml version="1.0" encoding="UTF-8" standalone="yes"?>
<Relationships xmlns="http://schemas.openxmlformats.org/package/2006/relationships"><Relationship Id="rId2" Type="http://schemas.openxmlformats.org/officeDocument/2006/relationships/image" Target="../media/image381.wmf"/><Relationship Id="rId1" Type="http://schemas.openxmlformats.org/officeDocument/2006/relationships/image" Target="../media/image380.wmf"/></Relationships>
</file>

<file path=ppt/drawings/_rels/vmlDrawing158.vml.rels><?xml version="1.0" encoding="UTF-8" standalone="yes"?>
<Relationships xmlns="http://schemas.openxmlformats.org/package/2006/relationships"><Relationship Id="rId2" Type="http://schemas.openxmlformats.org/officeDocument/2006/relationships/image" Target="../media/image382.wmf"/><Relationship Id="rId1" Type="http://schemas.openxmlformats.org/officeDocument/2006/relationships/image" Target="../media/image380.w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38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0.vml.rels><?xml version="1.0" encoding="UTF-8" standalone="yes"?>
<Relationships xmlns="http://schemas.openxmlformats.org/package/2006/relationships"><Relationship Id="rId3" Type="http://schemas.openxmlformats.org/officeDocument/2006/relationships/image" Target="../media/image385.wmf"/><Relationship Id="rId2" Type="http://schemas.openxmlformats.org/officeDocument/2006/relationships/image" Target="../media/image384.wmf"/><Relationship Id="rId1" Type="http://schemas.openxmlformats.org/officeDocument/2006/relationships/image" Target="../media/image383.wmf"/><Relationship Id="rId6" Type="http://schemas.openxmlformats.org/officeDocument/2006/relationships/image" Target="../media/image388.wmf"/><Relationship Id="rId5" Type="http://schemas.openxmlformats.org/officeDocument/2006/relationships/image" Target="../media/image387.wmf"/><Relationship Id="rId4" Type="http://schemas.openxmlformats.org/officeDocument/2006/relationships/image" Target="../media/image386.w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389.w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390.png"/></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391.wmf"/></Relationships>
</file>

<file path=ppt/drawings/_rels/vmlDrawing164.v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image" Target="../media/image393.wmf"/><Relationship Id="rId7" Type="http://schemas.openxmlformats.org/officeDocument/2006/relationships/image" Target="../media/image397.wmf"/><Relationship Id="rId2" Type="http://schemas.openxmlformats.org/officeDocument/2006/relationships/image" Target="../media/image382.wmf"/><Relationship Id="rId1" Type="http://schemas.openxmlformats.org/officeDocument/2006/relationships/image" Target="../media/image392.wmf"/><Relationship Id="rId6" Type="http://schemas.openxmlformats.org/officeDocument/2006/relationships/image" Target="../media/image396.wmf"/><Relationship Id="rId5" Type="http://schemas.openxmlformats.org/officeDocument/2006/relationships/image" Target="../media/image395.wmf"/><Relationship Id="rId4" Type="http://schemas.openxmlformats.org/officeDocument/2006/relationships/image" Target="../media/image394.wmf"/></Relationships>
</file>

<file path=ppt/drawings/_rels/vmlDrawing165.vml.rels><?xml version="1.0" encoding="UTF-8" standalone="yes"?>
<Relationships xmlns="http://schemas.openxmlformats.org/package/2006/relationships"><Relationship Id="rId2" Type="http://schemas.openxmlformats.org/officeDocument/2006/relationships/image" Target="../media/image399.wmf"/><Relationship Id="rId1" Type="http://schemas.openxmlformats.org/officeDocument/2006/relationships/image" Target="../media/image382.wmf"/></Relationships>
</file>

<file path=ppt/drawings/_rels/vmlDrawing166.vml.rels><?xml version="1.0" encoding="UTF-8" standalone="yes"?>
<Relationships xmlns="http://schemas.openxmlformats.org/package/2006/relationships"><Relationship Id="rId2" Type="http://schemas.openxmlformats.org/officeDocument/2006/relationships/image" Target="../media/image400.wmf"/><Relationship Id="rId1" Type="http://schemas.openxmlformats.org/officeDocument/2006/relationships/image" Target="../media/image389.wmf"/></Relationships>
</file>

<file path=ppt/drawings/_rels/vmlDrawing167.vml.rels><?xml version="1.0" encoding="UTF-8" standalone="yes"?>
<Relationships xmlns="http://schemas.openxmlformats.org/package/2006/relationships"><Relationship Id="rId2" Type="http://schemas.openxmlformats.org/officeDocument/2006/relationships/image" Target="../media/image389.wmf"/><Relationship Id="rId1" Type="http://schemas.openxmlformats.org/officeDocument/2006/relationships/image" Target="../media/image401.wmf"/></Relationships>
</file>

<file path=ppt/drawings/_rels/vmlDrawing168.vml.rels><?xml version="1.0" encoding="UTF-8" standalone="yes"?>
<Relationships xmlns="http://schemas.openxmlformats.org/package/2006/relationships"><Relationship Id="rId3" Type="http://schemas.openxmlformats.org/officeDocument/2006/relationships/image" Target="../media/image404.wmf"/><Relationship Id="rId2" Type="http://schemas.openxmlformats.org/officeDocument/2006/relationships/image" Target="../media/image403.wmf"/><Relationship Id="rId1" Type="http://schemas.openxmlformats.org/officeDocument/2006/relationships/image" Target="../media/image402.wmf"/><Relationship Id="rId4" Type="http://schemas.openxmlformats.org/officeDocument/2006/relationships/image" Target="../media/image405.wmf"/></Relationships>
</file>

<file path=ppt/drawings/_rels/vmlDrawing169.vml.rels><?xml version="1.0" encoding="UTF-8" standalone="yes"?>
<Relationships xmlns="http://schemas.openxmlformats.org/package/2006/relationships"><Relationship Id="rId3" Type="http://schemas.openxmlformats.org/officeDocument/2006/relationships/image" Target="../media/image408.wmf"/><Relationship Id="rId2" Type="http://schemas.openxmlformats.org/officeDocument/2006/relationships/image" Target="../media/image407.wmf"/><Relationship Id="rId1" Type="http://schemas.openxmlformats.org/officeDocument/2006/relationships/image" Target="../media/image406.wmf"/><Relationship Id="rId5" Type="http://schemas.openxmlformats.org/officeDocument/2006/relationships/image" Target="../media/image253.wmf"/><Relationship Id="rId4" Type="http://schemas.openxmlformats.org/officeDocument/2006/relationships/image" Target="../media/image2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0.vml.rels><?xml version="1.0" encoding="UTF-8" standalone="yes"?>
<Relationships xmlns="http://schemas.openxmlformats.org/package/2006/relationships"><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09.wmf"/><Relationship Id="rId6" Type="http://schemas.openxmlformats.org/officeDocument/2006/relationships/image" Target="../media/image414.wmf"/><Relationship Id="rId5" Type="http://schemas.openxmlformats.org/officeDocument/2006/relationships/image" Target="../media/image413.wmf"/><Relationship Id="rId4" Type="http://schemas.openxmlformats.org/officeDocument/2006/relationships/image" Target="../media/image412.wmf"/></Relationships>
</file>

<file path=ppt/drawings/_rels/vmlDrawing171.vml.rels><?xml version="1.0" encoding="UTF-8" standalone="yes"?>
<Relationships xmlns="http://schemas.openxmlformats.org/package/2006/relationships"><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15.wmf"/><Relationship Id="rId6" Type="http://schemas.openxmlformats.org/officeDocument/2006/relationships/image" Target="../media/image417.wmf"/><Relationship Id="rId5" Type="http://schemas.openxmlformats.org/officeDocument/2006/relationships/image" Target="../media/image416.wmf"/><Relationship Id="rId4" Type="http://schemas.openxmlformats.org/officeDocument/2006/relationships/image" Target="../media/image414.wmf"/></Relationships>
</file>

<file path=ppt/drawings/_rels/vmlDrawing172.vml.rels><?xml version="1.0" encoding="UTF-8" standalone="yes"?>
<Relationships xmlns="http://schemas.openxmlformats.org/package/2006/relationships"><Relationship Id="rId2" Type="http://schemas.openxmlformats.org/officeDocument/2006/relationships/image" Target="../media/image419.wmf"/><Relationship Id="rId1" Type="http://schemas.openxmlformats.org/officeDocument/2006/relationships/image" Target="../media/image418.w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420.w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420.wmf"/></Relationships>
</file>

<file path=ppt/drawings/_rels/vmlDrawing175.vml.rels><?xml version="1.0" encoding="UTF-8" standalone="yes"?>
<Relationships xmlns="http://schemas.openxmlformats.org/package/2006/relationships"><Relationship Id="rId2" Type="http://schemas.openxmlformats.org/officeDocument/2006/relationships/image" Target="../media/image422.wmf"/><Relationship Id="rId1" Type="http://schemas.openxmlformats.org/officeDocument/2006/relationships/image" Target="../media/image421.w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23.wmf"/></Relationships>
</file>

<file path=ppt/drawings/_rels/vmlDrawing177.vml.rels><?xml version="1.0" encoding="UTF-8" standalone="yes"?>
<Relationships xmlns="http://schemas.openxmlformats.org/package/2006/relationships"><Relationship Id="rId3" Type="http://schemas.openxmlformats.org/officeDocument/2006/relationships/image" Target="../media/image425.wmf"/><Relationship Id="rId2" Type="http://schemas.openxmlformats.org/officeDocument/2006/relationships/image" Target="../media/image424.wmf"/><Relationship Id="rId1" Type="http://schemas.openxmlformats.org/officeDocument/2006/relationships/image" Target="../media/image421.wmf"/></Relationships>
</file>

<file path=ppt/drawings/_rels/vmlDrawing178.vml.rels><?xml version="1.0" encoding="UTF-8" standalone="yes"?>
<Relationships xmlns="http://schemas.openxmlformats.org/package/2006/relationships"><Relationship Id="rId2" Type="http://schemas.openxmlformats.org/officeDocument/2006/relationships/image" Target="../media/image427.wmf"/><Relationship Id="rId1" Type="http://schemas.openxmlformats.org/officeDocument/2006/relationships/image" Target="../media/image426.wmf"/></Relationships>
</file>

<file path=ppt/drawings/_rels/vmlDrawing179.vml.rels><?xml version="1.0" encoding="UTF-8" standalone="yes"?>
<Relationships xmlns="http://schemas.openxmlformats.org/package/2006/relationships"><Relationship Id="rId2" Type="http://schemas.openxmlformats.org/officeDocument/2006/relationships/image" Target="../media/image428.wmf"/><Relationship Id="rId1" Type="http://schemas.openxmlformats.org/officeDocument/2006/relationships/image" Target="../media/image2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80.v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image" Target="../media/image430.wmf"/><Relationship Id="rId1" Type="http://schemas.openxmlformats.org/officeDocument/2006/relationships/image" Target="../media/image429.wmf"/></Relationships>
</file>

<file path=ppt/drawings/_rels/vmlDrawing181.vml.rels><?xml version="1.0" encoding="UTF-8" standalone="yes"?>
<Relationships xmlns="http://schemas.openxmlformats.org/package/2006/relationships"><Relationship Id="rId3" Type="http://schemas.openxmlformats.org/officeDocument/2006/relationships/image" Target="../media/image435.wmf"/><Relationship Id="rId2" Type="http://schemas.openxmlformats.org/officeDocument/2006/relationships/image" Target="../media/image434.wmf"/><Relationship Id="rId1" Type="http://schemas.openxmlformats.org/officeDocument/2006/relationships/image" Target="../media/image433.wmf"/><Relationship Id="rId5" Type="http://schemas.openxmlformats.org/officeDocument/2006/relationships/image" Target="../media/image437.wmf"/><Relationship Id="rId4" Type="http://schemas.openxmlformats.org/officeDocument/2006/relationships/image" Target="../media/image436.wmf"/></Relationships>
</file>

<file path=ppt/drawings/_rels/vmlDrawing182.vml.rels><?xml version="1.0" encoding="UTF-8" standalone="yes"?>
<Relationships xmlns="http://schemas.openxmlformats.org/package/2006/relationships"><Relationship Id="rId2" Type="http://schemas.openxmlformats.org/officeDocument/2006/relationships/image" Target="../media/image438.wmf"/><Relationship Id="rId1" Type="http://schemas.openxmlformats.org/officeDocument/2006/relationships/image" Target="../media/image434.w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438.w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431.wmf"/></Relationships>
</file>

<file path=ppt/drawings/_rels/vmlDrawing185.vml.rels><?xml version="1.0" encoding="UTF-8" standalone="yes"?>
<Relationships xmlns="http://schemas.openxmlformats.org/package/2006/relationships"><Relationship Id="rId2" Type="http://schemas.openxmlformats.org/officeDocument/2006/relationships/image" Target="../media/image440.wmf"/><Relationship Id="rId1" Type="http://schemas.openxmlformats.org/officeDocument/2006/relationships/image" Target="../media/image439.wmf"/></Relationships>
</file>

<file path=ppt/drawings/_rels/vmlDrawing186.vml.rels><?xml version="1.0" encoding="UTF-8" standalone="yes"?>
<Relationships xmlns="http://schemas.openxmlformats.org/package/2006/relationships"><Relationship Id="rId3" Type="http://schemas.openxmlformats.org/officeDocument/2006/relationships/image" Target="../media/image440.wmf"/><Relationship Id="rId2" Type="http://schemas.openxmlformats.org/officeDocument/2006/relationships/image" Target="../media/image442.wmf"/><Relationship Id="rId1" Type="http://schemas.openxmlformats.org/officeDocument/2006/relationships/image" Target="../media/image441.wmf"/></Relationships>
</file>

<file path=ppt/drawings/_rels/vmlDrawing187.vml.rels><?xml version="1.0" encoding="UTF-8" standalone="yes"?>
<Relationships xmlns="http://schemas.openxmlformats.org/package/2006/relationships"><Relationship Id="rId2" Type="http://schemas.openxmlformats.org/officeDocument/2006/relationships/image" Target="../media/image440.wmf"/><Relationship Id="rId1" Type="http://schemas.openxmlformats.org/officeDocument/2006/relationships/image" Target="../media/image443.wmf"/></Relationships>
</file>

<file path=ppt/drawings/_rels/vmlDrawing188.vml.rels><?xml version="1.0" encoding="UTF-8" standalone="yes"?>
<Relationships xmlns="http://schemas.openxmlformats.org/package/2006/relationships"><Relationship Id="rId3" Type="http://schemas.openxmlformats.org/officeDocument/2006/relationships/image" Target="../media/image446.wmf"/><Relationship Id="rId2" Type="http://schemas.openxmlformats.org/officeDocument/2006/relationships/image" Target="../media/image445.wmf"/><Relationship Id="rId1" Type="http://schemas.openxmlformats.org/officeDocument/2006/relationships/image" Target="../media/image444.wmf"/><Relationship Id="rId4" Type="http://schemas.openxmlformats.org/officeDocument/2006/relationships/image" Target="../media/image447.wmf"/></Relationships>
</file>

<file path=ppt/drawings/_rels/vmlDrawing189.vml.rels><?xml version="1.0" encoding="UTF-8" standalone="yes"?>
<Relationships xmlns="http://schemas.openxmlformats.org/package/2006/relationships"><Relationship Id="rId2" Type="http://schemas.openxmlformats.org/officeDocument/2006/relationships/image" Target="../media/image447.wmf"/><Relationship Id="rId1" Type="http://schemas.openxmlformats.org/officeDocument/2006/relationships/image" Target="../media/image44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0.vml.rels><?xml version="1.0" encoding="UTF-8" standalone="yes"?>
<Relationships xmlns="http://schemas.openxmlformats.org/package/2006/relationships"><Relationship Id="rId3" Type="http://schemas.openxmlformats.org/officeDocument/2006/relationships/image" Target="../media/image451.wmf"/><Relationship Id="rId2" Type="http://schemas.openxmlformats.org/officeDocument/2006/relationships/image" Target="../media/image450.wmf"/><Relationship Id="rId1" Type="http://schemas.openxmlformats.org/officeDocument/2006/relationships/image" Target="../media/image449.wmf"/><Relationship Id="rId4" Type="http://schemas.openxmlformats.org/officeDocument/2006/relationships/image" Target="../media/image448.wmf"/></Relationships>
</file>

<file path=ppt/drawings/_rels/vmlDrawing191.vml.rels><?xml version="1.0" encoding="UTF-8" standalone="yes"?>
<Relationships xmlns="http://schemas.openxmlformats.org/package/2006/relationships"><Relationship Id="rId3" Type="http://schemas.openxmlformats.org/officeDocument/2006/relationships/image" Target="../media/image454.wmf"/><Relationship Id="rId2" Type="http://schemas.openxmlformats.org/officeDocument/2006/relationships/image" Target="../media/image453.wmf"/><Relationship Id="rId1" Type="http://schemas.openxmlformats.org/officeDocument/2006/relationships/image" Target="../media/image452.wmf"/><Relationship Id="rId4" Type="http://schemas.openxmlformats.org/officeDocument/2006/relationships/image" Target="../media/image455.wmf"/></Relationships>
</file>

<file path=ppt/drawings/_rels/vmlDrawing192.vml.rels><?xml version="1.0" encoding="UTF-8" standalone="yes"?>
<Relationships xmlns="http://schemas.openxmlformats.org/package/2006/relationships"><Relationship Id="rId3" Type="http://schemas.openxmlformats.org/officeDocument/2006/relationships/image" Target="../media/image458.wmf"/><Relationship Id="rId2" Type="http://schemas.openxmlformats.org/officeDocument/2006/relationships/image" Target="../media/image457.wmf"/><Relationship Id="rId1" Type="http://schemas.openxmlformats.org/officeDocument/2006/relationships/image" Target="../media/image456.wmf"/><Relationship Id="rId4" Type="http://schemas.openxmlformats.org/officeDocument/2006/relationships/image" Target="../media/image459.wmf"/></Relationships>
</file>

<file path=ppt/drawings/_rels/vmlDrawing193.vml.rels><?xml version="1.0" encoding="UTF-8" standalone="yes"?>
<Relationships xmlns="http://schemas.openxmlformats.org/package/2006/relationships"><Relationship Id="rId2" Type="http://schemas.openxmlformats.org/officeDocument/2006/relationships/image" Target="../media/image460.wmf"/><Relationship Id="rId1" Type="http://schemas.openxmlformats.org/officeDocument/2006/relationships/image" Target="../media/image455.wmf"/></Relationships>
</file>

<file path=ppt/drawings/_rels/vmlDrawing194.vml.rels><?xml version="1.0" encoding="UTF-8" standalone="yes"?>
<Relationships xmlns="http://schemas.openxmlformats.org/package/2006/relationships"><Relationship Id="rId3" Type="http://schemas.openxmlformats.org/officeDocument/2006/relationships/image" Target="../media/image463.wmf"/><Relationship Id="rId2" Type="http://schemas.openxmlformats.org/officeDocument/2006/relationships/image" Target="../media/image462.wmf"/><Relationship Id="rId1" Type="http://schemas.openxmlformats.org/officeDocument/2006/relationships/image" Target="../media/image461.wmf"/><Relationship Id="rId4" Type="http://schemas.openxmlformats.org/officeDocument/2006/relationships/image" Target="../media/image464.wmf"/></Relationships>
</file>

<file path=ppt/drawings/_rels/vmlDrawing195.vml.rels><?xml version="1.0" encoding="UTF-8" standalone="yes"?>
<Relationships xmlns="http://schemas.openxmlformats.org/package/2006/relationships"><Relationship Id="rId2" Type="http://schemas.openxmlformats.org/officeDocument/2006/relationships/image" Target="../media/image466.wmf"/><Relationship Id="rId1" Type="http://schemas.openxmlformats.org/officeDocument/2006/relationships/image" Target="../media/image465.wmf"/></Relationships>
</file>

<file path=ppt/drawings/_rels/vmlDrawing196.vml.rels><?xml version="1.0" encoding="UTF-8" standalone="yes"?>
<Relationships xmlns="http://schemas.openxmlformats.org/package/2006/relationships"><Relationship Id="rId3" Type="http://schemas.openxmlformats.org/officeDocument/2006/relationships/image" Target="../media/image469.wmf"/><Relationship Id="rId2" Type="http://schemas.openxmlformats.org/officeDocument/2006/relationships/image" Target="../media/image468.wmf"/><Relationship Id="rId1" Type="http://schemas.openxmlformats.org/officeDocument/2006/relationships/image" Target="../media/image467.wmf"/></Relationships>
</file>

<file path=ppt/drawings/_rels/vmlDrawing197.vml.rels><?xml version="1.0" encoding="UTF-8" standalone="yes"?>
<Relationships xmlns="http://schemas.openxmlformats.org/package/2006/relationships"><Relationship Id="rId2" Type="http://schemas.openxmlformats.org/officeDocument/2006/relationships/image" Target="../media/image471.wmf"/><Relationship Id="rId1" Type="http://schemas.openxmlformats.org/officeDocument/2006/relationships/image" Target="../media/image470.wmf"/></Relationships>
</file>

<file path=ppt/drawings/_rels/vmlDrawing198.vml.rels><?xml version="1.0" encoding="UTF-8" standalone="yes"?>
<Relationships xmlns="http://schemas.openxmlformats.org/package/2006/relationships"><Relationship Id="rId3" Type="http://schemas.openxmlformats.org/officeDocument/2006/relationships/image" Target="../media/image474.wmf"/><Relationship Id="rId2" Type="http://schemas.openxmlformats.org/officeDocument/2006/relationships/image" Target="../media/image473.wmf"/><Relationship Id="rId1" Type="http://schemas.openxmlformats.org/officeDocument/2006/relationships/image" Target="../media/image472.wmf"/><Relationship Id="rId4" Type="http://schemas.openxmlformats.org/officeDocument/2006/relationships/image" Target="../media/image475.wmf"/></Relationships>
</file>

<file path=ppt/drawings/_rels/vmlDrawing199.vml.rels><?xml version="1.0" encoding="UTF-8" standalone="yes"?>
<Relationships xmlns="http://schemas.openxmlformats.org/package/2006/relationships"><Relationship Id="rId3" Type="http://schemas.openxmlformats.org/officeDocument/2006/relationships/image" Target="../media/image478.wmf"/><Relationship Id="rId2" Type="http://schemas.openxmlformats.org/officeDocument/2006/relationships/image" Target="../media/image477.wmf"/><Relationship Id="rId1" Type="http://schemas.openxmlformats.org/officeDocument/2006/relationships/image" Target="../media/image4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00.vml.rels><?xml version="1.0" encoding="UTF-8" standalone="yes"?>
<Relationships xmlns="http://schemas.openxmlformats.org/package/2006/relationships"><Relationship Id="rId3" Type="http://schemas.openxmlformats.org/officeDocument/2006/relationships/image" Target="../media/image477.wmf"/><Relationship Id="rId2" Type="http://schemas.openxmlformats.org/officeDocument/2006/relationships/image" Target="../media/image480.wmf"/><Relationship Id="rId1" Type="http://schemas.openxmlformats.org/officeDocument/2006/relationships/image" Target="../media/image479.w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481.w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481.wmf"/></Relationships>
</file>

<file path=ppt/drawings/_rels/vmlDrawing203.vml.rels><?xml version="1.0" encoding="UTF-8" standalone="yes"?>
<Relationships xmlns="http://schemas.openxmlformats.org/package/2006/relationships"><Relationship Id="rId2" Type="http://schemas.openxmlformats.org/officeDocument/2006/relationships/image" Target="../media/image482.wmf"/><Relationship Id="rId1" Type="http://schemas.openxmlformats.org/officeDocument/2006/relationships/image" Target="../media/image481.w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483.wmf"/></Relationships>
</file>

<file path=ppt/drawings/_rels/vmlDrawing205.vml.rels><?xml version="1.0" encoding="UTF-8" standalone="yes"?>
<Relationships xmlns="http://schemas.openxmlformats.org/package/2006/relationships"><Relationship Id="rId3" Type="http://schemas.openxmlformats.org/officeDocument/2006/relationships/image" Target="../media/image486.wmf"/><Relationship Id="rId2" Type="http://schemas.openxmlformats.org/officeDocument/2006/relationships/image" Target="../media/image485.wmf"/><Relationship Id="rId1" Type="http://schemas.openxmlformats.org/officeDocument/2006/relationships/image" Target="../media/image484.wmf"/><Relationship Id="rId5" Type="http://schemas.openxmlformats.org/officeDocument/2006/relationships/image" Target="../media/image488.wmf"/><Relationship Id="rId4" Type="http://schemas.openxmlformats.org/officeDocument/2006/relationships/image" Target="../media/image487.wmf"/></Relationships>
</file>

<file path=ppt/drawings/_rels/vmlDrawing206.vml.rels><?xml version="1.0" encoding="UTF-8" standalone="yes"?>
<Relationships xmlns="http://schemas.openxmlformats.org/package/2006/relationships"><Relationship Id="rId3" Type="http://schemas.openxmlformats.org/officeDocument/2006/relationships/image" Target="../media/image491.wmf"/><Relationship Id="rId2" Type="http://schemas.openxmlformats.org/officeDocument/2006/relationships/image" Target="../media/image490.wmf"/><Relationship Id="rId1" Type="http://schemas.openxmlformats.org/officeDocument/2006/relationships/image" Target="../media/image489.wmf"/><Relationship Id="rId6" Type="http://schemas.openxmlformats.org/officeDocument/2006/relationships/image" Target="../media/image494.wmf"/><Relationship Id="rId5" Type="http://schemas.openxmlformats.org/officeDocument/2006/relationships/image" Target="../media/image493.wmf"/><Relationship Id="rId4" Type="http://schemas.openxmlformats.org/officeDocument/2006/relationships/image" Target="../media/image492.wmf"/></Relationships>
</file>

<file path=ppt/drawings/_rels/vmlDrawing207.vml.rels><?xml version="1.0" encoding="UTF-8" standalone="yes"?>
<Relationships xmlns="http://schemas.openxmlformats.org/package/2006/relationships"><Relationship Id="rId3" Type="http://schemas.openxmlformats.org/officeDocument/2006/relationships/image" Target="../media/image496.wmf"/><Relationship Id="rId2" Type="http://schemas.openxmlformats.org/officeDocument/2006/relationships/image" Target="../media/image495.wmf"/><Relationship Id="rId1" Type="http://schemas.openxmlformats.org/officeDocument/2006/relationships/image" Target="../media/image492.wmf"/><Relationship Id="rId5" Type="http://schemas.openxmlformats.org/officeDocument/2006/relationships/image" Target="../media/image498.wmf"/><Relationship Id="rId4" Type="http://schemas.openxmlformats.org/officeDocument/2006/relationships/image" Target="../media/image497.w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496.wmf"/></Relationships>
</file>

<file path=ppt/drawings/_rels/vmlDrawing209.vml.rels><?xml version="1.0" encoding="UTF-8" standalone="yes"?>
<Relationships xmlns="http://schemas.openxmlformats.org/package/2006/relationships"><Relationship Id="rId2" Type="http://schemas.openxmlformats.org/officeDocument/2006/relationships/image" Target="../media/image499.wmf"/><Relationship Id="rId1" Type="http://schemas.openxmlformats.org/officeDocument/2006/relationships/image" Target="../media/image49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10.vml.rels><?xml version="1.0" encoding="UTF-8" standalone="yes"?>
<Relationships xmlns="http://schemas.openxmlformats.org/package/2006/relationships"><Relationship Id="rId3" Type="http://schemas.openxmlformats.org/officeDocument/2006/relationships/image" Target="../media/image502.wmf"/><Relationship Id="rId2" Type="http://schemas.openxmlformats.org/officeDocument/2006/relationships/image" Target="../media/image501.wmf"/><Relationship Id="rId1" Type="http://schemas.openxmlformats.org/officeDocument/2006/relationships/image" Target="../media/image500.w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503.w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502.wmf"/></Relationships>
</file>

<file path=ppt/drawings/_rels/vmlDrawing213.vml.rels><?xml version="1.0" encoding="UTF-8" standalone="yes"?>
<Relationships xmlns="http://schemas.openxmlformats.org/package/2006/relationships"><Relationship Id="rId3" Type="http://schemas.openxmlformats.org/officeDocument/2006/relationships/image" Target="../media/image506.wmf"/><Relationship Id="rId2" Type="http://schemas.openxmlformats.org/officeDocument/2006/relationships/image" Target="../media/image505.wmf"/><Relationship Id="rId1" Type="http://schemas.openxmlformats.org/officeDocument/2006/relationships/image" Target="../media/image504.w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507.wmf"/></Relationships>
</file>

<file path=ppt/drawings/_rels/vmlDrawing215.vml.rels><?xml version="1.0" encoding="UTF-8" standalone="yes"?>
<Relationships xmlns="http://schemas.openxmlformats.org/package/2006/relationships"><Relationship Id="rId2" Type="http://schemas.openxmlformats.org/officeDocument/2006/relationships/image" Target="../media/image509.wmf"/><Relationship Id="rId1" Type="http://schemas.openxmlformats.org/officeDocument/2006/relationships/image" Target="../media/image508.w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510.wmf"/></Relationships>
</file>

<file path=ppt/drawings/_rels/vmlDrawing217.vml.rels><?xml version="1.0" encoding="UTF-8" standalone="yes"?>
<Relationships xmlns="http://schemas.openxmlformats.org/package/2006/relationships"><Relationship Id="rId2" Type="http://schemas.openxmlformats.org/officeDocument/2006/relationships/image" Target="../media/image512.wmf"/><Relationship Id="rId1" Type="http://schemas.openxmlformats.org/officeDocument/2006/relationships/image" Target="../media/image511.wmf"/></Relationships>
</file>

<file path=ppt/drawings/_rels/vmlDrawing218.vml.rels><?xml version="1.0" encoding="UTF-8" standalone="yes"?>
<Relationships xmlns="http://schemas.openxmlformats.org/package/2006/relationships"><Relationship Id="rId2" Type="http://schemas.openxmlformats.org/officeDocument/2006/relationships/image" Target="../media/image514.wmf"/><Relationship Id="rId1" Type="http://schemas.openxmlformats.org/officeDocument/2006/relationships/image" Target="../media/image513.wmf"/></Relationships>
</file>

<file path=ppt/drawings/_rels/vmlDrawing219.vml.rels><?xml version="1.0" encoding="UTF-8" standalone="yes"?>
<Relationships xmlns="http://schemas.openxmlformats.org/package/2006/relationships"><Relationship Id="rId3" Type="http://schemas.openxmlformats.org/officeDocument/2006/relationships/image" Target="../media/image517.wmf"/><Relationship Id="rId2" Type="http://schemas.openxmlformats.org/officeDocument/2006/relationships/image" Target="../media/image516.wmf"/><Relationship Id="rId1" Type="http://schemas.openxmlformats.org/officeDocument/2006/relationships/image" Target="../media/image515.wmf"/><Relationship Id="rId4" Type="http://schemas.openxmlformats.org/officeDocument/2006/relationships/image" Target="../media/image51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20.vml.rels><?xml version="1.0" encoding="UTF-8" standalone="yes"?>
<Relationships xmlns="http://schemas.openxmlformats.org/package/2006/relationships"><Relationship Id="rId2" Type="http://schemas.openxmlformats.org/officeDocument/2006/relationships/image" Target="../media/image520.wmf"/><Relationship Id="rId1" Type="http://schemas.openxmlformats.org/officeDocument/2006/relationships/image" Target="../media/image519.wmf"/></Relationships>
</file>

<file path=ppt/drawings/_rels/vmlDrawing221.vml.rels><?xml version="1.0" encoding="UTF-8" standalone="yes"?>
<Relationships xmlns="http://schemas.openxmlformats.org/package/2006/relationships"><Relationship Id="rId2" Type="http://schemas.openxmlformats.org/officeDocument/2006/relationships/image" Target="../media/image521.wmf"/><Relationship Id="rId1" Type="http://schemas.openxmlformats.org/officeDocument/2006/relationships/image" Target="../media/image513.wmf"/></Relationships>
</file>

<file path=ppt/drawings/_rels/vmlDrawing222.vml.rels><?xml version="1.0" encoding="UTF-8" standalone="yes"?>
<Relationships xmlns="http://schemas.openxmlformats.org/package/2006/relationships"><Relationship Id="rId3" Type="http://schemas.openxmlformats.org/officeDocument/2006/relationships/image" Target="../media/image524.wmf"/><Relationship Id="rId2" Type="http://schemas.openxmlformats.org/officeDocument/2006/relationships/image" Target="../media/image523.wmf"/><Relationship Id="rId1" Type="http://schemas.openxmlformats.org/officeDocument/2006/relationships/image" Target="../media/image522.wmf"/></Relationships>
</file>

<file path=ppt/drawings/_rels/vmlDrawing223.vml.rels><?xml version="1.0" encoding="UTF-8" standalone="yes"?>
<Relationships xmlns="http://schemas.openxmlformats.org/package/2006/relationships"><Relationship Id="rId3" Type="http://schemas.openxmlformats.org/officeDocument/2006/relationships/image" Target="../media/image526.wmf"/><Relationship Id="rId2" Type="http://schemas.openxmlformats.org/officeDocument/2006/relationships/image" Target="../media/image525.wmf"/><Relationship Id="rId1" Type="http://schemas.openxmlformats.org/officeDocument/2006/relationships/image" Target="../media/image524.wmf"/></Relationships>
</file>

<file path=ppt/drawings/_rels/vmlDrawing224.vml.rels><?xml version="1.0" encoding="UTF-8" standalone="yes"?>
<Relationships xmlns="http://schemas.openxmlformats.org/package/2006/relationships"><Relationship Id="rId3" Type="http://schemas.openxmlformats.org/officeDocument/2006/relationships/image" Target="../media/image528.wmf"/><Relationship Id="rId2" Type="http://schemas.openxmlformats.org/officeDocument/2006/relationships/image" Target="../media/image527.wmf"/><Relationship Id="rId1" Type="http://schemas.openxmlformats.org/officeDocument/2006/relationships/image" Target="../media/image524.wmf"/><Relationship Id="rId4" Type="http://schemas.openxmlformats.org/officeDocument/2006/relationships/image" Target="../media/image529.wmf"/></Relationships>
</file>

<file path=ppt/drawings/_rels/vmlDrawing225.vml.rels><?xml version="1.0" encoding="UTF-8" standalone="yes"?>
<Relationships xmlns="http://schemas.openxmlformats.org/package/2006/relationships"><Relationship Id="rId3" Type="http://schemas.openxmlformats.org/officeDocument/2006/relationships/image" Target="../media/image531.wmf"/><Relationship Id="rId2" Type="http://schemas.openxmlformats.org/officeDocument/2006/relationships/image" Target="../media/image530.wmf"/><Relationship Id="rId1" Type="http://schemas.openxmlformats.org/officeDocument/2006/relationships/image" Target="../media/image528.wmf"/></Relationships>
</file>

<file path=ppt/drawings/_rels/vmlDrawing226.vml.rels><?xml version="1.0" encoding="UTF-8" standalone="yes"?>
<Relationships xmlns="http://schemas.openxmlformats.org/package/2006/relationships"><Relationship Id="rId3" Type="http://schemas.openxmlformats.org/officeDocument/2006/relationships/image" Target="../media/image534.wmf"/><Relationship Id="rId2" Type="http://schemas.openxmlformats.org/officeDocument/2006/relationships/image" Target="../media/image533.wmf"/><Relationship Id="rId1" Type="http://schemas.openxmlformats.org/officeDocument/2006/relationships/image" Target="../media/image531.wmf"/><Relationship Id="rId6" Type="http://schemas.openxmlformats.org/officeDocument/2006/relationships/image" Target="../media/image537.wmf"/><Relationship Id="rId5" Type="http://schemas.openxmlformats.org/officeDocument/2006/relationships/image" Target="../media/image536.wmf"/><Relationship Id="rId4" Type="http://schemas.openxmlformats.org/officeDocument/2006/relationships/image" Target="../media/image535.wmf"/></Relationships>
</file>

<file path=ppt/drawings/_rels/vmlDrawing227.vml.rels><?xml version="1.0" encoding="UTF-8" standalone="yes"?>
<Relationships xmlns="http://schemas.openxmlformats.org/package/2006/relationships"><Relationship Id="rId3" Type="http://schemas.openxmlformats.org/officeDocument/2006/relationships/image" Target="../media/image540.wmf"/><Relationship Id="rId2" Type="http://schemas.openxmlformats.org/officeDocument/2006/relationships/image" Target="../media/image539.wmf"/><Relationship Id="rId1" Type="http://schemas.openxmlformats.org/officeDocument/2006/relationships/image" Target="../media/image538.wmf"/><Relationship Id="rId4" Type="http://schemas.openxmlformats.org/officeDocument/2006/relationships/image" Target="../media/image522.w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541.w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54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230.vml.rels><?xml version="1.0" encoding="UTF-8" standalone="yes"?>
<Relationships xmlns="http://schemas.openxmlformats.org/package/2006/relationships"><Relationship Id="rId3" Type="http://schemas.openxmlformats.org/officeDocument/2006/relationships/image" Target="../media/image545.wmf"/><Relationship Id="rId2" Type="http://schemas.openxmlformats.org/officeDocument/2006/relationships/image" Target="../media/image544.wmf"/><Relationship Id="rId1" Type="http://schemas.openxmlformats.org/officeDocument/2006/relationships/image" Target="../media/image543.w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546.w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483.wmf"/></Relationships>
</file>

<file path=ppt/drawings/_rels/vmlDrawing233.vml.rels><?xml version="1.0" encoding="UTF-8" standalone="yes"?>
<Relationships xmlns="http://schemas.openxmlformats.org/package/2006/relationships"><Relationship Id="rId2" Type="http://schemas.openxmlformats.org/officeDocument/2006/relationships/image" Target="../media/image548.wmf"/><Relationship Id="rId1" Type="http://schemas.openxmlformats.org/officeDocument/2006/relationships/image" Target="../media/image547.wmf"/></Relationships>
</file>

<file path=ppt/drawings/_rels/vmlDrawing234.vml.rels><?xml version="1.0" encoding="UTF-8" standalone="yes"?>
<Relationships xmlns="http://schemas.openxmlformats.org/package/2006/relationships"><Relationship Id="rId3" Type="http://schemas.openxmlformats.org/officeDocument/2006/relationships/image" Target="../media/image551.wmf"/><Relationship Id="rId2" Type="http://schemas.openxmlformats.org/officeDocument/2006/relationships/image" Target="../media/image550.wmf"/><Relationship Id="rId1" Type="http://schemas.openxmlformats.org/officeDocument/2006/relationships/image" Target="../media/image549.wmf"/><Relationship Id="rId4" Type="http://schemas.openxmlformats.org/officeDocument/2006/relationships/image" Target="../media/image552.wmf"/></Relationships>
</file>

<file path=ppt/drawings/_rels/vmlDrawing235.vml.rels><?xml version="1.0" encoding="UTF-8" standalone="yes"?>
<Relationships xmlns="http://schemas.openxmlformats.org/package/2006/relationships"><Relationship Id="rId3" Type="http://schemas.openxmlformats.org/officeDocument/2006/relationships/image" Target="../media/image555.wmf"/><Relationship Id="rId2" Type="http://schemas.openxmlformats.org/officeDocument/2006/relationships/image" Target="../media/image554.wmf"/><Relationship Id="rId1" Type="http://schemas.openxmlformats.org/officeDocument/2006/relationships/image" Target="../media/image553.wmf"/></Relationships>
</file>

<file path=ppt/drawings/_rels/vmlDrawing236.vml.rels><?xml version="1.0" encoding="UTF-8" standalone="yes"?>
<Relationships xmlns="http://schemas.openxmlformats.org/package/2006/relationships"><Relationship Id="rId3" Type="http://schemas.openxmlformats.org/officeDocument/2006/relationships/image" Target="../media/image558.wmf"/><Relationship Id="rId2" Type="http://schemas.openxmlformats.org/officeDocument/2006/relationships/image" Target="../media/image557.wmf"/><Relationship Id="rId1" Type="http://schemas.openxmlformats.org/officeDocument/2006/relationships/image" Target="../media/image556.wmf"/><Relationship Id="rId4" Type="http://schemas.openxmlformats.org/officeDocument/2006/relationships/image" Target="../media/image559.wmf"/></Relationships>
</file>

<file path=ppt/drawings/_rels/vmlDrawing237.vml.rels><?xml version="1.0" encoding="UTF-8" standalone="yes"?>
<Relationships xmlns="http://schemas.openxmlformats.org/package/2006/relationships"><Relationship Id="rId2" Type="http://schemas.openxmlformats.org/officeDocument/2006/relationships/image" Target="../media/image561.wmf"/><Relationship Id="rId1" Type="http://schemas.openxmlformats.org/officeDocument/2006/relationships/image" Target="../media/image560.w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562.wmf"/></Relationships>
</file>

<file path=ppt/drawings/_rels/vmlDrawing239.vml.rels><?xml version="1.0" encoding="UTF-8" standalone="yes"?>
<Relationships xmlns="http://schemas.openxmlformats.org/package/2006/relationships"><Relationship Id="rId3" Type="http://schemas.openxmlformats.org/officeDocument/2006/relationships/image" Target="../media/image565.wmf"/><Relationship Id="rId2" Type="http://schemas.openxmlformats.org/officeDocument/2006/relationships/image" Target="../media/image564.wmf"/><Relationship Id="rId1" Type="http://schemas.openxmlformats.org/officeDocument/2006/relationships/image" Target="../media/image56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40.vml.rels><?xml version="1.0" encoding="UTF-8" standalone="yes"?>
<Relationships xmlns="http://schemas.openxmlformats.org/package/2006/relationships"><Relationship Id="rId3" Type="http://schemas.openxmlformats.org/officeDocument/2006/relationships/image" Target="../media/image568.wmf"/><Relationship Id="rId2" Type="http://schemas.openxmlformats.org/officeDocument/2006/relationships/image" Target="../media/image567.wmf"/><Relationship Id="rId1" Type="http://schemas.openxmlformats.org/officeDocument/2006/relationships/image" Target="../media/image566.wmf"/></Relationships>
</file>

<file path=ppt/drawings/_rels/vmlDrawing241.vml.rels><?xml version="1.0" encoding="UTF-8" standalone="yes"?>
<Relationships xmlns="http://schemas.openxmlformats.org/package/2006/relationships"><Relationship Id="rId3" Type="http://schemas.openxmlformats.org/officeDocument/2006/relationships/image" Target="../media/image569.wmf"/><Relationship Id="rId2" Type="http://schemas.openxmlformats.org/officeDocument/2006/relationships/image" Target="../media/image561.wmf"/><Relationship Id="rId1" Type="http://schemas.openxmlformats.org/officeDocument/2006/relationships/image" Target="../media/image560.wmf"/><Relationship Id="rId4" Type="http://schemas.openxmlformats.org/officeDocument/2006/relationships/image" Target="../media/image570.wmf"/></Relationships>
</file>

<file path=ppt/drawings/_rels/vmlDrawing242.vml.rels><?xml version="1.0" encoding="UTF-8" standalone="yes"?>
<Relationships xmlns="http://schemas.openxmlformats.org/package/2006/relationships"><Relationship Id="rId2" Type="http://schemas.openxmlformats.org/officeDocument/2006/relationships/image" Target="../media/image571.wmf"/><Relationship Id="rId1" Type="http://schemas.openxmlformats.org/officeDocument/2006/relationships/image" Target="../media/image569.w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571.wmf"/></Relationships>
</file>

<file path=ppt/drawings/_rels/vmlDrawing244.vml.rels><?xml version="1.0" encoding="UTF-8" standalone="yes"?>
<Relationships xmlns="http://schemas.openxmlformats.org/package/2006/relationships"><Relationship Id="rId3" Type="http://schemas.openxmlformats.org/officeDocument/2006/relationships/image" Target="../media/image574.wmf"/><Relationship Id="rId2" Type="http://schemas.openxmlformats.org/officeDocument/2006/relationships/image" Target="../media/image573.wmf"/><Relationship Id="rId1" Type="http://schemas.openxmlformats.org/officeDocument/2006/relationships/image" Target="../media/image572.wmf"/></Relationships>
</file>

<file path=ppt/drawings/_rels/vmlDrawing245.vml.rels><?xml version="1.0" encoding="UTF-8" standalone="yes"?>
<Relationships xmlns="http://schemas.openxmlformats.org/package/2006/relationships"><Relationship Id="rId2" Type="http://schemas.openxmlformats.org/officeDocument/2006/relationships/image" Target="../media/image576.wmf"/><Relationship Id="rId1" Type="http://schemas.openxmlformats.org/officeDocument/2006/relationships/image" Target="../media/image575.w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577.wmf"/></Relationships>
</file>

<file path=ppt/drawings/_rels/vmlDrawing247.vml.rels><?xml version="1.0" encoding="UTF-8" standalone="yes"?>
<Relationships xmlns="http://schemas.openxmlformats.org/package/2006/relationships"><Relationship Id="rId3" Type="http://schemas.openxmlformats.org/officeDocument/2006/relationships/image" Target="../media/image579.wmf"/><Relationship Id="rId2" Type="http://schemas.openxmlformats.org/officeDocument/2006/relationships/image" Target="../media/image578.wmf"/><Relationship Id="rId1" Type="http://schemas.openxmlformats.org/officeDocument/2006/relationships/image" Target="../media/image557.wmf"/></Relationships>
</file>

<file path=ppt/drawings/_rels/vmlDrawing248.vml.rels><?xml version="1.0" encoding="UTF-8" standalone="yes"?>
<Relationships xmlns="http://schemas.openxmlformats.org/package/2006/relationships"><Relationship Id="rId3" Type="http://schemas.openxmlformats.org/officeDocument/2006/relationships/image" Target="../media/image582.wmf"/><Relationship Id="rId2" Type="http://schemas.openxmlformats.org/officeDocument/2006/relationships/image" Target="../media/image581.wmf"/><Relationship Id="rId1" Type="http://schemas.openxmlformats.org/officeDocument/2006/relationships/image" Target="../media/image580.wmf"/><Relationship Id="rId4" Type="http://schemas.openxmlformats.org/officeDocument/2006/relationships/image" Target="../media/image583.wmf"/></Relationships>
</file>

<file path=ppt/drawings/_rels/vmlDrawing249.vml.rels><?xml version="1.0" encoding="UTF-8" standalone="yes"?>
<Relationships xmlns="http://schemas.openxmlformats.org/package/2006/relationships"><Relationship Id="rId3" Type="http://schemas.openxmlformats.org/officeDocument/2006/relationships/image" Target="../media/image586.wmf"/><Relationship Id="rId2" Type="http://schemas.openxmlformats.org/officeDocument/2006/relationships/image" Target="../media/image585.wmf"/><Relationship Id="rId1" Type="http://schemas.openxmlformats.org/officeDocument/2006/relationships/image" Target="../media/image584.wmf"/><Relationship Id="rId5" Type="http://schemas.openxmlformats.org/officeDocument/2006/relationships/image" Target="../media/image581.wmf"/><Relationship Id="rId4" Type="http://schemas.openxmlformats.org/officeDocument/2006/relationships/image" Target="../media/image58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0.vml.rels><?xml version="1.0" encoding="UTF-8" standalone="yes"?>
<Relationships xmlns="http://schemas.openxmlformats.org/package/2006/relationships"><Relationship Id="rId2" Type="http://schemas.openxmlformats.org/officeDocument/2006/relationships/image" Target="../media/image589.wmf"/><Relationship Id="rId1" Type="http://schemas.openxmlformats.org/officeDocument/2006/relationships/image" Target="../media/image588.w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592.wmf"/></Relationships>
</file>

<file path=ppt/drawings/_rels/vmlDrawing252.vml.rels><?xml version="1.0" encoding="UTF-8" standalone="yes"?>
<Relationships xmlns="http://schemas.openxmlformats.org/package/2006/relationships"><Relationship Id="rId3" Type="http://schemas.openxmlformats.org/officeDocument/2006/relationships/image" Target="../media/image597.wmf"/><Relationship Id="rId2" Type="http://schemas.openxmlformats.org/officeDocument/2006/relationships/image" Target="../media/image596.wmf"/><Relationship Id="rId1" Type="http://schemas.openxmlformats.org/officeDocument/2006/relationships/image" Target="../media/image595.wmf"/><Relationship Id="rId5" Type="http://schemas.openxmlformats.org/officeDocument/2006/relationships/image" Target="../media/image599.wmf"/><Relationship Id="rId4" Type="http://schemas.openxmlformats.org/officeDocument/2006/relationships/image" Target="../media/image598.wmf"/></Relationships>
</file>

<file path=ppt/drawings/_rels/vmlDrawing253.vml.rels><?xml version="1.0" encoding="UTF-8" standalone="yes"?>
<Relationships xmlns="http://schemas.openxmlformats.org/package/2006/relationships"><Relationship Id="rId2" Type="http://schemas.openxmlformats.org/officeDocument/2006/relationships/image" Target="../media/image601.wmf"/><Relationship Id="rId1" Type="http://schemas.openxmlformats.org/officeDocument/2006/relationships/image" Target="../media/image600.wmf"/></Relationships>
</file>

<file path=ppt/drawings/_rels/vmlDrawing254.vml.rels><?xml version="1.0" encoding="UTF-8" standalone="yes"?>
<Relationships xmlns="http://schemas.openxmlformats.org/package/2006/relationships"><Relationship Id="rId3" Type="http://schemas.openxmlformats.org/officeDocument/2006/relationships/image" Target="../media/image604.wmf"/><Relationship Id="rId2" Type="http://schemas.openxmlformats.org/officeDocument/2006/relationships/image" Target="../media/image603.wmf"/><Relationship Id="rId1" Type="http://schemas.openxmlformats.org/officeDocument/2006/relationships/image" Target="../media/image602.wmf"/></Relationships>
</file>

<file path=ppt/drawings/_rels/vmlDrawing255.vml.rels><?xml version="1.0" encoding="UTF-8" standalone="yes"?>
<Relationships xmlns="http://schemas.openxmlformats.org/package/2006/relationships"><Relationship Id="rId3" Type="http://schemas.openxmlformats.org/officeDocument/2006/relationships/image" Target="../media/image607.wmf"/><Relationship Id="rId2" Type="http://schemas.openxmlformats.org/officeDocument/2006/relationships/image" Target="../media/image606.wmf"/><Relationship Id="rId1" Type="http://schemas.openxmlformats.org/officeDocument/2006/relationships/image" Target="../media/image605.wmf"/></Relationships>
</file>

<file path=ppt/drawings/_rels/vmlDrawing256.vml.rels><?xml version="1.0" encoding="UTF-8" standalone="yes"?>
<Relationships xmlns="http://schemas.openxmlformats.org/package/2006/relationships"><Relationship Id="rId3" Type="http://schemas.openxmlformats.org/officeDocument/2006/relationships/image" Target="../media/image608.wmf"/><Relationship Id="rId2" Type="http://schemas.openxmlformats.org/officeDocument/2006/relationships/image" Target="../media/image606.wmf"/><Relationship Id="rId1" Type="http://schemas.openxmlformats.org/officeDocument/2006/relationships/image" Target="../media/image605.wmf"/><Relationship Id="rId6" Type="http://schemas.openxmlformats.org/officeDocument/2006/relationships/image" Target="../media/image611.wmf"/><Relationship Id="rId5" Type="http://schemas.openxmlformats.org/officeDocument/2006/relationships/image" Target="../media/image610.wmf"/><Relationship Id="rId4" Type="http://schemas.openxmlformats.org/officeDocument/2006/relationships/image" Target="../media/image609.wmf"/></Relationships>
</file>

<file path=ppt/drawings/_rels/vmlDrawing257.vml.rels><?xml version="1.0" encoding="UTF-8" standalone="yes"?>
<Relationships xmlns="http://schemas.openxmlformats.org/package/2006/relationships"><Relationship Id="rId2" Type="http://schemas.openxmlformats.org/officeDocument/2006/relationships/image" Target="../media/image613.wmf"/><Relationship Id="rId1" Type="http://schemas.openxmlformats.org/officeDocument/2006/relationships/image" Target="../media/image612.wmf"/></Relationships>
</file>

<file path=ppt/drawings/_rels/vmlDrawing258.vml.rels><?xml version="1.0" encoding="UTF-8" standalone="yes"?>
<Relationships xmlns="http://schemas.openxmlformats.org/package/2006/relationships"><Relationship Id="rId3" Type="http://schemas.openxmlformats.org/officeDocument/2006/relationships/image" Target="../media/image615.wmf"/><Relationship Id="rId2" Type="http://schemas.openxmlformats.org/officeDocument/2006/relationships/image" Target="../media/image614.wmf"/><Relationship Id="rId1" Type="http://schemas.openxmlformats.org/officeDocument/2006/relationships/image" Target="../media/image605.wmf"/><Relationship Id="rId6" Type="http://schemas.openxmlformats.org/officeDocument/2006/relationships/image" Target="../media/image618.wmf"/><Relationship Id="rId5" Type="http://schemas.openxmlformats.org/officeDocument/2006/relationships/image" Target="../media/image617.wmf"/><Relationship Id="rId4" Type="http://schemas.openxmlformats.org/officeDocument/2006/relationships/image" Target="../media/image616.wmf"/></Relationships>
</file>

<file path=ppt/drawings/_rels/vmlDrawing259.vml.rels><?xml version="1.0" encoding="UTF-8" standalone="yes"?>
<Relationships xmlns="http://schemas.openxmlformats.org/package/2006/relationships"><Relationship Id="rId3" Type="http://schemas.openxmlformats.org/officeDocument/2006/relationships/image" Target="../media/image621.wmf"/><Relationship Id="rId2" Type="http://schemas.openxmlformats.org/officeDocument/2006/relationships/image" Target="../media/image620.wmf"/><Relationship Id="rId1" Type="http://schemas.openxmlformats.org/officeDocument/2006/relationships/image" Target="../media/image619.wmf"/><Relationship Id="rId4" Type="http://schemas.openxmlformats.org/officeDocument/2006/relationships/image" Target="../media/image62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60.vml.rels><?xml version="1.0" encoding="UTF-8" standalone="yes"?>
<Relationships xmlns="http://schemas.openxmlformats.org/package/2006/relationships"><Relationship Id="rId3" Type="http://schemas.openxmlformats.org/officeDocument/2006/relationships/image" Target="../media/image625.wmf"/><Relationship Id="rId2" Type="http://schemas.openxmlformats.org/officeDocument/2006/relationships/image" Target="../media/image624.wmf"/><Relationship Id="rId1" Type="http://schemas.openxmlformats.org/officeDocument/2006/relationships/image" Target="../media/image623.wmf"/></Relationships>
</file>

<file path=ppt/drawings/_rels/vmlDrawing261.vml.rels><?xml version="1.0" encoding="UTF-8" standalone="yes"?>
<Relationships xmlns="http://schemas.openxmlformats.org/package/2006/relationships"><Relationship Id="rId2" Type="http://schemas.openxmlformats.org/officeDocument/2006/relationships/image" Target="../media/image626.wmf"/><Relationship Id="rId1" Type="http://schemas.openxmlformats.org/officeDocument/2006/relationships/image" Target="../media/image625.wmf"/></Relationships>
</file>

<file path=ppt/drawings/_rels/vmlDrawing262.vml.rels><?xml version="1.0" encoding="UTF-8" standalone="yes"?>
<Relationships xmlns="http://schemas.openxmlformats.org/package/2006/relationships"><Relationship Id="rId3" Type="http://schemas.openxmlformats.org/officeDocument/2006/relationships/image" Target="../media/image629.wmf"/><Relationship Id="rId2" Type="http://schemas.openxmlformats.org/officeDocument/2006/relationships/image" Target="../media/image628.wmf"/><Relationship Id="rId1" Type="http://schemas.openxmlformats.org/officeDocument/2006/relationships/image" Target="../media/image627.wmf"/></Relationships>
</file>

<file path=ppt/drawings/_rels/vmlDrawing263.vml.rels><?xml version="1.0" encoding="UTF-8" standalone="yes"?>
<Relationships xmlns="http://schemas.openxmlformats.org/package/2006/relationships"><Relationship Id="rId2" Type="http://schemas.openxmlformats.org/officeDocument/2006/relationships/image" Target="../media/image631.wmf"/><Relationship Id="rId1" Type="http://schemas.openxmlformats.org/officeDocument/2006/relationships/image" Target="../media/image630.w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632.wmf"/></Relationships>
</file>

<file path=ppt/drawings/_rels/vmlDrawing265.vml.rels><?xml version="1.0" encoding="UTF-8" standalone="yes"?>
<Relationships xmlns="http://schemas.openxmlformats.org/package/2006/relationships"><Relationship Id="rId2" Type="http://schemas.openxmlformats.org/officeDocument/2006/relationships/image" Target="../media/image634.wmf"/><Relationship Id="rId1" Type="http://schemas.openxmlformats.org/officeDocument/2006/relationships/image" Target="../media/image633.w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635.wmf"/></Relationships>
</file>

<file path=ppt/drawings/_rels/vmlDrawing267.vml.rels><?xml version="1.0" encoding="UTF-8" standalone="yes"?>
<Relationships xmlns="http://schemas.openxmlformats.org/package/2006/relationships"><Relationship Id="rId2" Type="http://schemas.openxmlformats.org/officeDocument/2006/relationships/image" Target="../media/image637.wmf"/><Relationship Id="rId1" Type="http://schemas.openxmlformats.org/officeDocument/2006/relationships/image" Target="../media/image636.wmf"/></Relationships>
</file>

<file path=ppt/drawings/_rels/vmlDrawing268.vml.rels><?xml version="1.0" encoding="UTF-8" standalone="yes"?>
<Relationships xmlns="http://schemas.openxmlformats.org/package/2006/relationships"><Relationship Id="rId2" Type="http://schemas.openxmlformats.org/officeDocument/2006/relationships/image" Target="../media/image639.wmf"/><Relationship Id="rId1" Type="http://schemas.openxmlformats.org/officeDocument/2006/relationships/image" Target="../media/image638.w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6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70.vml.rels><?xml version="1.0" encoding="UTF-8" standalone="yes"?>
<Relationships xmlns="http://schemas.openxmlformats.org/package/2006/relationships"><Relationship Id="rId2" Type="http://schemas.openxmlformats.org/officeDocument/2006/relationships/image" Target="../media/image642.wmf"/><Relationship Id="rId1" Type="http://schemas.openxmlformats.org/officeDocument/2006/relationships/image" Target="../media/image641.w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643.wmf"/></Relationships>
</file>

<file path=ppt/drawings/_rels/vmlDrawing272.vml.rels><?xml version="1.0" encoding="UTF-8" standalone="yes"?>
<Relationships xmlns="http://schemas.openxmlformats.org/package/2006/relationships"><Relationship Id="rId2" Type="http://schemas.openxmlformats.org/officeDocument/2006/relationships/image" Target="../media/image645.wmf"/><Relationship Id="rId1" Type="http://schemas.openxmlformats.org/officeDocument/2006/relationships/image" Target="../media/image644.wmf"/></Relationships>
</file>

<file path=ppt/drawings/_rels/vmlDrawing273.vml.rels><?xml version="1.0" encoding="UTF-8" standalone="yes"?>
<Relationships xmlns="http://schemas.openxmlformats.org/package/2006/relationships"><Relationship Id="rId3" Type="http://schemas.openxmlformats.org/officeDocument/2006/relationships/image" Target="../media/image632.wmf"/><Relationship Id="rId2" Type="http://schemas.openxmlformats.org/officeDocument/2006/relationships/image" Target="../media/image647.wmf"/><Relationship Id="rId1" Type="http://schemas.openxmlformats.org/officeDocument/2006/relationships/image" Target="../media/image646.wmf"/></Relationships>
</file>

<file path=ppt/drawings/_rels/vmlDrawing274.vml.rels><?xml version="1.0" encoding="UTF-8" standalone="yes"?>
<Relationships xmlns="http://schemas.openxmlformats.org/package/2006/relationships"><Relationship Id="rId3" Type="http://schemas.openxmlformats.org/officeDocument/2006/relationships/image" Target="../media/image649.wmf"/><Relationship Id="rId2" Type="http://schemas.openxmlformats.org/officeDocument/2006/relationships/image" Target="../media/image648.wmf"/><Relationship Id="rId1" Type="http://schemas.openxmlformats.org/officeDocument/2006/relationships/image" Target="../media/image646.wmf"/><Relationship Id="rId4" Type="http://schemas.openxmlformats.org/officeDocument/2006/relationships/image" Target="../media/image650.wmf"/></Relationships>
</file>

<file path=ppt/drawings/_rels/vmlDrawing275.vml.rels><?xml version="1.0" encoding="UTF-8" standalone="yes"?>
<Relationships xmlns="http://schemas.openxmlformats.org/package/2006/relationships"><Relationship Id="rId3" Type="http://schemas.openxmlformats.org/officeDocument/2006/relationships/image" Target="../media/image653.wmf"/><Relationship Id="rId2" Type="http://schemas.openxmlformats.org/officeDocument/2006/relationships/image" Target="../media/image652.wmf"/><Relationship Id="rId1" Type="http://schemas.openxmlformats.org/officeDocument/2006/relationships/image" Target="../media/image651.wmf"/><Relationship Id="rId4" Type="http://schemas.openxmlformats.org/officeDocument/2006/relationships/image" Target="../media/image654.wmf"/></Relationships>
</file>

<file path=ppt/drawings/_rels/vmlDrawing276.vml.rels><?xml version="1.0" encoding="UTF-8" standalone="yes"?>
<Relationships xmlns="http://schemas.openxmlformats.org/package/2006/relationships"><Relationship Id="rId2" Type="http://schemas.openxmlformats.org/officeDocument/2006/relationships/image" Target="../media/image655.wmf"/><Relationship Id="rId1" Type="http://schemas.openxmlformats.org/officeDocument/2006/relationships/image" Target="../media/image646.wmf"/></Relationships>
</file>

<file path=ppt/drawings/_rels/vmlDrawing277.vml.rels><?xml version="1.0" encoding="UTF-8" standalone="yes"?>
<Relationships xmlns="http://schemas.openxmlformats.org/package/2006/relationships"><Relationship Id="rId3" Type="http://schemas.openxmlformats.org/officeDocument/2006/relationships/image" Target="../media/image657.wmf"/><Relationship Id="rId2" Type="http://schemas.openxmlformats.org/officeDocument/2006/relationships/image" Target="../media/image656.wmf"/><Relationship Id="rId1" Type="http://schemas.openxmlformats.org/officeDocument/2006/relationships/image" Target="../media/image646.wmf"/></Relationships>
</file>

<file path=ppt/drawings/_rels/vmlDrawing278.vml.rels><?xml version="1.0" encoding="UTF-8" standalone="yes"?>
<Relationships xmlns="http://schemas.openxmlformats.org/package/2006/relationships"><Relationship Id="rId3" Type="http://schemas.openxmlformats.org/officeDocument/2006/relationships/image" Target="../media/image660.wmf"/><Relationship Id="rId2" Type="http://schemas.openxmlformats.org/officeDocument/2006/relationships/image" Target="../media/image659.wmf"/><Relationship Id="rId1" Type="http://schemas.openxmlformats.org/officeDocument/2006/relationships/image" Target="../media/image658.wmf"/><Relationship Id="rId5" Type="http://schemas.openxmlformats.org/officeDocument/2006/relationships/image" Target="../media/image638.wmf"/><Relationship Id="rId4" Type="http://schemas.openxmlformats.org/officeDocument/2006/relationships/image" Target="../media/image661.wmf"/></Relationships>
</file>

<file path=ppt/drawings/_rels/vmlDrawing279.vml.rels><?xml version="1.0" encoding="UTF-8" standalone="yes"?>
<Relationships xmlns="http://schemas.openxmlformats.org/package/2006/relationships"><Relationship Id="rId2" Type="http://schemas.openxmlformats.org/officeDocument/2006/relationships/image" Target="../media/image663.wmf"/><Relationship Id="rId1" Type="http://schemas.openxmlformats.org/officeDocument/2006/relationships/image" Target="../media/image66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80.vml.rels><?xml version="1.0" encoding="UTF-8" standalone="yes"?>
<Relationships xmlns="http://schemas.openxmlformats.org/package/2006/relationships"><Relationship Id="rId2" Type="http://schemas.openxmlformats.org/officeDocument/2006/relationships/image" Target="../media/image664.wmf"/><Relationship Id="rId1" Type="http://schemas.openxmlformats.org/officeDocument/2006/relationships/image" Target="../media/image662.wmf"/></Relationships>
</file>

<file path=ppt/drawings/_rels/vmlDrawing281.vml.rels><?xml version="1.0" encoding="UTF-8" standalone="yes"?>
<Relationships xmlns="http://schemas.openxmlformats.org/package/2006/relationships"><Relationship Id="rId2" Type="http://schemas.openxmlformats.org/officeDocument/2006/relationships/image" Target="../media/image666.wmf"/><Relationship Id="rId1" Type="http://schemas.openxmlformats.org/officeDocument/2006/relationships/image" Target="../media/image665.wmf"/></Relationships>
</file>

<file path=ppt/drawings/_rels/vmlDrawing282.vml.rels><?xml version="1.0" encoding="UTF-8" standalone="yes"?>
<Relationships xmlns="http://schemas.openxmlformats.org/package/2006/relationships"><Relationship Id="rId3" Type="http://schemas.openxmlformats.org/officeDocument/2006/relationships/image" Target="../media/image669.wmf"/><Relationship Id="rId2" Type="http://schemas.openxmlformats.org/officeDocument/2006/relationships/image" Target="../media/image668.wmf"/><Relationship Id="rId1" Type="http://schemas.openxmlformats.org/officeDocument/2006/relationships/image" Target="../media/image667.wmf"/><Relationship Id="rId5" Type="http://schemas.openxmlformats.org/officeDocument/2006/relationships/image" Target="../media/image639.wmf"/><Relationship Id="rId4" Type="http://schemas.openxmlformats.org/officeDocument/2006/relationships/image" Target="../media/image670.wmf"/></Relationships>
</file>

<file path=ppt/drawings/_rels/vmlDrawing283.vml.rels><?xml version="1.0" encoding="UTF-8" standalone="yes"?>
<Relationships xmlns="http://schemas.openxmlformats.org/package/2006/relationships"><Relationship Id="rId3" Type="http://schemas.openxmlformats.org/officeDocument/2006/relationships/image" Target="../media/image673.wmf"/><Relationship Id="rId2" Type="http://schemas.openxmlformats.org/officeDocument/2006/relationships/image" Target="../media/image672.wmf"/><Relationship Id="rId1" Type="http://schemas.openxmlformats.org/officeDocument/2006/relationships/image" Target="../media/image671.wmf"/><Relationship Id="rId5" Type="http://schemas.openxmlformats.org/officeDocument/2006/relationships/image" Target="../media/image675.wmf"/><Relationship Id="rId4" Type="http://schemas.openxmlformats.org/officeDocument/2006/relationships/image" Target="../media/image674.wmf"/></Relationships>
</file>

<file path=ppt/drawings/_rels/vmlDrawing284.vml.rels><?xml version="1.0" encoding="UTF-8" standalone="yes"?>
<Relationships xmlns="http://schemas.openxmlformats.org/package/2006/relationships"><Relationship Id="rId3" Type="http://schemas.openxmlformats.org/officeDocument/2006/relationships/image" Target="../media/image678.wmf"/><Relationship Id="rId2" Type="http://schemas.openxmlformats.org/officeDocument/2006/relationships/image" Target="../media/image677.wmf"/><Relationship Id="rId1" Type="http://schemas.openxmlformats.org/officeDocument/2006/relationships/image" Target="../media/image676.wmf"/><Relationship Id="rId4" Type="http://schemas.openxmlformats.org/officeDocument/2006/relationships/image" Target="../media/image679.wmf"/></Relationships>
</file>

<file path=ppt/drawings/_rels/vmlDrawing285.vml.rels><?xml version="1.0" encoding="UTF-8" standalone="yes"?>
<Relationships xmlns="http://schemas.openxmlformats.org/package/2006/relationships"><Relationship Id="rId1" Type="http://schemas.openxmlformats.org/officeDocument/2006/relationships/image" Target="../media/image680.wmf"/></Relationships>
</file>

<file path=ppt/drawings/_rels/vmlDrawing286.vml.rels><?xml version="1.0" encoding="UTF-8" standalone="yes"?>
<Relationships xmlns="http://schemas.openxmlformats.org/package/2006/relationships"><Relationship Id="rId3" Type="http://schemas.openxmlformats.org/officeDocument/2006/relationships/image" Target="../media/image683.wmf"/><Relationship Id="rId2" Type="http://schemas.openxmlformats.org/officeDocument/2006/relationships/image" Target="../media/image682.wmf"/><Relationship Id="rId1" Type="http://schemas.openxmlformats.org/officeDocument/2006/relationships/image" Target="../media/image681.wmf"/></Relationships>
</file>

<file path=ppt/drawings/_rels/vmlDrawing287.vml.rels><?xml version="1.0" encoding="UTF-8" standalone="yes"?>
<Relationships xmlns="http://schemas.openxmlformats.org/package/2006/relationships"><Relationship Id="rId3" Type="http://schemas.openxmlformats.org/officeDocument/2006/relationships/image" Target="../media/image686.wmf"/><Relationship Id="rId2" Type="http://schemas.openxmlformats.org/officeDocument/2006/relationships/image" Target="../media/image685.wmf"/><Relationship Id="rId1" Type="http://schemas.openxmlformats.org/officeDocument/2006/relationships/image" Target="../media/image684.wmf"/></Relationships>
</file>

<file path=ppt/drawings/_rels/vmlDrawing288.vml.rels><?xml version="1.0" encoding="UTF-8" standalone="yes"?>
<Relationships xmlns="http://schemas.openxmlformats.org/package/2006/relationships"><Relationship Id="rId3" Type="http://schemas.openxmlformats.org/officeDocument/2006/relationships/image" Target="../media/image689.wmf"/><Relationship Id="rId2" Type="http://schemas.openxmlformats.org/officeDocument/2006/relationships/image" Target="../media/image688.wmf"/><Relationship Id="rId1" Type="http://schemas.openxmlformats.org/officeDocument/2006/relationships/image" Target="../media/image687.wmf"/></Relationships>
</file>

<file path=ppt/drawings/_rels/vmlDrawing289.vml.rels><?xml version="1.0" encoding="UTF-8" standalone="yes"?>
<Relationships xmlns="http://schemas.openxmlformats.org/package/2006/relationships"><Relationship Id="rId2" Type="http://schemas.openxmlformats.org/officeDocument/2006/relationships/image" Target="../media/image691.wmf"/><Relationship Id="rId1" Type="http://schemas.openxmlformats.org/officeDocument/2006/relationships/image" Target="../media/image69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290.vml.rels><?xml version="1.0" encoding="UTF-8" standalone="yes"?>
<Relationships xmlns="http://schemas.openxmlformats.org/package/2006/relationships"><Relationship Id="rId3" Type="http://schemas.openxmlformats.org/officeDocument/2006/relationships/image" Target="../media/image694.wmf"/><Relationship Id="rId2" Type="http://schemas.openxmlformats.org/officeDocument/2006/relationships/image" Target="../media/image693.wmf"/><Relationship Id="rId1" Type="http://schemas.openxmlformats.org/officeDocument/2006/relationships/image" Target="../media/image692.wmf"/></Relationships>
</file>

<file path=ppt/drawings/_rels/vmlDrawing291.vml.rels><?xml version="1.0" encoding="UTF-8" standalone="yes"?>
<Relationships xmlns="http://schemas.openxmlformats.org/package/2006/relationships"><Relationship Id="rId3" Type="http://schemas.openxmlformats.org/officeDocument/2006/relationships/image" Target="../media/image697.wmf"/><Relationship Id="rId2" Type="http://schemas.openxmlformats.org/officeDocument/2006/relationships/image" Target="../media/image696.wmf"/><Relationship Id="rId1" Type="http://schemas.openxmlformats.org/officeDocument/2006/relationships/image" Target="../media/image695.wmf"/><Relationship Id="rId4" Type="http://schemas.openxmlformats.org/officeDocument/2006/relationships/image" Target="../media/image698.wmf"/></Relationships>
</file>

<file path=ppt/drawings/_rels/vmlDrawing292.vml.rels><?xml version="1.0" encoding="UTF-8" standalone="yes"?>
<Relationships xmlns="http://schemas.openxmlformats.org/package/2006/relationships"><Relationship Id="rId2" Type="http://schemas.openxmlformats.org/officeDocument/2006/relationships/image" Target="../media/image700.wmf"/><Relationship Id="rId1" Type="http://schemas.openxmlformats.org/officeDocument/2006/relationships/image" Target="../media/image699.wmf"/></Relationships>
</file>

<file path=ppt/drawings/_rels/vmlDrawing293.vml.rels><?xml version="1.0" encoding="UTF-8" standalone="yes"?>
<Relationships xmlns="http://schemas.openxmlformats.org/package/2006/relationships"><Relationship Id="rId3" Type="http://schemas.openxmlformats.org/officeDocument/2006/relationships/image" Target="../media/image702.wmf"/><Relationship Id="rId2" Type="http://schemas.openxmlformats.org/officeDocument/2006/relationships/image" Target="../media/image700.wmf"/><Relationship Id="rId1" Type="http://schemas.openxmlformats.org/officeDocument/2006/relationships/image" Target="../media/image701.wmf"/></Relationships>
</file>

<file path=ppt/drawings/_rels/vmlDrawing294.vml.rels><?xml version="1.0" encoding="UTF-8" standalone="yes"?>
<Relationships xmlns="http://schemas.openxmlformats.org/package/2006/relationships"><Relationship Id="rId3" Type="http://schemas.openxmlformats.org/officeDocument/2006/relationships/image" Target="../media/image704.wmf"/><Relationship Id="rId2" Type="http://schemas.openxmlformats.org/officeDocument/2006/relationships/image" Target="../media/image703.wmf"/><Relationship Id="rId1" Type="http://schemas.openxmlformats.org/officeDocument/2006/relationships/image" Target="../media/image702.wmf"/></Relationships>
</file>

<file path=ppt/drawings/_rels/vmlDrawing295.vml.rels><?xml version="1.0" encoding="UTF-8" standalone="yes"?>
<Relationships xmlns="http://schemas.openxmlformats.org/package/2006/relationships"><Relationship Id="rId3" Type="http://schemas.openxmlformats.org/officeDocument/2006/relationships/image" Target="../media/image706.wmf"/><Relationship Id="rId2" Type="http://schemas.openxmlformats.org/officeDocument/2006/relationships/image" Target="../media/image705.wmf"/><Relationship Id="rId1" Type="http://schemas.openxmlformats.org/officeDocument/2006/relationships/image" Target="../media/image700.wmf"/><Relationship Id="rId4" Type="http://schemas.openxmlformats.org/officeDocument/2006/relationships/image" Target="../media/image646.wmf"/></Relationships>
</file>

<file path=ppt/drawings/_rels/vmlDrawing296.vml.rels><?xml version="1.0" encoding="UTF-8" standalone="yes"?>
<Relationships xmlns="http://schemas.openxmlformats.org/package/2006/relationships"><Relationship Id="rId2" Type="http://schemas.openxmlformats.org/officeDocument/2006/relationships/image" Target="../media/image706.wmf"/><Relationship Id="rId1" Type="http://schemas.openxmlformats.org/officeDocument/2006/relationships/image" Target="../media/image707.wmf"/></Relationships>
</file>

<file path=ppt/drawings/_rels/vmlDrawing297.vml.rels><?xml version="1.0" encoding="UTF-8" standalone="yes"?>
<Relationships xmlns="http://schemas.openxmlformats.org/package/2006/relationships"><Relationship Id="rId3" Type="http://schemas.openxmlformats.org/officeDocument/2006/relationships/image" Target="../media/image709.wmf"/><Relationship Id="rId2" Type="http://schemas.openxmlformats.org/officeDocument/2006/relationships/image" Target="../media/image708.wmf"/><Relationship Id="rId1" Type="http://schemas.openxmlformats.org/officeDocument/2006/relationships/image" Target="../media/image707.wmf"/></Relationships>
</file>

<file path=ppt/drawings/_rels/vmlDrawing298.vml.rels><?xml version="1.0" encoding="UTF-8" standalone="yes"?>
<Relationships xmlns="http://schemas.openxmlformats.org/package/2006/relationships"><Relationship Id="rId2" Type="http://schemas.openxmlformats.org/officeDocument/2006/relationships/image" Target="../media/image710.wmf"/><Relationship Id="rId1" Type="http://schemas.openxmlformats.org/officeDocument/2006/relationships/image" Target="../media/image707.wmf"/></Relationships>
</file>

<file path=ppt/drawings/_rels/vmlDrawing299.vml.rels><?xml version="1.0" encoding="UTF-8" standalone="yes"?>
<Relationships xmlns="http://schemas.openxmlformats.org/package/2006/relationships"><Relationship Id="rId3" Type="http://schemas.openxmlformats.org/officeDocument/2006/relationships/image" Target="../media/image713.wmf"/><Relationship Id="rId2" Type="http://schemas.openxmlformats.org/officeDocument/2006/relationships/image" Target="../media/image712.wmf"/><Relationship Id="rId1" Type="http://schemas.openxmlformats.org/officeDocument/2006/relationships/image" Target="../media/image7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76.wmf"/><Relationship Id="rId1" Type="http://schemas.openxmlformats.org/officeDocument/2006/relationships/image" Target="../media/image81.wmf"/><Relationship Id="rId6" Type="http://schemas.openxmlformats.org/officeDocument/2006/relationships/image" Target="../media/image84.wmf"/><Relationship Id="rId5" Type="http://schemas.openxmlformats.org/officeDocument/2006/relationships/image" Target="../media/image79.wmf"/><Relationship Id="rId4"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10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5.wmf"/><Relationship Id="rId1" Type="http://schemas.openxmlformats.org/officeDocument/2006/relationships/image" Target="../media/image10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2.wmf"/><Relationship Id="rId4" Type="http://schemas.openxmlformats.org/officeDocument/2006/relationships/image" Target="../media/image11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20.wmf"/><Relationship Id="rId1" Type="http://schemas.openxmlformats.org/officeDocument/2006/relationships/image" Target="../media/image119.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4" Type="http://schemas.openxmlformats.org/officeDocument/2006/relationships/image" Target="../media/image140.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0.wmf"/><Relationship Id="rId5" Type="http://schemas.openxmlformats.org/officeDocument/2006/relationships/image" Target="../media/image145.wmf"/><Relationship Id="rId4" Type="http://schemas.openxmlformats.org/officeDocument/2006/relationships/image" Target="../media/image14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57.wmf"/><Relationship Id="rId1" Type="http://schemas.openxmlformats.org/officeDocument/2006/relationships/image" Target="../media/image156.wmf"/><Relationship Id="rId4" Type="http://schemas.openxmlformats.org/officeDocument/2006/relationships/image" Target="../media/image158.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2.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32.wmf"/><Relationship Id="rId1" Type="http://schemas.openxmlformats.org/officeDocument/2006/relationships/image" Target="../media/image163.wmf"/><Relationship Id="rId4" Type="http://schemas.openxmlformats.org/officeDocument/2006/relationships/image" Target="../media/image126.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image" Target="../media/image168.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79.wmf"/><Relationship Id="rId1" Type="http://schemas.openxmlformats.org/officeDocument/2006/relationships/image" Target="../media/image178.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8.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9.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91.wmf"/><Relationship Id="rId1" Type="http://schemas.openxmlformats.org/officeDocument/2006/relationships/image" Target="../media/image190.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1.wmf"/><Relationship Id="rId1" Type="http://schemas.openxmlformats.org/officeDocument/2006/relationships/image" Target="../media/image19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95.wmf"/><Relationship Id="rId1" Type="http://schemas.openxmlformats.org/officeDocument/2006/relationships/image" Target="../media/image194.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7.wmf"/><Relationship Id="rId1" Type="http://schemas.openxmlformats.org/officeDocument/2006/relationships/image" Target="../media/image196.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199.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2.wmf"/><Relationship Id="rId1" Type="http://schemas.openxmlformats.org/officeDocument/2006/relationships/image" Target="../media/image203.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6.wmf"/><Relationship Id="rId1" Type="http://schemas.openxmlformats.org/officeDocument/2006/relationships/image" Target="../media/image205.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206.wmf"/><Relationship Id="rId1" Type="http://schemas.openxmlformats.org/officeDocument/2006/relationships/image" Target="../media/image207.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4" Type="http://schemas.openxmlformats.org/officeDocument/2006/relationships/image" Target="../media/image2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 Id="rId4" Type="http://schemas.openxmlformats.org/officeDocument/2006/relationships/image" Target="../media/image210.w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5.wmf"/><Relationship Id="rId1" Type="http://schemas.openxmlformats.org/officeDocument/2006/relationships/image" Target="../media/image224.wmf"/><Relationship Id="rId4" Type="http://schemas.openxmlformats.org/officeDocument/2006/relationships/image" Target="../media/image214.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27.wmf"/><Relationship Id="rId1" Type="http://schemas.openxmlformats.org/officeDocument/2006/relationships/image" Target="../media/image226.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4" Type="http://schemas.openxmlformats.org/officeDocument/2006/relationships/image" Target="../media/image231.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 Id="rId4" Type="http://schemas.openxmlformats.org/officeDocument/2006/relationships/image" Target="../media/image221.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97.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5" Type="http://schemas.openxmlformats.org/officeDocument/2006/relationships/image" Target="../media/image239.wmf"/><Relationship Id="rId4" Type="http://schemas.openxmlformats.org/officeDocument/2006/relationships/image" Target="../media/image238.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240.wmf"/><Relationship Id="rId1" Type="http://schemas.openxmlformats.org/officeDocument/2006/relationships/image" Target="../media/image235.wmf"/><Relationship Id="rId4" Type="http://schemas.openxmlformats.org/officeDocument/2006/relationships/image" Target="../media/image242.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pt-BR" altLang="pt-BR"/>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pt-BR" altLang="pt-B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09B584-3CC5-4A25-9EE3-BCE3286D6927}" type="slidenum">
              <a:rPr lang="pt-BR" altLang="pt-BR"/>
              <a:pPr/>
              <a:t>‹nº›</a:t>
            </a:fld>
            <a:endParaRPr lang="pt-BR" altLang="pt-BR"/>
          </a:p>
        </p:txBody>
      </p:sp>
    </p:spTree>
    <p:extLst>
      <p:ext uri="{BB962C8B-B14F-4D97-AF65-F5344CB8AC3E}">
        <p14:creationId xmlns:p14="http://schemas.microsoft.com/office/powerpoint/2010/main" val="1518919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1ED33-6A9D-4CCD-8CDB-BA3080AE1C20}" type="slidenum">
              <a:rPr lang="pt-BR" altLang="pt-BR"/>
              <a:pPr/>
              <a:t>13</a:t>
            </a:fld>
            <a:endParaRPr lang="pt-BR" altLang="pt-B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EBBBD-A117-4CE2-A8E0-3854E4F1C76D}" type="slidenum">
              <a:rPr lang="pt-BR" altLang="pt-BR"/>
              <a:pPr/>
              <a:t>22</a:t>
            </a:fld>
            <a:endParaRPr lang="pt-BR" altLang="pt-B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71C02-6872-462F-801C-930EBF44D408}" type="slidenum">
              <a:rPr lang="pt-BR" altLang="pt-BR"/>
              <a:pPr/>
              <a:t>112</a:t>
            </a:fld>
            <a:endParaRPr lang="pt-BR" altLang="pt-B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71C02-6872-462F-801C-930EBF44D408}" type="slidenum">
              <a:rPr lang="pt-BR" altLang="pt-BR"/>
              <a:pPr/>
              <a:t>113</a:t>
            </a:fld>
            <a:endParaRPr lang="pt-BR" altLang="pt-B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14131873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DCCB1-C004-45B0-9950-8996667F63C3}" type="slidenum">
              <a:rPr lang="pt-BR" altLang="pt-BR"/>
              <a:pPr/>
              <a:t>114</a:t>
            </a:fld>
            <a:endParaRPr lang="pt-BR" altLang="pt-B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115</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116</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117</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118</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119</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E6D0-61CF-448C-B299-FB83D3F669F8}" type="slidenum">
              <a:rPr lang="pt-BR" altLang="pt-BR"/>
              <a:pPr/>
              <a:t>120</a:t>
            </a:fld>
            <a:endParaRPr lang="pt-BR" altLang="pt-B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C2617-5F32-4040-A2E2-F0C91FF83D74}" type="slidenum">
              <a:rPr lang="pt-BR" altLang="pt-BR"/>
              <a:pPr/>
              <a:t>121</a:t>
            </a:fld>
            <a:endParaRPr lang="pt-BR" altLang="pt-B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1A30C-5BAA-43CD-9A72-A8FF89D5BB53}" type="slidenum">
              <a:rPr lang="pt-BR" altLang="pt-BR"/>
              <a:pPr/>
              <a:t>23</a:t>
            </a:fld>
            <a:endParaRPr lang="pt-BR" altLang="pt-B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78AF1-5AF0-4D08-9D4A-13E97744C982}" type="slidenum">
              <a:rPr lang="pt-BR" altLang="pt-BR"/>
              <a:pPr/>
              <a:t>122</a:t>
            </a:fld>
            <a:endParaRPr lang="pt-BR" altLang="pt-B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39222-93E6-423F-8D7A-4EB969847DA2}" type="slidenum">
              <a:rPr lang="pt-BR" altLang="pt-BR"/>
              <a:pPr/>
              <a:t>123</a:t>
            </a:fld>
            <a:endParaRPr lang="pt-BR" altLang="pt-B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F8DCA-8C45-494F-BB29-19E4869794D9}" type="slidenum">
              <a:rPr lang="pt-BR" altLang="pt-BR"/>
              <a:pPr/>
              <a:t>124</a:t>
            </a:fld>
            <a:endParaRPr lang="pt-BR" altLang="pt-B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F8DCA-8C45-494F-BB29-19E4869794D9}" type="slidenum">
              <a:rPr lang="pt-BR" altLang="pt-BR"/>
              <a:pPr/>
              <a:t>125</a:t>
            </a:fld>
            <a:endParaRPr lang="pt-BR" altLang="pt-B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126</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127</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A2EB1-3705-4617-A99D-D9E1FFB9305E}" type="slidenum">
              <a:rPr lang="pt-BR" altLang="pt-BR"/>
              <a:pPr/>
              <a:t>128</a:t>
            </a:fld>
            <a:endParaRPr lang="pt-BR" altLang="pt-B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73471-7021-4E86-A9AD-4234C75A0599}" type="slidenum">
              <a:rPr lang="pt-BR" altLang="pt-BR"/>
              <a:pPr/>
              <a:t>129</a:t>
            </a:fld>
            <a:endParaRPr lang="pt-BR" altLang="pt-B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73471-7021-4E86-A9AD-4234C75A0599}" type="slidenum">
              <a:rPr lang="pt-BR" altLang="pt-BR"/>
              <a:pPr/>
              <a:t>130</a:t>
            </a:fld>
            <a:endParaRPr lang="pt-BR" altLang="pt-B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77FA1-936D-4CC4-B250-046F4D6B39D8}" type="slidenum">
              <a:rPr lang="pt-BR" altLang="pt-BR"/>
              <a:pPr/>
              <a:t>131</a:t>
            </a:fld>
            <a:endParaRPr lang="pt-BR" altLang="pt-B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3D9F5-5CB0-4DEF-8932-CCDE7AB319BE}" type="slidenum">
              <a:rPr lang="pt-BR" altLang="pt-BR"/>
              <a:pPr/>
              <a:t>24</a:t>
            </a:fld>
            <a:endParaRPr lang="pt-BR" altLang="pt-B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77FA1-936D-4CC4-B250-046F4D6B39D8}" type="slidenum">
              <a:rPr lang="pt-BR" altLang="pt-BR"/>
              <a:pPr/>
              <a:t>132</a:t>
            </a:fld>
            <a:endParaRPr lang="pt-BR" altLang="pt-B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3BBEC-451A-4C7F-AF1A-A1F581461A10}" type="slidenum">
              <a:rPr lang="pt-BR" altLang="pt-BR"/>
              <a:pPr/>
              <a:t>133</a:t>
            </a:fld>
            <a:endParaRPr lang="pt-BR" altLang="pt-B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BA446-3645-42BB-8CD1-224E8FD36ED1}" type="slidenum">
              <a:rPr lang="pt-BR" altLang="pt-BR"/>
              <a:pPr/>
              <a:t>134</a:t>
            </a:fld>
            <a:endParaRPr lang="pt-BR" altLang="pt-B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BA446-3645-42BB-8CD1-224E8FD36ED1}" type="slidenum">
              <a:rPr lang="pt-BR" altLang="pt-BR"/>
              <a:pPr/>
              <a:t>135</a:t>
            </a:fld>
            <a:endParaRPr lang="pt-BR" altLang="pt-B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79F6F-3580-4E31-A478-68BAB1FE9247}" type="slidenum">
              <a:rPr lang="pt-BR" altLang="pt-BR"/>
              <a:pPr/>
              <a:t>136</a:t>
            </a:fld>
            <a:endParaRPr lang="pt-BR" altLang="pt-B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B1952-760E-4386-AEAE-019E88123008}" type="slidenum">
              <a:rPr lang="pt-BR" altLang="pt-BR"/>
              <a:pPr/>
              <a:t>137</a:t>
            </a:fld>
            <a:endParaRPr lang="pt-BR" altLang="pt-BR"/>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B1952-760E-4386-AEAE-019E88123008}" type="slidenum">
              <a:rPr lang="pt-BR" altLang="pt-BR"/>
              <a:pPr/>
              <a:t>138</a:t>
            </a:fld>
            <a:endParaRPr lang="pt-BR" altLang="pt-BR"/>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4291769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E5D9F-93CA-4203-87FC-4EBF519EBF8E}" type="slidenum">
              <a:rPr lang="pt-BR" altLang="pt-BR"/>
              <a:pPr/>
              <a:t>139</a:t>
            </a:fld>
            <a:endParaRPr lang="pt-BR" altLang="pt-B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908BB-48C2-4604-B343-20AA936100D9}" type="slidenum">
              <a:rPr lang="pt-BR" altLang="pt-BR"/>
              <a:pPr/>
              <a:t>140</a:t>
            </a:fld>
            <a:endParaRPr lang="pt-BR" altLang="pt-B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68827-4DD6-437A-A86E-73055C69D32B}" type="slidenum">
              <a:rPr lang="pt-BR" altLang="pt-BR"/>
              <a:pPr/>
              <a:t>141</a:t>
            </a:fld>
            <a:endParaRPr lang="pt-BR" altLang="pt-B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CB16D-5A95-4B53-900E-508C2646AAAB}" type="slidenum">
              <a:rPr lang="pt-BR" altLang="pt-BR"/>
              <a:pPr/>
              <a:t>25</a:t>
            </a:fld>
            <a:endParaRPr lang="pt-BR" altLang="pt-B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700E8-116B-4116-9A47-B4A664D6E716}" type="slidenum">
              <a:rPr lang="pt-BR" altLang="pt-BR"/>
              <a:pPr/>
              <a:t>142</a:t>
            </a:fld>
            <a:endParaRPr lang="pt-BR" altLang="pt-B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700E8-116B-4116-9A47-B4A664D6E716}" type="slidenum">
              <a:rPr lang="pt-BR" altLang="pt-BR"/>
              <a:pPr/>
              <a:t>143</a:t>
            </a:fld>
            <a:endParaRPr lang="pt-BR" altLang="pt-B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53AE4-CE41-4E7D-946A-622E0CE5E91C}" type="slidenum">
              <a:rPr lang="pt-BR" altLang="pt-BR"/>
              <a:pPr/>
              <a:t>144</a:t>
            </a:fld>
            <a:endParaRPr lang="pt-BR" altLang="pt-B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CC867-7880-4796-ACD4-DD893D1C1BC8}" type="slidenum">
              <a:rPr lang="pt-BR" altLang="pt-BR"/>
              <a:pPr/>
              <a:t>145</a:t>
            </a:fld>
            <a:endParaRPr lang="pt-BR" altLang="pt-B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146</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147</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7854143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8F04B-A97D-41FE-BD36-CEE047098ACF}" type="slidenum">
              <a:rPr lang="pt-BR" altLang="pt-BR"/>
              <a:pPr/>
              <a:t>148</a:t>
            </a:fld>
            <a:endParaRPr lang="pt-BR" altLang="pt-B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937EA-26DD-48B7-A191-9DB652E0F011}" type="slidenum">
              <a:rPr lang="pt-BR" altLang="pt-BR"/>
              <a:pPr/>
              <a:t>149</a:t>
            </a:fld>
            <a:endParaRPr lang="pt-BR" altLang="pt-B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937EA-26DD-48B7-A191-9DB652E0F011}" type="slidenum">
              <a:rPr lang="pt-BR" altLang="pt-BR"/>
              <a:pPr/>
              <a:t>150</a:t>
            </a:fld>
            <a:endParaRPr lang="pt-BR" altLang="pt-B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937EA-26DD-48B7-A191-9DB652E0F011}" type="slidenum">
              <a:rPr lang="pt-BR" altLang="pt-BR"/>
              <a:pPr/>
              <a:t>151</a:t>
            </a:fld>
            <a:endParaRPr lang="pt-BR" altLang="pt-B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2B178-357E-4DB9-BC1D-45E7E96065F1}" type="slidenum">
              <a:rPr lang="pt-BR" altLang="pt-BR"/>
              <a:pPr/>
              <a:t>26</a:t>
            </a:fld>
            <a:endParaRPr lang="pt-BR" altLang="pt-B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937EA-26DD-48B7-A191-9DB652E0F011}" type="slidenum">
              <a:rPr lang="pt-BR" altLang="pt-BR"/>
              <a:pPr/>
              <a:t>152</a:t>
            </a:fld>
            <a:endParaRPr lang="pt-BR" altLang="pt-B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D6BF8-78F9-4142-9662-6B472A799E23}" type="slidenum">
              <a:rPr lang="pt-BR" altLang="pt-BR"/>
              <a:pPr/>
              <a:t>153</a:t>
            </a:fld>
            <a:endParaRPr lang="pt-BR" altLang="pt-B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D6C38-A1D5-4E2E-97F3-CA02CB5801EB}" type="slidenum">
              <a:rPr lang="pt-BR" altLang="pt-BR"/>
              <a:pPr/>
              <a:t>154</a:t>
            </a:fld>
            <a:endParaRPr lang="pt-BR" altLang="pt-B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D1765-40C1-4DD4-AE6C-A523FD9FB2D3}" type="slidenum">
              <a:rPr lang="pt-BR" altLang="pt-BR"/>
              <a:pPr/>
              <a:t>155</a:t>
            </a:fld>
            <a:endParaRPr lang="pt-BR" altLang="pt-B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156</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157</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158</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159</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160</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25A1E-94D4-4F31-844D-2B0C33348592}" type="slidenum">
              <a:rPr lang="pt-BR" altLang="pt-BR"/>
              <a:pPr/>
              <a:t>161</a:t>
            </a:fld>
            <a:endParaRPr lang="pt-BR" altLang="pt-B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2B47C-B224-4825-A4B5-E67019689DF7}" type="slidenum">
              <a:rPr lang="pt-BR" altLang="pt-BR"/>
              <a:pPr/>
              <a:t>27</a:t>
            </a:fld>
            <a:endParaRPr lang="pt-BR" altLang="pt-B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D6C38-A1D5-4E2E-97F3-CA02CB5801EB}" type="slidenum">
              <a:rPr lang="pt-BR" altLang="pt-BR"/>
              <a:pPr/>
              <a:t>162</a:t>
            </a:fld>
            <a:endParaRPr lang="pt-BR" altLang="pt-B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D6C38-A1D5-4E2E-97F3-CA02CB5801EB}" type="slidenum">
              <a:rPr lang="pt-BR" altLang="pt-BR"/>
              <a:pPr/>
              <a:t>163</a:t>
            </a:fld>
            <a:endParaRPr lang="pt-BR" altLang="pt-B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D6C38-A1D5-4E2E-97F3-CA02CB5801EB}" type="slidenum">
              <a:rPr lang="pt-BR" altLang="pt-BR"/>
              <a:pPr/>
              <a:t>164</a:t>
            </a:fld>
            <a:endParaRPr lang="pt-BR" altLang="pt-B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6FB1F-9EDB-490A-85DD-6CBA75DBA4FB}" type="slidenum">
              <a:rPr lang="pt-BR" altLang="pt-BR"/>
              <a:pPr/>
              <a:t>165</a:t>
            </a:fld>
            <a:endParaRPr lang="pt-BR" altLang="pt-B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BD5F4-A45C-4C10-A740-7B3D49A9D074}" type="slidenum">
              <a:rPr lang="pt-BR" altLang="pt-BR"/>
              <a:pPr/>
              <a:t>166</a:t>
            </a:fld>
            <a:endParaRPr lang="pt-BR" altLang="pt-B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pPr/>
              <a:t>167</a:t>
            </a:fld>
            <a:endParaRPr lang="pt-BR" altLang="pt-B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168</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pPr/>
              <a:t>169</a:t>
            </a:fld>
            <a:endParaRPr lang="pt-BR" altLang="pt-B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pPr/>
              <a:t>170</a:t>
            </a:fld>
            <a:endParaRPr lang="pt-BR" altLang="pt-B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0EE6-5CE9-42BB-A880-40263C848BD0}" type="slidenum">
              <a:rPr lang="pt-BR" altLang="pt-BR"/>
              <a:pPr/>
              <a:t>171</a:t>
            </a:fld>
            <a:endParaRPr lang="pt-BR" altLang="pt-B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233D9-AB12-4F60-9B68-DB02A2F243AA}" type="slidenum">
              <a:rPr lang="pt-BR" altLang="pt-BR"/>
              <a:pPr/>
              <a:t>28</a:t>
            </a:fld>
            <a:endParaRPr lang="pt-BR" altLang="pt-B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172</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173</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174</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175</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176</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FDD70-DE79-4344-9770-303F8F1EC6D2}" type="slidenum">
              <a:rPr lang="pt-BR" altLang="pt-BR"/>
              <a:pPr/>
              <a:t>177</a:t>
            </a:fld>
            <a:endParaRPr lang="pt-BR" altLang="pt-B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FDD70-DE79-4344-9770-303F8F1EC6D2}" type="slidenum">
              <a:rPr lang="pt-BR" altLang="pt-BR"/>
              <a:pPr/>
              <a:t>178</a:t>
            </a:fld>
            <a:endParaRPr lang="pt-BR" altLang="pt-B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179</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180</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181</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972B1-3731-463A-AA45-B483FE3DF16D}" type="slidenum">
              <a:rPr lang="pt-BR" altLang="pt-BR"/>
              <a:pPr/>
              <a:t>29</a:t>
            </a:fld>
            <a:endParaRPr lang="pt-BR" altLang="pt-B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182</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25091564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183</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184</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185</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186</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187</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188</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D6D-54C1-4C49-A0AD-6676EA87A4E4}" type="slidenum">
              <a:rPr lang="pt-BR" altLang="pt-BR">
                <a:solidFill>
                  <a:prstClr val="black"/>
                </a:solidFill>
              </a:rPr>
              <a:pPr/>
              <a:t>189</a:t>
            </a:fld>
            <a:endParaRPr lang="pt-BR" altLang="pt-BR">
              <a:solidFill>
                <a:prstClr val="black"/>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190</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0EE6-5CE9-42BB-A880-40263C848BD0}" type="slidenum">
              <a:rPr lang="pt-BR" altLang="pt-BR">
                <a:solidFill>
                  <a:prstClr val="black"/>
                </a:solidFill>
              </a:rPr>
              <a:pPr/>
              <a:t>191</a:t>
            </a:fld>
            <a:endParaRPr lang="pt-BR" altLang="pt-BR">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972B1-3731-463A-AA45-B483FE3DF16D}" type="slidenum">
              <a:rPr lang="pt-BR" altLang="pt-BR"/>
              <a:pPr/>
              <a:t>30</a:t>
            </a:fld>
            <a:endParaRPr lang="pt-BR" altLang="pt-B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90240509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0EE6-5CE9-42BB-A880-40263C848BD0}" type="slidenum">
              <a:rPr lang="pt-BR" altLang="pt-BR">
                <a:solidFill>
                  <a:prstClr val="black"/>
                </a:solidFill>
              </a:rPr>
              <a:pPr/>
              <a:t>192</a:t>
            </a:fld>
            <a:endParaRPr lang="pt-BR" altLang="pt-BR">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0EE6-5CE9-42BB-A880-40263C848BD0}" type="slidenum">
              <a:rPr lang="pt-BR" altLang="pt-BR">
                <a:solidFill>
                  <a:prstClr val="black"/>
                </a:solidFill>
              </a:rPr>
              <a:pPr/>
              <a:t>193</a:t>
            </a:fld>
            <a:endParaRPr lang="pt-BR" altLang="pt-BR">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0EE6-5CE9-42BB-A880-40263C848BD0}" type="slidenum">
              <a:rPr lang="pt-BR" altLang="pt-BR">
                <a:solidFill>
                  <a:prstClr val="black"/>
                </a:solidFill>
              </a:rPr>
              <a:pPr/>
              <a:t>194</a:t>
            </a:fld>
            <a:endParaRPr lang="pt-BR" altLang="pt-BR">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solidFill>
                  <a:prstClr val="black"/>
                </a:solidFill>
              </a:rPr>
              <a:pPr/>
              <a:t>195</a:t>
            </a:fld>
            <a:endParaRPr lang="pt-BR" altLang="pt-BR">
              <a:solidFill>
                <a:prstClr val="black"/>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solidFill>
                  <a:prstClr val="black"/>
                </a:solidFill>
              </a:rPr>
              <a:pPr/>
              <a:t>196</a:t>
            </a:fld>
            <a:endParaRPr lang="pt-BR" altLang="pt-BR">
              <a:solidFill>
                <a:prstClr val="black"/>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197</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198</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199</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200</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201</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31138-84AA-4874-93F4-6DEE4848E797}" type="slidenum">
              <a:rPr lang="pt-BR" altLang="pt-BR"/>
              <a:pPr/>
              <a:t>31</a:t>
            </a:fld>
            <a:endParaRPr lang="pt-BR" altLang="pt-B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202</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203</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204</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205</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1D463-CBD7-4026-8832-C21BED27A3B6}" type="slidenum">
              <a:rPr lang="pt-BR" altLang="pt-BR"/>
              <a:pPr/>
              <a:t>206</a:t>
            </a:fld>
            <a:endParaRPr lang="pt-BR" altLang="pt-B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207</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23F9A-84B3-4FFE-A3B6-0B4A7AC38D8E}" type="slidenum">
              <a:rPr lang="pt-BR" altLang="pt-BR"/>
              <a:pPr/>
              <a:t>208</a:t>
            </a:fld>
            <a:endParaRPr lang="pt-BR" altLang="pt-B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1CD62-178F-4AD7-90D8-9AB3E444D587}" type="slidenum">
              <a:rPr lang="pt-BR" altLang="pt-BR"/>
              <a:pPr/>
              <a:t>209</a:t>
            </a:fld>
            <a:endParaRPr lang="pt-BR" altLang="pt-B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1CD62-178F-4AD7-90D8-9AB3E444D587}" type="slidenum">
              <a:rPr lang="pt-BR" altLang="pt-BR"/>
              <a:pPr/>
              <a:t>210</a:t>
            </a:fld>
            <a:endParaRPr lang="pt-BR" altLang="pt-B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CB780-0F41-4AEC-9492-C21A9E73B5E4}" type="slidenum">
              <a:rPr lang="pt-BR" altLang="pt-BR"/>
              <a:pPr/>
              <a:t>211</a:t>
            </a:fld>
            <a:endParaRPr lang="pt-BR" altLang="pt-B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1ED33-6A9D-4CCD-8CDB-BA3080AE1C20}" type="slidenum">
              <a:rPr lang="pt-BR" altLang="pt-BR"/>
              <a:pPr/>
              <a:t>14</a:t>
            </a:fld>
            <a:endParaRPr lang="pt-BR" altLang="pt-B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150132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6C7DF-6FC9-4CC1-8B0C-2265D770E840}" type="slidenum">
              <a:rPr lang="pt-BR" altLang="pt-BR"/>
              <a:pPr/>
              <a:t>32</a:t>
            </a:fld>
            <a:endParaRPr lang="pt-BR" altLang="pt-B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1F9CA-5A29-4672-B397-692A7CDC15E0}" type="slidenum">
              <a:rPr lang="pt-BR" altLang="pt-BR"/>
              <a:pPr/>
              <a:t>212</a:t>
            </a:fld>
            <a:endParaRPr lang="pt-BR" altLang="pt-B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C7A2F-B75F-4C59-B3EB-4812BC6559CB}" type="slidenum">
              <a:rPr lang="pt-BR" altLang="pt-BR"/>
              <a:pPr/>
              <a:t>213</a:t>
            </a:fld>
            <a:endParaRPr lang="pt-BR" altLang="pt-B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C7A2F-B75F-4C59-B3EB-4812BC6559CB}" type="slidenum">
              <a:rPr lang="pt-BR" altLang="pt-BR"/>
              <a:pPr/>
              <a:t>214</a:t>
            </a:fld>
            <a:endParaRPr lang="pt-BR" altLang="pt-B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840A5-AD07-4E17-BC46-78F2D673ABF1}" type="slidenum">
              <a:rPr lang="pt-BR" altLang="pt-BR"/>
              <a:pPr/>
              <a:t>215</a:t>
            </a:fld>
            <a:endParaRPr lang="pt-BR" altLang="pt-BR"/>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CCE40-8EC3-48F2-A545-CA45B485D0CD}" type="slidenum">
              <a:rPr lang="pt-BR" altLang="pt-BR"/>
              <a:pPr/>
              <a:t>216</a:t>
            </a:fld>
            <a:endParaRPr lang="pt-BR" altLang="pt-BR"/>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9BBC6-4D66-48B6-82D7-37B94E122642}" type="slidenum">
              <a:rPr lang="pt-BR" altLang="pt-BR"/>
              <a:pPr/>
              <a:t>217</a:t>
            </a:fld>
            <a:endParaRPr lang="pt-BR" altLang="pt-BR"/>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22947-106A-48EE-8C74-BC282C6D56DD}" type="slidenum">
              <a:rPr lang="pt-BR" altLang="pt-BR"/>
              <a:pPr/>
              <a:t>218</a:t>
            </a:fld>
            <a:endParaRPr lang="pt-BR" altLang="pt-B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A7A00-1721-4C1F-BB47-B30291638E0C}" type="slidenum">
              <a:rPr lang="pt-BR" altLang="pt-BR"/>
              <a:pPr/>
              <a:t>219</a:t>
            </a:fld>
            <a:endParaRPr lang="pt-BR" altLang="pt-B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2CF51-C623-425F-9353-40031967011E}" type="slidenum">
              <a:rPr lang="pt-BR" altLang="pt-BR"/>
              <a:pPr/>
              <a:t>220</a:t>
            </a:fld>
            <a:endParaRPr lang="pt-BR" altLang="pt-B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2CF51-C623-425F-9353-40031967011E}" type="slidenum">
              <a:rPr lang="pt-BR" altLang="pt-BR"/>
              <a:pPr/>
              <a:t>221</a:t>
            </a:fld>
            <a:endParaRPr lang="pt-BR" altLang="pt-B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8C910-DA18-4FEE-9A99-B44E8EC7341A}" type="slidenum">
              <a:rPr lang="pt-BR" altLang="pt-BR"/>
              <a:pPr/>
              <a:t>33</a:t>
            </a:fld>
            <a:endParaRPr lang="pt-BR" altLang="pt-B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A7F77-C6D7-4BDB-A94B-CCDEB5A0F3AB}" type="slidenum">
              <a:rPr lang="pt-BR" altLang="pt-BR"/>
              <a:pPr/>
              <a:t>222</a:t>
            </a:fld>
            <a:endParaRPr lang="pt-BR" altLang="pt-B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F39C-FA70-4182-9978-E4D315C80743}" type="slidenum">
              <a:rPr lang="pt-BR" altLang="pt-BR"/>
              <a:pPr/>
              <a:t>223</a:t>
            </a:fld>
            <a:endParaRPr lang="pt-BR" altLang="pt-BR"/>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27C3E-A750-4EA5-B5AE-998FBE76F3E7}" type="slidenum">
              <a:rPr lang="pt-BR" altLang="pt-BR"/>
              <a:pPr/>
              <a:t>224</a:t>
            </a:fld>
            <a:endParaRPr lang="pt-BR" altLang="pt-B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27C3E-A750-4EA5-B5AE-998FBE76F3E7}" type="slidenum">
              <a:rPr lang="pt-BR" altLang="pt-BR"/>
              <a:pPr/>
              <a:t>225</a:t>
            </a:fld>
            <a:endParaRPr lang="pt-BR" altLang="pt-B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321060289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37760-0EFF-4133-9080-C5E000879A15}" type="slidenum">
              <a:rPr lang="pt-BR" altLang="pt-BR"/>
              <a:pPr/>
              <a:t>226</a:t>
            </a:fld>
            <a:endParaRPr lang="pt-BR" altLang="pt-B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27C3E-A750-4EA5-B5AE-998FBE76F3E7}" type="slidenum">
              <a:rPr lang="pt-BR" altLang="pt-BR"/>
              <a:pPr/>
              <a:t>227</a:t>
            </a:fld>
            <a:endParaRPr lang="pt-BR" altLang="pt-B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B80AB-A978-4BC0-B3EB-D7DB1A4E21D8}" type="slidenum">
              <a:rPr lang="pt-BR" altLang="pt-BR"/>
              <a:pPr/>
              <a:t>228</a:t>
            </a:fld>
            <a:endParaRPr lang="pt-BR" altLang="pt-BR"/>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DD7D4-DCB7-4EB7-A6B1-113F6AF75E22}" type="slidenum">
              <a:rPr lang="pt-BR" altLang="pt-BR"/>
              <a:pPr/>
              <a:t>229</a:t>
            </a:fld>
            <a:endParaRPr lang="pt-BR" altLang="pt-B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95BC4-B1BF-4999-AE84-537D9E6A95A4}" type="slidenum">
              <a:rPr lang="pt-BR" altLang="pt-BR"/>
              <a:pPr/>
              <a:t>230</a:t>
            </a:fld>
            <a:endParaRPr lang="pt-BR" altLang="pt-B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F3A10-845F-4A75-A72B-D0EBCF172672}" type="slidenum">
              <a:rPr lang="pt-BR" altLang="pt-BR"/>
              <a:pPr/>
              <a:t>231</a:t>
            </a:fld>
            <a:endParaRPr lang="pt-BR" altLang="pt-B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8C910-DA18-4FEE-9A99-B44E8EC7341A}" type="slidenum">
              <a:rPr lang="pt-BR" altLang="pt-BR"/>
              <a:pPr/>
              <a:t>34</a:t>
            </a:fld>
            <a:endParaRPr lang="pt-BR" altLang="pt-B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7AEA7-850F-4ECB-B236-262E837410C1}" type="slidenum">
              <a:rPr lang="pt-BR" altLang="pt-BR"/>
              <a:pPr/>
              <a:t>232</a:t>
            </a:fld>
            <a:endParaRPr lang="pt-BR" altLang="pt-BR"/>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856AA-929B-4846-8315-9AA3B6469597}" type="slidenum">
              <a:rPr lang="pt-BR" altLang="pt-BR"/>
              <a:pPr/>
              <a:t>233</a:t>
            </a:fld>
            <a:endParaRPr lang="pt-BR" altLang="pt-B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29F8C-76D3-40CA-AB67-13F9AB26D0BC}" type="slidenum">
              <a:rPr lang="pt-BR" altLang="pt-BR"/>
              <a:pPr/>
              <a:t>234</a:t>
            </a:fld>
            <a:endParaRPr lang="pt-BR" altLang="pt-BR"/>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5D1F1-29A4-4F43-8E74-0F1AA8FD20F8}" type="slidenum">
              <a:rPr lang="pt-BR" altLang="pt-BR"/>
              <a:pPr/>
              <a:t>235</a:t>
            </a:fld>
            <a:endParaRPr lang="pt-BR" altLang="pt-B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236</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237</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F7B82-D1CD-477A-AE97-3BA667296674}" type="slidenum">
              <a:rPr lang="pt-BR" altLang="pt-BR"/>
              <a:pPr/>
              <a:t>238</a:t>
            </a:fld>
            <a:endParaRPr lang="pt-BR" altLang="pt-BR"/>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A3D93-B464-4AB0-BDBB-7F6AAD3CEEF8}" type="slidenum">
              <a:rPr lang="pt-BR" altLang="pt-BR"/>
              <a:pPr/>
              <a:t>239</a:t>
            </a:fld>
            <a:endParaRPr lang="pt-BR" altLang="pt-B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A3D93-B464-4AB0-BDBB-7F6AAD3CEEF8}" type="slidenum">
              <a:rPr lang="pt-BR" altLang="pt-BR"/>
              <a:pPr/>
              <a:t>240</a:t>
            </a:fld>
            <a:endParaRPr lang="pt-BR" altLang="pt-B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241</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7A5E2-513F-42D3-AADD-1AB818431F6D}" type="slidenum">
              <a:rPr lang="pt-BR" altLang="pt-BR"/>
              <a:pPr/>
              <a:t>35</a:t>
            </a:fld>
            <a:endParaRPr lang="pt-BR" altLang="pt-B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5D1F1-29A4-4F43-8E74-0F1AA8FD20F8}" type="slidenum">
              <a:rPr lang="pt-BR" altLang="pt-BR"/>
              <a:pPr/>
              <a:t>242</a:t>
            </a:fld>
            <a:endParaRPr lang="pt-BR" altLang="pt-B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5D1F1-29A4-4F43-8E74-0F1AA8FD20F8}" type="slidenum">
              <a:rPr lang="pt-BR" altLang="pt-BR"/>
              <a:pPr/>
              <a:t>243</a:t>
            </a:fld>
            <a:endParaRPr lang="pt-BR" altLang="pt-B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5D1F1-29A4-4F43-8E74-0F1AA8FD20F8}" type="slidenum">
              <a:rPr lang="pt-BR" altLang="pt-BR"/>
              <a:pPr/>
              <a:t>244</a:t>
            </a:fld>
            <a:endParaRPr lang="pt-BR" altLang="pt-BR"/>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245</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64768-AD71-4356-87DD-B972960D35AB}" type="slidenum">
              <a:rPr lang="pt-BR" altLang="pt-BR"/>
              <a:pPr/>
              <a:t>246</a:t>
            </a:fld>
            <a:endParaRPr lang="pt-BR" altLang="pt-B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8A34B-ADC2-4ED2-B9FA-2005DC7CF53D}" type="slidenum">
              <a:rPr lang="pt-BR" altLang="pt-BR"/>
              <a:pPr/>
              <a:t>247</a:t>
            </a:fld>
            <a:endParaRPr lang="pt-BR" altLang="pt-B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FA9BF-E95F-4310-8B05-C8A5EA6EB759}" type="slidenum">
              <a:rPr lang="pt-BR" altLang="pt-BR"/>
              <a:pPr/>
              <a:t>248</a:t>
            </a:fld>
            <a:endParaRPr lang="pt-BR" altLang="pt-BR"/>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FA9BF-E95F-4310-8B05-C8A5EA6EB759}" type="slidenum">
              <a:rPr lang="pt-BR" altLang="pt-BR"/>
              <a:pPr/>
              <a:t>249</a:t>
            </a:fld>
            <a:endParaRPr lang="pt-BR" altLang="pt-BR"/>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250</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251</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0D100-B2A9-4300-9658-8C1C996C7020}" type="slidenum">
              <a:rPr lang="pt-BR" altLang="pt-BR"/>
              <a:pPr/>
              <a:t>36</a:t>
            </a:fld>
            <a:endParaRPr lang="pt-BR" altLang="pt-B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252</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ACE8-5468-42CE-98C0-A548F127FE6C}" type="slidenum">
              <a:rPr lang="pt-BR" altLang="pt-BR"/>
              <a:pPr/>
              <a:t>253</a:t>
            </a:fld>
            <a:endParaRPr lang="pt-BR" altLang="pt-B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254</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255</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256</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257</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258</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226614001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3F1A7-D95B-494A-BAE4-B82D36E51119}" type="slidenum">
              <a:rPr lang="pt-BR" altLang="pt-BR"/>
              <a:pPr/>
              <a:t>259</a:t>
            </a:fld>
            <a:endParaRPr lang="pt-BR" altLang="pt-BR"/>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914400" y="4343400"/>
            <a:ext cx="5029200" cy="4114800"/>
          </a:xfrm>
        </p:spPr>
        <p:txBody>
          <a:bodyPr/>
          <a:lstStyle/>
          <a:p>
            <a:endParaRPr lang="pt-BR" altLang="pt-BR" dirty="0"/>
          </a:p>
        </p:txBody>
      </p:sp>
    </p:spTree>
    <p:extLst>
      <p:ext uri="{BB962C8B-B14F-4D97-AF65-F5344CB8AC3E}">
        <p14:creationId xmlns:p14="http://schemas.microsoft.com/office/powerpoint/2010/main" val="283084653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8D154-75C6-4A1C-AD33-2A9B8DC8DA27}" type="slidenum">
              <a:rPr lang="pt-BR" altLang="pt-BR"/>
              <a:pPr/>
              <a:t>260</a:t>
            </a:fld>
            <a:endParaRPr lang="pt-BR" altLang="pt-BR"/>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8D154-75C6-4A1C-AD33-2A9B8DC8DA27}" type="slidenum">
              <a:rPr lang="pt-BR" altLang="pt-BR"/>
              <a:pPr/>
              <a:t>261</a:t>
            </a:fld>
            <a:endParaRPr lang="pt-BR" altLang="pt-BR"/>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758C-5708-46EA-89FE-71C18B8742C5}" type="slidenum">
              <a:rPr lang="pt-BR" altLang="pt-BR"/>
              <a:pPr/>
              <a:t>37</a:t>
            </a:fld>
            <a:endParaRPr lang="pt-BR" altLang="pt-B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A4A4B-23C4-4A30-BDC0-5295CFA4B670}" type="slidenum">
              <a:rPr lang="pt-BR" altLang="pt-BR"/>
              <a:pPr/>
              <a:t>262</a:t>
            </a:fld>
            <a:endParaRPr lang="pt-BR" altLang="pt-B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BFAE7-BC57-4143-8AF2-D1D3B3BF6D4A}" type="slidenum">
              <a:rPr lang="pt-BR" altLang="pt-BR"/>
              <a:pPr/>
              <a:t>263</a:t>
            </a:fld>
            <a:endParaRPr lang="pt-BR" altLang="pt-B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B9F4-7C1C-4335-9045-952DA74D075F}" type="slidenum">
              <a:rPr lang="pt-BR" altLang="pt-BR"/>
              <a:pPr/>
              <a:t>264</a:t>
            </a:fld>
            <a:endParaRPr lang="pt-BR" altLang="pt-B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16722-997C-479F-96AA-BC2CB70E6B38}" type="slidenum">
              <a:rPr lang="pt-BR" altLang="pt-BR"/>
              <a:pPr/>
              <a:t>265</a:t>
            </a:fld>
            <a:endParaRPr lang="pt-BR" altLang="pt-B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16722-997C-479F-96AA-BC2CB70E6B38}" type="slidenum">
              <a:rPr lang="pt-BR" altLang="pt-BR"/>
              <a:pPr/>
              <a:t>266</a:t>
            </a:fld>
            <a:endParaRPr lang="pt-BR" altLang="pt-B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B9F4-7C1C-4335-9045-952DA74D075F}" type="slidenum">
              <a:rPr lang="pt-BR" altLang="pt-BR"/>
              <a:pPr/>
              <a:t>267</a:t>
            </a:fld>
            <a:endParaRPr lang="pt-BR" altLang="pt-B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16722-997C-479F-96AA-BC2CB70E6B38}" type="slidenum">
              <a:rPr lang="pt-BR" altLang="pt-BR"/>
              <a:pPr/>
              <a:t>268</a:t>
            </a:fld>
            <a:endParaRPr lang="pt-BR" altLang="pt-B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B9F4-7C1C-4335-9045-952DA74D075F}" type="slidenum">
              <a:rPr lang="pt-BR" altLang="pt-BR"/>
              <a:pPr/>
              <a:t>269</a:t>
            </a:fld>
            <a:endParaRPr lang="pt-BR" altLang="pt-B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16722-997C-479F-96AA-BC2CB70E6B38}" type="slidenum">
              <a:rPr lang="pt-BR" altLang="pt-BR"/>
              <a:pPr/>
              <a:t>270</a:t>
            </a:fld>
            <a:endParaRPr lang="pt-BR" altLang="pt-B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A93C7-B47A-4CCA-9DA0-9E1BF36088F7}" type="slidenum">
              <a:rPr lang="pt-BR" altLang="pt-BR"/>
              <a:pPr/>
              <a:t>271</a:t>
            </a:fld>
            <a:endParaRPr lang="pt-BR" altLang="pt-B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758C-5708-46EA-89FE-71C18B8742C5}" type="slidenum">
              <a:rPr lang="pt-BR" altLang="pt-BR"/>
              <a:pPr/>
              <a:t>38</a:t>
            </a:fld>
            <a:endParaRPr lang="pt-BR" altLang="pt-B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165584903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A93C7-B47A-4CCA-9DA0-9E1BF36088F7}" type="slidenum">
              <a:rPr lang="pt-BR" altLang="pt-BR"/>
              <a:pPr/>
              <a:t>272</a:t>
            </a:fld>
            <a:endParaRPr lang="pt-BR" altLang="pt-B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A93C7-B47A-4CCA-9DA0-9E1BF36088F7}" type="slidenum">
              <a:rPr lang="pt-BR" altLang="pt-BR"/>
              <a:pPr/>
              <a:t>273</a:t>
            </a:fld>
            <a:endParaRPr lang="pt-BR" altLang="pt-B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52760-B27D-42B9-BBD6-D007F87A2929}" type="slidenum">
              <a:rPr lang="pt-BR" altLang="pt-BR"/>
              <a:pPr/>
              <a:t>274</a:t>
            </a:fld>
            <a:endParaRPr lang="pt-BR" altLang="pt-B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52760-B27D-42B9-BBD6-D007F87A2929}" type="slidenum">
              <a:rPr lang="pt-BR" altLang="pt-BR"/>
              <a:pPr/>
              <a:t>275</a:t>
            </a:fld>
            <a:endParaRPr lang="pt-BR" altLang="pt-B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E5E95-88EB-4FBA-8299-77C260892C20}" type="slidenum">
              <a:rPr lang="pt-BR" altLang="pt-BR"/>
              <a:pPr/>
              <a:t>276</a:t>
            </a:fld>
            <a:endParaRPr lang="pt-BR" altLang="pt-B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514B3-065F-495C-A3C5-4F202F2619B7}" type="slidenum">
              <a:rPr lang="pt-BR" altLang="pt-BR"/>
              <a:pPr/>
              <a:t>277</a:t>
            </a:fld>
            <a:endParaRPr lang="pt-BR" altLang="pt-B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A76A-A159-47E6-8685-3AA9EFDDE456}" type="slidenum">
              <a:rPr lang="pt-BR" altLang="pt-BR"/>
              <a:pPr/>
              <a:t>278</a:t>
            </a:fld>
            <a:endParaRPr lang="pt-BR" altLang="pt-B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A76A-A159-47E6-8685-3AA9EFDDE456}" type="slidenum">
              <a:rPr lang="pt-BR" altLang="pt-BR"/>
              <a:pPr/>
              <a:t>279</a:t>
            </a:fld>
            <a:endParaRPr lang="pt-BR" altLang="pt-B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A76A-A159-47E6-8685-3AA9EFDDE456}" type="slidenum">
              <a:rPr lang="pt-BR" altLang="pt-BR"/>
              <a:pPr/>
              <a:t>280</a:t>
            </a:fld>
            <a:endParaRPr lang="pt-BR" altLang="pt-B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281</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758C-5708-46EA-89FE-71C18B8742C5}" type="slidenum">
              <a:rPr lang="pt-BR" altLang="pt-BR"/>
              <a:pPr/>
              <a:t>39</a:t>
            </a:fld>
            <a:endParaRPr lang="pt-BR" altLang="pt-B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282</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283</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284</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285</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286</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287</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288</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289</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290</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291</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4C0DA-444D-4F54-B031-65F02C839FAF}" type="slidenum">
              <a:rPr lang="pt-BR" altLang="pt-BR"/>
              <a:pPr/>
              <a:t>40</a:t>
            </a:fld>
            <a:endParaRPr lang="pt-BR" altLang="pt-B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292</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293</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A76A-A159-47E6-8685-3AA9EFDDE456}" type="slidenum">
              <a:rPr lang="pt-BR" altLang="pt-BR"/>
              <a:pPr/>
              <a:t>294</a:t>
            </a:fld>
            <a:endParaRPr lang="pt-BR" altLang="pt-B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A76A-A159-47E6-8685-3AA9EFDDE456}" type="slidenum">
              <a:rPr lang="pt-BR" altLang="pt-BR"/>
              <a:pPr/>
              <a:t>295</a:t>
            </a:fld>
            <a:endParaRPr lang="pt-BR" altLang="pt-B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296</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11FA7-8ECF-40B7-B1B3-C9F1E79EF6BB}" type="slidenum">
              <a:rPr lang="pt-BR" altLang="pt-BR"/>
              <a:pPr/>
              <a:t>297</a:t>
            </a:fld>
            <a:endParaRPr lang="pt-BR" altLang="pt-BR"/>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11FA7-8ECF-40B7-B1B3-C9F1E79EF6BB}" type="slidenum">
              <a:rPr lang="pt-BR" altLang="pt-BR"/>
              <a:pPr/>
              <a:t>298</a:t>
            </a:fld>
            <a:endParaRPr lang="pt-BR" altLang="pt-BR"/>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F8FE4-72C9-4E86-90B7-2E8727A68F82}" type="slidenum">
              <a:rPr lang="pt-BR" altLang="pt-BR"/>
              <a:pPr/>
              <a:t>299</a:t>
            </a:fld>
            <a:endParaRPr lang="pt-BR" altLang="pt-B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02BFF-6E30-46E8-ACCB-62FD80BB3F12}" type="slidenum">
              <a:rPr lang="pt-BR" altLang="pt-BR"/>
              <a:pPr/>
              <a:t>300</a:t>
            </a:fld>
            <a:endParaRPr lang="pt-BR" altLang="pt-BR"/>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C8C50-6810-453F-B782-F2CCECEBF7FB}" type="slidenum">
              <a:rPr lang="pt-BR" altLang="pt-BR"/>
              <a:pPr/>
              <a:t>301</a:t>
            </a:fld>
            <a:endParaRPr lang="pt-BR" altLang="pt-BR"/>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4C0DA-444D-4F54-B031-65F02C839FAF}" type="slidenum">
              <a:rPr lang="pt-BR" altLang="pt-BR"/>
              <a:pPr/>
              <a:t>41</a:t>
            </a:fld>
            <a:endParaRPr lang="pt-BR" altLang="pt-B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388088321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AD024-8E1C-4611-AF2C-7B63884F9061}" type="slidenum">
              <a:rPr lang="pt-BR" altLang="pt-BR"/>
              <a:pPr/>
              <a:t>302</a:t>
            </a:fld>
            <a:endParaRPr lang="pt-BR" altLang="pt-BR"/>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AD024-8E1C-4611-AF2C-7B63884F9061}" type="slidenum">
              <a:rPr lang="pt-BR" altLang="pt-BR"/>
              <a:pPr/>
              <a:t>303</a:t>
            </a:fld>
            <a:endParaRPr lang="pt-BR" altLang="pt-BR"/>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888CF-8D7E-4515-91E6-5C3C6B769A07}" type="slidenum">
              <a:rPr lang="pt-BR" altLang="pt-BR"/>
              <a:pPr/>
              <a:t>304</a:t>
            </a:fld>
            <a:endParaRPr lang="pt-BR" altLang="pt-B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DDB9F-3F65-472F-B8E8-5FD57BD941E7}" type="slidenum">
              <a:rPr lang="pt-BR" altLang="pt-BR"/>
              <a:pPr/>
              <a:t>305</a:t>
            </a:fld>
            <a:endParaRPr lang="pt-BR" altLang="pt-BR"/>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B0714-BC57-4329-8AF5-BB1640465C17}" type="slidenum">
              <a:rPr lang="pt-BR" altLang="pt-BR"/>
              <a:pPr/>
              <a:t>306</a:t>
            </a:fld>
            <a:endParaRPr lang="pt-BR" altLang="pt-B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B0714-BC57-4329-8AF5-BB1640465C17}" type="slidenum">
              <a:rPr lang="pt-BR" altLang="pt-BR"/>
              <a:pPr/>
              <a:t>307</a:t>
            </a:fld>
            <a:endParaRPr lang="pt-BR" altLang="pt-B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B0714-BC57-4329-8AF5-BB1640465C17}" type="slidenum">
              <a:rPr lang="pt-BR" altLang="pt-BR"/>
              <a:pPr/>
              <a:t>308</a:t>
            </a:fld>
            <a:endParaRPr lang="pt-BR" altLang="pt-B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B0714-BC57-4329-8AF5-BB1640465C17}" type="slidenum">
              <a:rPr lang="pt-BR" altLang="pt-BR"/>
              <a:pPr/>
              <a:t>309</a:t>
            </a:fld>
            <a:endParaRPr lang="pt-BR" altLang="pt-B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9ABE5-ECA5-4BBE-B704-A07F4897C761}" type="slidenum">
              <a:rPr lang="pt-BR" altLang="pt-BR"/>
              <a:pPr/>
              <a:t>310</a:t>
            </a:fld>
            <a:endParaRPr lang="pt-BR" altLang="pt-B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FF720-EEDB-4D4F-B69C-559EEF1243F1}" type="slidenum">
              <a:rPr lang="pt-BR" altLang="pt-BR"/>
              <a:pPr/>
              <a:t>311</a:t>
            </a:fld>
            <a:endParaRPr lang="pt-BR" altLang="pt-B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852D5-6CD6-4FFB-806E-298DB9F1B4D0}" type="slidenum">
              <a:rPr lang="pt-BR" altLang="pt-BR"/>
              <a:pPr/>
              <a:t>15</a:t>
            </a:fld>
            <a:endParaRPr lang="pt-BR" altLang="pt-B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7D937-CF52-4117-BE71-1B4654AF7733}" type="slidenum">
              <a:rPr lang="pt-BR" altLang="pt-BR"/>
              <a:pPr/>
              <a:t>42</a:t>
            </a:fld>
            <a:endParaRPr lang="pt-BR" altLang="pt-B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FF720-EEDB-4D4F-B69C-559EEF1243F1}" type="slidenum">
              <a:rPr lang="pt-BR" altLang="pt-BR"/>
              <a:pPr/>
              <a:t>312</a:t>
            </a:fld>
            <a:endParaRPr lang="pt-BR" altLang="pt-B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CE143-924C-4A24-8222-72B35EDF8EAB}" type="slidenum">
              <a:rPr lang="pt-BR" altLang="pt-BR"/>
              <a:pPr/>
              <a:t>313</a:t>
            </a:fld>
            <a:endParaRPr lang="pt-BR" altLang="pt-B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4CB5C-F3F0-41F6-A693-E6AF7CECBD78}" type="slidenum">
              <a:rPr lang="pt-BR" altLang="pt-BR"/>
              <a:pPr/>
              <a:t>314</a:t>
            </a:fld>
            <a:endParaRPr lang="pt-BR" altLang="pt-BR"/>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3705C-E126-4467-B288-1E2F219EE313}" type="slidenum">
              <a:rPr lang="pt-BR" altLang="pt-BR"/>
              <a:pPr/>
              <a:t>315</a:t>
            </a:fld>
            <a:endParaRPr lang="pt-BR" altLang="pt-BR"/>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316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317</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318</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319</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320</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321</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7D937-CF52-4117-BE71-1B4654AF7733}" type="slidenum">
              <a:rPr lang="pt-BR" altLang="pt-BR"/>
              <a:pPr/>
              <a:t>43</a:t>
            </a:fld>
            <a:endParaRPr lang="pt-BR" altLang="pt-B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322</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C8AEE-DEE1-4249-AE4B-24907B074412}" type="slidenum">
              <a:rPr lang="pt-BR" altLang="pt-BR"/>
              <a:pPr/>
              <a:t>323</a:t>
            </a:fld>
            <a:endParaRPr lang="pt-BR" altLang="pt-B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324</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C8AEE-DEE1-4249-AE4B-24907B074412}" type="slidenum">
              <a:rPr lang="pt-BR" altLang="pt-BR"/>
              <a:pPr/>
              <a:t>325</a:t>
            </a:fld>
            <a:endParaRPr lang="pt-BR" altLang="pt-B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326</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C8AEE-DEE1-4249-AE4B-24907B074412}" type="slidenum">
              <a:rPr lang="pt-BR" altLang="pt-BR"/>
              <a:pPr/>
              <a:t>327</a:t>
            </a:fld>
            <a:endParaRPr lang="pt-BR" altLang="pt-B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328</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329</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330</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331</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7D937-CF52-4117-BE71-1B4654AF7733}" type="slidenum">
              <a:rPr lang="pt-BR" altLang="pt-BR"/>
              <a:pPr/>
              <a:t>44</a:t>
            </a:fld>
            <a:endParaRPr lang="pt-BR" altLang="pt-B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332</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333</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334</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335</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336</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337</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338</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339</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340</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341</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0D100-B2A9-4300-9658-8C1C996C7020}" type="slidenum">
              <a:rPr lang="pt-BR" altLang="pt-BR"/>
              <a:pPr/>
              <a:t>45</a:t>
            </a:fld>
            <a:endParaRPr lang="pt-BR" altLang="pt-B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342</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343</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344</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345</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346</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347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348</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70CAC-48EF-4FEA-AFEC-0BF1BBDF3967}" type="slidenum">
              <a:rPr lang="pt-BR" altLang="pt-BR"/>
              <a:pPr/>
              <a:t>349</a:t>
            </a:fld>
            <a:endParaRPr lang="pt-BR" altLang="pt-BR"/>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3952537187"/>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350</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351</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DAD72-63D6-4698-97B5-9A27E7ED3F37}" type="slidenum">
              <a:rPr lang="pt-BR" altLang="pt-BR"/>
              <a:pPr/>
              <a:t>46</a:t>
            </a:fld>
            <a:endParaRPr lang="pt-BR" altLang="pt-B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352</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353</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354</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355</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358</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359</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360</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361</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DAD72-63D6-4698-97B5-9A27E7ED3F37}" type="slidenum">
              <a:rPr lang="pt-BR" altLang="pt-BR"/>
              <a:pPr/>
              <a:t>47</a:t>
            </a:fld>
            <a:endParaRPr lang="pt-BR" altLang="pt-B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344847797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362</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363</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364</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365</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368</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369</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370</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371</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DAD72-63D6-4698-97B5-9A27E7ED3F37}" type="slidenum">
              <a:rPr lang="pt-BR" altLang="pt-BR"/>
              <a:pPr/>
              <a:t>48</a:t>
            </a:fld>
            <a:endParaRPr lang="pt-BR" altLang="pt-B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2974397774"/>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372</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373</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374</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375</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378</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379</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380</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381</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0D100-B2A9-4300-9658-8C1C996C7020}" type="slidenum">
              <a:rPr lang="pt-BR" altLang="pt-BR"/>
              <a:pPr/>
              <a:t>49</a:t>
            </a:fld>
            <a:endParaRPr lang="pt-BR" altLang="pt-B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382</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383</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384</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385</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388</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389</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390</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391</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4959-6BA4-4784-9EF4-F40273D69F50}" type="slidenum">
              <a:rPr lang="pt-BR" altLang="pt-BR"/>
              <a:pPr/>
              <a:t>50</a:t>
            </a:fld>
            <a:endParaRPr lang="pt-BR" altLang="pt-B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392</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393</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394</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395</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396</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E235-6841-4102-B59B-13096D3A1F89}" type="slidenum">
              <a:rPr lang="pt-BR" altLang="pt-BR"/>
              <a:pPr/>
              <a:t>397</a:t>
            </a:fld>
            <a:endParaRPr lang="pt-BR" altLang="pt-B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C8AEE-DEE1-4249-AE4B-24907B074412}" type="slidenum">
              <a:rPr lang="pt-BR" altLang="pt-BR"/>
              <a:pPr/>
              <a:t>398</a:t>
            </a:fld>
            <a:endParaRPr lang="pt-BR" altLang="pt-BR"/>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5572D-B07D-41B3-AAE2-75F069A863D2}" type="slidenum">
              <a:rPr lang="pt-BR" altLang="pt-BR"/>
              <a:pPr/>
              <a:t>399</a:t>
            </a:fld>
            <a:endParaRPr lang="pt-BR" altLang="pt-B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6D776-C2B2-4AA9-BFE9-A87E0D4179D6}" type="slidenum">
              <a:rPr lang="pt-BR" altLang="pt-BR"/>
              <a:pPr/>
              <a:t>400</a:t>
            </a:fld>
            <a:endParaRPr lang="pt-BR" altLang="pt-BR"/>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DAD72-63D6-4698-97B5-9A27E7ED3F37}" type="slidenum">
              <a:rPr lang="pt-BR" altLang="pt-BR"/>
              <a:pPr/>
              <a:t>51</a:t>
            </a:fld>
            <a:endParaRPr lang="pt-BR" altLang="pt-B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185477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577D8-BE5B-4D56-8357-1952E3076C25}" type="slidenum">
              <a:rPr lang="pt-BR" altLang="pt-BR"/>
              <a:pPr/>
              <a:t>16</a:t>
            </a:fld>
            <a:endParaRPr lang="pt-BR" altLang="pt-B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0D100-B2A9-4300-9658-8C1C996C7020}" type="slidenum">
              <a:rPr lang="pt-BR" altLang="pt-BR"/>
              <a:pPr/>
              <a:t>52</a:t>
            </a:fld>
            <a:endParaRPr lang="pt-BR" altLang="pt-B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4959-6BA4-4784-9EF4-F40273D69F50}" type="slidenum">
              <a:rPr lang="pt-BR" altLang="pt-BR"/>
              <a:pPr/>
              <a:t>53</a:t>
            </a:fld>
            <a:endParaRPr lang="pt-BR" altLang="pt-B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0D100-B2A9-4300-9658-8C1C996C7020}" type="slidenum">
              <a:rPr lang="pt-BR" altLang="pt-BR"/>
              <a:pPr/>
              <a:t>54</a:t>
            </a:fld>
            <a:endParaRPr lang="pt-BR" altLang="pt-B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4959-6BA4-4784-9EF4-F40273D69F50}" type="slidenum">
              <a:rPr lang="pt-BR" altLang="pt-BR"/>
              <a:pPr/>
              <a:t>55</a:t>
            </a:fld>
            <a:endParaRPr lang="pt-BR" altLang="pt-B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90550-56AD-4C05-BA2F-4E2E47185678}" type="slidenum">
              <a:rPr lang="pt-BR" altLang="pt-BR"/>
              <a:pPr/>
              <a:t>56</a:t>
            </a:fld>
            <a:endParaRPr lang="pt-BR" altLang="pt-B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57</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58</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1216906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59</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60</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70C9B-FDE5-4503-8CBE-F4A0B5110CE3}" type="slidenum">
              <a:rPr lang="pt-BR" altLang="pt-BR"/>
              <a:pPr/>
              <a:t>61</a:t>
            </a:fld>
            <a:endParaRPr lang="pt-BR" altLang="pt-B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A1DB1-E3CF-4FDB-B487-E98E31E53C38}" type="slidenum">
              <a:rPr lang="pt-BR" altLang="pt-BR"/>
              <a:pPr/>
              <a:t>17</a:t>
            </a:fld>
            <a:endParaRPr lang="pt-BR" altLang="pt-B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E47C1-BF05-471C-BC77-246CF3756036}" type="slidenum">
              <a:rPr lang="pt-BR" altLang="pt-BR"/>
              <a:pPr/>
              <a:t>62</a:t>
            </a:fld>
            <a:endParaRPr lang="pt-BR" altLang="pt-B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E47C1-BF05-471C-BC77-246CF3756036}" type="slidenum">
              <a:rPr lang="pt-BR" altLang="pt-BR"/>
              <a:pPr/>
              <a:t>63</a:t>
            </a:fld>
            <a:endParaRPr lang="pt-BR" altLang="pt-B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64</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791EB-BEE9-4A70-B37A-18B2C765151F}" type="slidenum">
              <a:rPr lang="pt-BR" altLang="pt-BR"/>
              <a:pPr/>
              <a:t>65</a:t>
            </a:fld>
            <a:endParaRPr lang="pt-BR" altLang="pt-B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E8548-BEB1-474B-84DA-4D65F470A0FB}" type="slidenum">
              <a:rPr lang="pt-BR" altLang="pt-BR"/>
              <a:pPr/>
              <a:t>66</a:t>
            </a:fld>
            <a:endParaRPr lang="pt-BR" altLang="pt-B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67</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E8548-BEB1-474B-84DA-4D65F470A0FB}" type="slidenum">
              <a:rPr lang="pt-BR" altLang="pt-BR"/>
              <a:pPr/>
              <a:t>68</a:t>
            </a:fld>
            <a:endParaRPr lang="pt-BR" altLang="pt-B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C9C52-76C3-4214-8A16-F57F66CB9DD7}" type="slidenum">
              <a:rPr lang="pt-BR" altLang="pt-BR"/>
              <a:pPr/>
              <a:t>69</a:t>
            </a:fld>
            <a:endParaRPr lang="pt-BR" altLang="pt-B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C9C52-76C3-4214-8A16-F57F66CB9DD7}" type="slidenum">
              <a:rPr lang="pt-BR" altLang="pt-BR"/>
              <a:pPr/>
              <a:t>70</a:t>
            </a:fld>
            <a:endParaRPr lang="pt-BR" altLang="pt-B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C9C52-76C3-4214-8A16-F57F66CB9DD7}" type="slidenum">
              <a:rPr lang="pt-BR" altLang="pt-BR"/>
              <a:pPr/>
              <a:t>71</a:t>
            </a:fld>
            <a:endParaRPr lang="pt-BR" altLang="pt-B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E542A-DFE0-4CA1-8911-A147955F5C72}" type="slidenum">
              <a:rPr lang="pt-BR" altLang="pt-BR"/>
              <a:pPr/>
              <a:t>18</a:t>
            </a:fld>
            <a:endParaRPr lang="pt-BR" altLang="pt-B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72</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D44CF-9C91-4263-BC49-4AF1844DC418}" type="slidenum">
              <a:rPr lang="pt-BR" altLang="pt-BR"/>
              <a:pPr/>
              <a:t>73</a:t>
            </a:fld>
            <a:endParaRPr lang="pt-BR" altLang="pt-B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13A97-B949-45D6-9ECB-C095FF6332B7}" type="slidenum">
              <a:rPr lang="pt-BR" altLang="pt-BR"/>
              <a:pPr/>
              <a:t>74</a:t>
            </a:fld>
            <a:endParaRPr lang="pt-BR" altLang="pt-B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D44CF-9C91-4263-BC49-4AF1844DC418}" type="slidenum">
              <a:rPr lang="pt-BR" altLang="pt-BR"/>
              <a:pPr/>
              <a:t>75</a:t>
            </a:fld>
            <a:endParaRPr lang="pt-BR" altLang="pt-B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2FF0-14B1-4188-B316-C86FF95C77E8}" type="slidenum">
              <a:rPr lang="pt-BR" altLang="pt-BR"/>
              <a:pPr/>
              <a:t>76</a:t>
            </a:fld>
            <a:endParaRPr lang="pt-BR" altLang="pt-B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BE9E1-14E9-4FE4-A39B-FAF41E57AD26}" type="slidenum">
              <a:rPr lang="pt-BR" altLang="pt-BR"/>
              <a:pPr/>
              <a:t>77</a:t>
            </a:fld>
            <a:endParaRPr lang="pt-BR" altLang="pt-B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2FF0-14B1-4188-B316-C86FF95C77E8}" type="slidenum">
              <a:rPr lang="pt-BR" altLang="pt-BR"/>
              <a:pPr/>
              <a:t>78</a:t>
            </a:fld>
            <a:endParaRPr lang="pt-BR" altLang="pt-B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BE9E1-14E9-4FE4-A39B-FAF41E57AD26}" type="slidenum">
              <a:rPr lang="pt-BR" altLang="pt-BR"/>
              <a:pPr/>
              <a:t>79</a:t>
            </a:fld>
            <a:endParaRPr lang="pt-BR" altLang="pt-B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914400" y="4343400"/>
            <a:ext cx="5029200" cy="4114800"/>
          </a:xfrm>
        </p:spPr>
        <p:txBody>
          <a:bodyPr/>
          <a:lstStyle/>
          <a:p>
            <a:endParaRPr lang="pt-BR" altLang="pt-BR"/>
          </a:p>
        </p:txBody>
      </p:sp>
    </p:spTree>
    <p:extLst>
      <p:ext uri="{BB962C8B-B14F-4D97-AF65-F5344CB8AC3E}">
        <p14:creationId xmlns:p14="http://schemas.microsoft.com/office/powerpoint/2010/main" val="24740810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E7684-6787-4D61-82F5-3BDD56B6FA0E}" type="slidenum">
              <a:rPr lang="pt-BR" altLang="pt-BR"/>
              <a:pPr/>
              <a:t>80</a:t>
            </a:fld>
            <a:endParaRPr lang="pt-BR" altLang="pt-B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A8E27-AB7D-4FF3-ACF9-6E89A68A4E98}" type="slidenum">
              <a:rPr lang="pt-BR" altLang="pt-BR"/>
              <a:pPr/>
              <a:t>81</a:t>
            </a:fld>
            <a:endParaRPr lang="pt-BR" altLang="pt-B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52824-3035-4B7A-9F31-48BADD804621}" type="slidenum">
              <a:rPr lang="pt-BR" altLang="pt-BR"/>
              <a:pPr/>
              <a:t>19</a:t>
            </a:fld>
            <a:endParaRPr lang="pt-BR" altLang="pt-B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8A63-B4E8-4FB9-9DAE-BB3A3D25F585}" type="slidenum">
              <a:rPr lang="pt-BR" altLang="pt-BR"/>
              <a:pPr/>
              <a:t>82</a:t>
            </a:fld>
            <a:endParaRPr lang="pt-BR" altLang="pt-B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83</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84</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85</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86</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0FEC3-9198-4E3C-A071-F85E5F3FA581}" type="slidenum">
              <a:rPr lang="pt-BR" altLang="pt-BR"/>
              <a:pPr/>
              <a:t>87</a:t>
            </a:fld>
            <a:endParaRPr lang="pt-BR" altLang="pt-B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F02C1-A619-4FA4-9756-CF868CE4CD34}" type="slidenum">
              <a:rPr lang="pt-BR" altLang="pt-BR"/>
              <a:pPr/>
              <a:t>88</a:t>
            </a:fld>
            <a:endParaRPr lang="pt-BR" altLang="pt-B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F02C1-A619-4FA4-9756-CF868CE4CD34}" type="slidenum">
              <a:rPr lang="pt-BR" altLang="pt-BR"/>
              <a:pPr/>
              <a:t>89</a:t>
            </a:fld>
            <a:endParaRPr lang="pt-BR" altLang="pt-B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37879-17D1-426F-9127-6A4B93759C90}" type="slidenum">
              <a:rPr lang="pt-BR" altLang="pt-BR"/>
              <a:pPr/>
              <a:t>90</a:t>
            </a:fld>
            <a:endParaRPr lang="pt-BR" altLang="pt-B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37879-17D1-426F-9127-6A4B93759C90}" type="slidenum">
              <a:rPr lang="pt-BR" altLang="pt-BR"/>
              <a:pPr/>
              <a:t>91</a:t>
            </a:fld>
            <a:endParaRPr lang="pt-BR" altLang="pt-B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F0F09-93B2-439F-9583-47A625EDA419}" type="slidenum">
              <a:rPr lang="pt-BR" altLang="pt-BR"/>
              <a:pPr/>
              <a:t>20</a:t>
            </a:fld>
            <a:endParaRPr lang="pt-BR" altLang="pt-B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E6220-48DC-4A1E-9795-A5251ED8E5A8}" type="slidenum">
              <a:rPr lang="pt-BR" altLang="pt-BR"/>
              <a:pPr/>
              <a:t>92</a:t>
            </a:fld>
            <a:endParaRPr lang="pt-BR" altLang="pt-B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EEEEB-31D7-469A-AC38-32D5D69A2050}" type="slidenum">
              <a:rPr lang="pt-BR" altLang="pt-BR"/>
              <a:pPr/>
              <a:t>93</a:t>
            </a:fld>
            <a:endParaRPr lang="pt-BR" altLang="pt-B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EEEEB-31D7-469A-AC38-32D5D69A2050}" type="slidenum">
              <a:rPr lang="pt-BR" altLang="pt-BR"/>
              <a:pPr/>
              <a:t>94</a:t>
            </a:fld>
            <a:endParaRPr lang="pt-BR" altLang="pt-B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6439C-A374-465F-9F1A-9809B23B478C}" type="slidenum">
              <a:rPr lang="pt-BR" altLang="pt-BR"/>
              <a:pPr/>
              <a:t>95</a:t>
            </a:fld>
            <a:endParaRPr lang="pt-BR" altLang="pt-B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E948F-9EA9-4835-9F06-32275877B73D}" type="slidenum">
              <a:rPr lang="pt-BR" altLang="pt-BR"/>
              <a:pPr/>
              <a:t>96</a:t>
            </a:fld>
            <a:endParaRPr lang="pt-BR" altLang="pt-B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2FF0-14B1-4188-B316-C86FF95C77E8}" type="slidenum">
              <a:rPr lang="pt-BR" altLang="pt-BR"/>
              <a:pPr/>
              <a:t>97</a:t>
            </a:fld>
            <a:endParaRPr lang="pt-BR" altLang="pt-B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A93D5-BF8C-4251-B835-F081CF9B8DE9}" type="slidenum">
              <a:rPr lang="pt-BR" altLang="pt-BR"/>
              <a:pPr/>
              <a:t>98</a:t>
            </a:fld>
            <a:endParaRPr lang="pt-BR" altLang="pt-B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5AE52-CE50-47D4-95D1-129512C599B5}" type="slidenum">
              <a:rPr lang="pt-BR" altLang="pt-BR"/>
              <a:pPr/>
              <a:t>99</a:t>
            </a:fld>
            <a:endParaRPr lang="pt-BR" altLang="pt-B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5AE52-CE50-47D4-95D1-129512C599B5}" type="slidenum">
              <a:rPr lang="pt-BR" altLang="pt-BR"/>
              <a:pPr/>
              <a:t>100</a:t>
            </a:fld>
            <a:endParaRPr lang="pt-BR" altLang="pt-B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5D851-2EB3-4E7D-8FA6-72BA3E333419}" type="slidenum">
              <a:rPr lang="pt-BR" altLang="pt-BR"/>
              <a:pPr/>
              <a:t>101</a:t>
            </a:fld>
            <a:endParaRPr lang="pt-BR" altLang="pt-B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677F2-CD91-44EF-AEF1-F2B43D0272C2}" type="slidenum">
              <a:rPr lang="pt-BR" altLang="pt-BR"/>
              <a:pPr/>
              <a:t>21</a:t>
            </a:fld>
            <a:endParaRPr lang="pt-BR" altLang="pt-B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2B40D-8B7B-46C8-A20C-AB9980FA4457}" type="slidenum">
              <a:rPr lang="pt-BR" altLang="pt-BR"/>
              <a:pPr/>
              <a:t>102</a:t>
            </a:fld>
            <a:endParaRPr lang="pt-BR" altLang="pt-B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914400" y="4343400"/>
            <a:ext cx="5029200" cy="4114800"/>
          </a:xfrm>
        </p:spPr>
        <p:txBody>
          <a:bodyPr/>
          <a:lstStyle/>
          <a:p>
            <a:endParaRPr lang="pt-BR" altLang="pt-B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2B40D-8B7B-46C8-A20C-AB9980FA4457}" type="slidenum">
              <a:rPr lang="pt-BR" altLang="pt-BR"/>
              <a:pPr/>
              <a:t>103</a:t>
            </a:fld>
            <a:endParaRPr lang="pt-BR" altLang="pt-B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E0BEE-07CD-4C1D-8E75-62861880E4E7}" type="slidenum">
              <a:rPr lang="pt-BR" altLang="pt-BR"/>
              <a:pPr/>
              <a:t>104</a:t>
            </a:fld>
            <a:endParaRPr lang="pt-BR" altLang="pt-B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92DF-00C4-44F2-8C81-AA2D493DFCD9}" type="slidenum">
              <a:rPr lang="pt-BR" altLang="pt-BR"/>
              <a:pPr/>
              <a:t>105</a:t>
            </a:fld>
            <a:endParaRPr lang="pt-BR" altLang="pt-B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2B40D-8B7B-46C8-A20C-AB9980FA4457}" type="slidenum">
              <a:rPr lang="pt-BR" altLang="pt-BR"/>
              <a:pPr/>
              <a:t>106</a:t>
            </a:fld>
            <a:endParaRPr lang="pt-BR" altLang="pt-B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20D48-0FEE-4A7E-B313-0C90BEBB0124}" type="slidenum">
              <a:rPr lang="pt-BR" altLang="pt-BR"/>
              <a:pPr/>
              <a:t>107</a:t>
            </a:fld>
            <a:endParaRPr lang="pt-BR" altLang="pt-B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E0BEE-07CD-4C1D-8E75-62861880E4E7}" type="slidenum">
              <a:rPr lang="pt-BR" altLang="pt-BR"/>
              <a:pPr/>
              <a:t>108</a:t>
            </a:fld>
            <a:endParaRPr lang="pt-BR" altLang="pt-B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92DF-00C4-44F2-8C81-AA2D493DFCD9}" type="slidenum">
              <a:rPr lang="pt-BR" altLang="pt-BR"/>
              <a:pPr/>
              <a:t>109</a:t>
            </a:fld>
            <a:endParaRPr lang="pt-BR" altLang="pt-B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95969-9E3A-4948-9676-94F812FC378D}" type="slidenum">
              <a:rPr lang="pt-BR" altLang="pt-BR"/>
              <a:pPr/>
              <a:t>110</a:t>
            </a:fld>
            <a:endParaRPr lang="pt-BR" altLang="pt-B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95969-9E3A-4948-9676-94F812FC378D}" type="slidenum">
              <a:rPr lang="pt-BR" altLang="pt-BR"/>
              <a:pPr/>
              <a:t>111</a:t>
            </a:fld>
            <a:endParaRPr lang="pt-BR" altLang="pt-B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24E186A5-EB76-4EE3-9D6D-5C163DC5EAB2}" type="slidenum">
              <a:rPr lang="pt-BR" altLang="pt-BR"/>
              <a:pPr/>
              <a:t>‹nº›</a:t>
            </a:fld>
            <a:endParaRPr lang="pt-BR" altLang="pt-BR"/>
          </a:p>
        </p:txBody>
      </p:sp>
    </p:spTree>
    <p:extLst>
      <p:ext uri="{BB962C8B-B14F-4D97-AF65-F5344CB8AC3E}">
        <p14:creationId xmlns:p14="http://schemas.microsoft.com/office/powerpoint/2010/main" val="202562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66C11CCC-867A-442D-A8AA-C37207C0C99B}" type="slidenum">
              <a:rPr lang="pt-BR" altLang="pt-BR"/>
              <a:pPr/>
              <a:t>‹nº›</a:t>
            </a:fld>
            <a:endParaRPr lang="pt-BR" altLang="pt-BR"/>
          </a:p>
        </p:txBody>
      </p:sp>
    </p:spTree>
    <p:extLst>
      <p:ext uri="{BB962C8B-B14F-4D97-AF65-F5344CB8AC3E}">
        <p14:creationId xmlns:p14="http://schemas.microsoft.com/office/powerpoint/2010/main" val="33177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67E74925-1372-4ED8-9033-2EDD2A9B96DB}" type="slidenum">
              <a:rPr lang="pt-BR" altLang="pt-BR"/>
              <a:pPr/>
              <a:t>‹nº›</a:t>
            </a:fld>
            <a:endParaRPr lang="pt-BR" altLang="pt-BR"/>
          </a:p>
        </p:txBody>
      </p:sp>
    </p:spTree>
    <p:extLst>
      <p:ext uri="{BB962C8B-B14F-4D97-AF65-F5344CB8AC3E}">
        <p14:creationId xmlns:p14="http://schemas.microsoft.com/office/powerpoint/2010/main" val="2400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6" name="Espaço Reservado para Rodapé 5"/>
          <p:cNvSpPr>
            <a:spLocks noGrp="1"/>
          </p:cNvSpPr>
          <p:nvPr>
            <p:ph type="ftr" sz="quarter" idx="11"/>
          </p:nvPr>
        </p:nvSpPr>
        <p:spPr>
          <a:xfrm>
            <a:off x="3124200" y="6245225"/>
            <a:ext cx="2895600" cy="476250"/>
          </a:xfrm>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a:xfrm>
            <a:off x="6553200" y="6245225"/>
            <a:ext cx="2133600" cy="476250"/>
          </a:xfrm>
        </p:spPr>
        <p:txBody>
          <a:bodyPr/>
          <a:lstStyle>
            <a:lvl1pPr>
              <a:defRPr/>
            </a:lvl1pPr>
          </a:lstStyle>
          <a:p>
            <a:fld id="{91015906-A0B9-4E49-9345-1FD0E9F8F9F8}" type="slidenum">
              <a:rPr lang="pt-BR" altLang="pt-BR"/>
              <a:pPr/>
              <a:t>‹nº›</a:t>
            </a:fld>
            <a:endParaRPr lang="pt-BR" altLang="pt-BR"/>
          </a:p>
        </p:txBody>
      </p:sp>
    </p:spTree>
    <p:extLst>
      <p:ext uri="{BB962C8B-B14F-4D97-AF65-F5344CB8AC3E}">
        <p14:creationId xmlns:p14="http://schemas.microsoft.com/office/powerpoint/2010/main" val="38656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A805FD62-CAB0-4D4F-8EC4-0DABE77D5C06}" type="slidenum">
              <a:rPr lang="pt-BR" altLang="pt-BR"/>
              <a:pPr/>
              <a:t>‹nº›</a:t>
            </a:fld>
            <a:endParaRPr lang="pt-BR" altLang="pt-BR"/>
          </a:p>
        </p:txBody>
      </p:sp>
    </p:spTree>
    <p:extLst>
      <p:ext uri="{BB962C8B-B14F-4D97-AF65-F5344CB8AC3E}">
        <p14:creationId xmlns:p14="http://schemas.microsoft.com/office/powerpoint/2010/main" val="11606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CC3734C7-B2EC-46C9-8BA6-D8D21CE6EBFB}" type="slidenum">
              <a:rPr lang="pt-BR" altLang="pt-BR"/>
              <a:pPr/>
              <a:t>‹nº›</a:t>
            </a:fld>
            <a:endParaRPr lang="pt-BR" altLang="pt-BR"/>
          </a:p>
        </p:txBody>
      </p:sp>
    </p:spTree>
    <p:extLst>
      <p:ext uri="{BB962C8B-B14F-4D97-AF65-F5344CB8AC3E}">
        <p14:creationId xmlns:p14="http://schemas.microsoft.com/office/powerpoint/2010/main" val="248679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DFDA44EB-C030-429E-954F-F2BFDB786A4B}" type="slidenum">
              <a:rPr lang="pt-BR" altLang="pt-BR"/>
              <a:pPr/>
              <a:t>‹nº›</a:t>
            </a:fld>
            <a:endParaRPr lang="pt-BR" altLang="pt-BR"/>
          </a:p>
        </p:txBody>
      </p:sp>
    </p:spTree>
    <p:extLst>
      <p:ext uri="{BB962C8B-B14F-4D97-AF65-F5344CB8AC3E}">
        <p14:creationId xmlns:p14="http://schemas.microsoft.com/office/powerpoint/2010/main" val="156501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vl1pPr>
          </a:lstStyle>
          <a:p>
            <a:endParaRPr lang="pt-BR" altLang="pt-BR"/>
          </a:p>
        </p:txBody>
      </p:sp>
      <p:sp>
        <p:nvSpPr>
          <p:cNvPr id="8" name="Espaço Reservado para Rodapé 7"/>
          <p:cNvSpPr>
            <a:spLocks noGrp="1"/>
          </p:cNvSpPr>
          <p:nvPr>
            <p:ph type="ftr" sz="quarter" idx="11"/>
          </p:nvPr>
        </p:nvSpPr>
        <p:spPr/>
        <p:txBody>
          <a:bodyPr/>
          <a:lstStyle>
            <a:lvl1pPr>
              <a:defRPr/>
            </a:lvl1pPr>
          </a:lstStyle>
          <a:p>
            <a:endParaRPr lang="pt-BR" altLang="pt-BR"/>
          </a:p>
        </p:txBody>
      </p:sp>
      <p:sp>
        <p:nvSpPr>
          <p:cNvPr id="9" name="Espaço Reservado para Número de Slide 8"/>
          <p:cNvSpPr>
            <a:spLocks noGrp="1"/>
          </p:cNvSpPr>
          <p:nvPr>
            <p:ph type="sldNum" sz="quarter" idx="12"/>
          </p:nvPr>
        </p:nvSpPr>
        <p:spPr/>
        <p:txBody>
          <a:bodyPr/>
          <a:lstStyle>
            <a:lvl1pPr>
              <a:defRPr/>
            </a:lvl1pPr>
          </a:lstStyle>
          <a:p>
            <a:fld id="{F264F174-0493-4AFB-A1A9-4A136230380D}" type="slidenum">
              <a:rPr lang="pt-BR" altLang="pt-BR"/>
              <a:pPr/>
              <a:t>‹nº›</a:t>
            </a:fld>
            <a:endParaRPr lang="pt-BR" altLang="pt-BR"/>
          </a:p>
        </p:txBody>
      </p:sp>
    </p:spTree>
    <p:extLst>
      <p:ext uri="{BB962C8B-B14F-4D97-AF65-F5344CB8AC3E}">
        <p14:creationId xmlns:p14="http://schemas.microsoft.com/office/powerpoint/2010/main" val="279133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lvl1pPr>
              <a:defRPr/>
            </a:lvl1pPr>
          </a:lstStyle>
          <a:p>
            <a:endParaRPr lang="pt-BR" altLang="pt-BR"/>
          </a:p>
        </p:txBody>
      </p:sp>
      <p:sp>
        <p:nvSpPr>
          <p:cNvPr id="4" name="Espaço Reservado para Rodapé 3"/>
          <p:cNvSpPr>
            <a:spLocks noGrp="1"/>
          </p:cNvSpPr>
          <p:nvPr>
            <p:ph type="ftr" sz="quarter" idx="11"/>
          </p:nvPr>
        </p:nvSpPr>
        <p:spPr/>
        <p:txBody>
          <a:bodyPr/>
          <a:lstStyle>
            <a:lvl1pPr>
              <a:defRPr/>
            </a:lvl1pPr>
          </a:lstStyle>
          <a:p>
            <a:endParaRPr lang="pt-BR" altLang="pt-BR"/>
          </a:p>
        </p:txBody>
      </p:sp>
      <p:sp>
        <p:nvSpPr>
          <p:cNvPr id="5" name="Espaço Reservado para Número de Slide 4"/>
          <p:cNvSpPr>
            <a:spLocks noGrp="1"/>
          </p:cNvSpPr>
          <p:nvPr>
            <p:ph type="sldNum" sz="quarter" idx="12"/>
          </p:nvPr>
        </p:nvSpPr>
        <p:spPr/>
        <p:txBody>
          <a:bodyPr/>
          <a:lstStyle>
            <a:lvl1pPr>
              <a:defRPr/>
            </a:lvl1pPr>
          </a:lstStyle>
          <a:p>
            <a:fld id="{03270097-E8F7-472E-B0E3-3BF39E0B69BC}" type="slidenum">
              <a:rPr lang="pt-BR" altLang="pt-BR"/>
              <a:pPr/>
              <a:t>‹nº›</a:t>
            </a:fld>
            <a:endParaRPr lang="pt-BR" altLang="pt-BR"/>
          </a:p>
        </p:txBody>
      </p:sp>
    </p:spTree>
    <p:extLst>
      <p:ext uri="{BB962C8B-B14F-4D97-AF65-F5344CB8AC3E}">
        <p14:creationId xmlns:p14="http://schemas.microsoft.com/office/powerpoint/2010/main" val="68225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ltLang="pt-BR"/>
          </a:p>
        </p:txBody>
      </p:sp>
      <p:sp>
        <p:nvSpPr>
          <p:cNvPr id="3" name="Espaço Reservado para Rodapé 2"/>
          <p:cNvSpPr>
            <a:spLocks noGrp="1"/>
          </p:cNvSpPr>
          <p:nvPr>
            <p:ph type="ftr" sz="quarter" idx="11"/>
          </p:nvPr>
        </p:nvSpPr>
        <p:spPr/>
        <p:txBody>
          <a:bodyPr/>
          <a:lstStyle>
            <a:lvl1pPr>
              <a:defRPr/>
            </a:lvl1pPr>
          </a:lstStyle>
          <a:p>
            <a:endParaRPr lang="pt-BR" altLang="pt-BR"/>
          </a:p>
        </p:txBody>
      </p:sp>
      <p:sp>
        <p:nvSpPr>
          <p:cNvPr id="4" name="Espaço Reservado para Número de Slide 3"/>
          <p:cNvSpPr>
            <a:spLocks noGrp="1"/>
          </p:cNvSpPr>
          <p:nvPr>
            <p:ph type="sldNum" sz="quarter" idx="12"/>
          </p:nvPr>
        </p:nvSpPr>
        <p:spPr/>
        <p:txBody>
          <a:bodyPr/>
          <a:lstStyle>
            <a:lvl1pPr>
              <a:defRPr/>
            </a:lvl1pPr>
          </a:lstStyle>
          <a:p>
            <a:fld id="{36BB3993-B84B-48B7-A4CB-D0C164707A87}" type="slidenum">
              <a:rPr lang="pt-BR" altLang="pt-BR"/>
              <a:pPr/>
              <a:t>‹nº›</a:t>
            </a:fld>
            <a:endParaRPr lang="pt-BR" altLang="pt-BR"/>
          </a:p>
        </p:txBody>
      </p:sp>
    </p:spTree>
    <p:extLst>
      <p:ext uri="{BB962C8B-B14F-4D97-AF65-F5344CB8AC3E}">
        <p14:creationId xmlns:p14="http://schemas.microsoft.com/office/powerpoint/2010/main" val="147798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DD8000F1-30E9-4CE5-9CDC-628B22195224}" type="slidenum">
              <a:rPr lang="pt-BR" altLang="pt-BR"/>
              <a:pPr/>
              <a:t>‹nº›</a:t>
            </a:fld>
            <a:endParaRPr lang="pt-BR" altLang="pt-BR"/>
          </a:p>
        </p:txBody>
      </p:sp>
    </p:spTree>
    <p:extLst>
      <p:ext uri="{BB962C8B-B14F-4D97-AF65-F5344CB8AC3E}">
        <p14:creationId xmlns:p14="http://schemas.microsoft.com/office/powerpoint/2010/main" val="167986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A78955F2-C422-4829-965F-F025B8510C71}" type="slidenum">
              <a:rPr lang="pt-BR" altLang="pt-BR"/>
              <a:pPr/>
              <a:t>‹nº›</a:t>
            </a:fld>
            <a:endParaRPr lang="pt-BR" altLang="pt-BR"/>
          </a:p>
        </p:txBody>
      </p:sp>
    </p:spTree>
    <p:extLst>
      <p:ext uri="{BB962C8B-B14F-4D97-AF65-F5344CB8AC3E}">
        <p14:creationId xmlns:p14="http://schemas.microsoft.com/office/powerpoint/2010/main" val="290156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http://www.peq.coppe.ufrj.br/minerva.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coppe.ufrj.b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pt-BR"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86259B-676D-4D01-AEB3-C48AF23CD2C9}" type="slidenum">
              <a:rPr lang="pt-BR" altLang="pt-BR"/>
              <a:pPr/>
              <a:t>‹nº›</a:t>
            </a:fld>
            <a:endParaRPr lang="pt-BR" altLang="pt-BR"/>
          </a:p>
        </p:txBody>
      </p:sp>
      <p:pic>
        <p:nvPicPr>
          <p:cNvPr id="1031" name="Picture 7" descr="COPPE">
            <a:hlinkClick r:id="rId14"/>
          </p:cNvPr>
          <p:cNvPicPr>
            <a:picLocks noChangeAspect="1" noChangeArrowheads="1"/>
          </p:cNvPicPr>
          <p:nvPr userDrawn="1"/>
        </p:nvPicPr>
        <p:blipFill>
          <a:blip r:embed="rId15" r:link="rId16" cstate="print">
            <a:extLst>
              <a:ext uri="{28A0092B-C50C-407E-A947-70E740481C1C}">
                <a14:useLocalDpi xmlns:a14="http://schemas.microsoft.com/office/drawing/2010/main" val="0"/>
              </a:ext>
            </a:extLst>
          </a:blip>
          <a:srcRect/>
          <a:stretch>
            <a:fillRect/>
          </a:stretch>
        </p:blipFill>
        <p:spPr bwMode="auto">
          <a:xfrm>
            <a:off x="468313" y="333375"/>
            <a:ext cx="879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136.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168.bin"/><Relationship Id="rId5" Type="http://schemas.openxmlformats.org/officeDocument/2006/relationships/image" Target="../media/image135.wmf"/><Relationship Id="rId4" Type="http://schemas.openxmlformats.org/officeDocument/2006/relationships/oleObject" Target="../embeddings/oleObject167.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notesSlide" Target="../notesSlides/notesSlide89.xml"/><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70.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39.w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75.bin"/><Relationship Id="rId13" Type="http://schemas.openxmlformats.org/officeDocument/2006/relationships/image" Target="../media/image145.wmf"/><Relationship Id="rId3" Type="http://schemas.openxmlformats.org/officeDocument/2006/relationships/notesSlide" Target="../notesSlides/notesSlide91.xml"/><Relationship Id="rId7" Type="http://schemas.openxmlformats.org/officeDocument/2006/relationships/image" Target="../media/image142.wmf"/><Relationship Id="rId12"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174.bin"/><Relationship Id="rId11" Type="http://schemas.openxmlformats.org/officeDocument/2006/relationships/image" Target="../media/image144.wmf"/><Relationship Id="rId5" Type="http://schemas.openxmlformats.org/officeDocument/2006/relationships/image" Target="../media/image141.wmf"/><Relationship Id="rId15" Type="http://schemas.openxmlformats.org/officeDocument/2006/relationships/image" Target="../media/image140.wmf"/><Relationship Id="rId10" Type="http://schemas.openxmlformats.org/officeDocument/2006/relationships/oleObject" Target="../embeddings/oleObject176.bin"/><Relationship Id="rId4" Type="http://schemas.openxmlformats.org/officeDocument/2006/relationships/oleObject" Target="../embeddings/oleObject173.bin"/><Relationship Id="rId9" Type="http://schemas.openxmlformats.org/officeDocument/2006/relationships/image" Target="../media/image143.wmf"/><Relationship Id="rId14" Type="http://schemas.openxmlformats.org/officeDocument/2006/relationships/oleObject" Target="../embeddings/oleObject178.bin"/></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181.bin"/><Relationship Id="rId13" Type="http://schemas.openxmlformats.org/officeDocument/2006/relationships/image" Target="../media/image150.wmf"/><Relationship Id="rId3" Type="http://schemas.openxmlformats.org/officeDocument/2006/relationships/notesSlide" Target="../notesSlides/notesSlide92.xml"/><Relationship Id="rId7" Type="http://schemas.openxmlformats.org/officeDocument/2006/relationships/image" Target="../media/image147.wmf"/><Relationship Id="rId12"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180.bin"/><Relationship Id="rId11" Type="http://schemas.openxmlformats.org/officeDocument/2006/relationships/image" Target="../media/image149.wmf"/><Relationship Id="rId5" Type="http://schemas.openxmlformats.org/officeDocument/2006/relationships/image" Target="../media/image146.wmf"/><Relationship Id="rId10" Type="http://schemas.openxmlformats.org/officeDocument/2006/relationships/oleObject" Target="../embeddings/oleObject182.bin"/><Relationship Id="rId4" Type="http://schemas.openxmlformats.org/officeDocument/2006/relationships/oleObject" Target="../embeddings/oleObject179.bin"/><Relationship Id="rId9" Type="http://schemas.openxmlformats.org/officeDocument/2006/relationships/image" Target="../media/image148.wmf"/></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44.wmf"/><Relationship Id="rId3" Type="http://schemas.openxmlformats.org/officeDocument/2006/relationships/notesSlide" Target="../notesSlides/notesSlide93.xml"/><Relationship Id="rId7" Type="http://schemas.openxmlformats.org/officeDocument/2006/relationships/image" Target="../media/image152.wmf"/><Relationship Id="rId12"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185.bin"/><Relationship Id="rId11" Type="http://schemas.openxmlformats.org/officeDocument/2006/relationships/image" Target="../media/image143.wmf"/><Relationship Id="rId5" Type="http://schemas.openxmlformats.org/officeDocument/2006/relationships/image" Target="../media/image151.wmf"/><Relationship Id="rId15" Type="http://schemas.openxmlformats.org/officeDocument/2006/relationships/image" Target="../media/image145.w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53.wmf"/><Relationship Id="rId14" Type="http://schemas.openxmlformats.org/officeDocument/2006/relationships/oleObject" Target="../embeddings/oleObject189.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155.wmf"/><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191.bin"/><Relationship Id="rId5" Type="http://schemas.openxmlformats.org/officeDocument/2006/relationships/image" Target="../media/image154.wmf"/><Relationship Id="rId4" Type="http://schemas.openxmlformats.org/officeDocument/2006/relationships/oleObject" Target="../embeddings/oleObject190.bin"/></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notesSlide" Target="../notesSlides/notesSlide96.xml"/><Relationship Id="rId7" Type="http://schemas.openxmlformats.org/officeDocument/2006/relationships/image" Target="../media/image157.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193.bin"/><Relationship Id="rId11" Type="http://schemas.openxmlformats.org/officeDocument/2006/relationships/image" Target="../media/image158.wmf"/><Relationship Id="rId5" Type="http://schemas.openxmlformats.org/officeDocument/2006/relationships/image" Target="../media/image156.wmf"/><Relationship Id="rId10" Type="http://schemas.openxmlformats.org/officeDocument/2006/relationships/oleObject" Target="../embeddings/oleObject195.bin"/><Relationship Id="rId4" Type="http://schemas.openxmlformats.org/officeDocument/2006/relationships/oleObject" Target="../embeddings/oleObject192.bin"/><Relationship Id="rId9" Type="http://schemas.openxmlformats.org/officeDocument/2006/relationships/image" Target="../media/image149.wmf"/></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144.wmf"/><Relationship Id="rId3" Type="http://schemas.openxmlformats.org/officeDocument/2006/relationships/notesSlide" Target="../notesSlides/notesSlide97.xml"/><Relationship Id="rId7" Type="http://schemas.openxmlformats.org/officeDocument/2006/relationships/image" Target="../media/image160.wmf"/><Relationship Id="rId12" Type="http://schemas.openxmlformats.org/officeDocument/2006/relationships/oleObject" Target="../embeddings/oleObject200.bin"/><Relationship Id="rId17" Type="http://schemas.openxmlformats.org/officeDocument/2006/relationships/image" Target="../media/image162.wmf"/><Relationship Id="rId2" Type="http://schemas.openxmlformats.org/officeDocument/2006/relationships/slideLayout" Target="../slideLayouts/slideLayout2.xml"/><Relationship Id="rId16" Type="http://schemas.openxmlformats.org/officeDocument/2006/relationships/oleObject" Target="../embeddings/oleObject202.bin"/><Relationship Id="rId1" Type="http://schemas.openxmlformats.org/officeDocument/2006/relationships/vmlDrawing" Target="../drawings/vmlDrawing61.vml"/><Relationship Id="rId6" Type="http://schemas.openxmlformats.org/officeDocument/2006/relationships/oleObject" Target="../embeddings/oleObject197.bin"/><Relationship Id="rId11" Type="http://schemas.openxmlformats.org/officeDocument/2006/relationships/image" Target="../media/image143.wmf"/><Relationship Id="rId5" Type="http://schemas.openxmlformats.org/officeDocument/2006/relationships/image" Target="../media/image159.wmf"/><Relationship Id="rId15" Type="http://schemas.openxmlformats.org/officeDocument/2006/relationships/image" Target="../media/image145.wmf"/><Relationship Id="rId10" Type="http://schemas.openxmlformats.org/officeDocument/2006/relationships/oleObject" Target="../embeddings/oleObject199.bin"/><Relationship Id="rId4" Type="http://schemas.openxmlformats.org/officeDocument/2006/relationships/oleObject" Target="../embeddings/oleObject196.bin"/><Relationship Id="rId9" Type="http://schemas.openxmlformats.org/officeDocument/2006/relationships/image" Target="../media/image161.wmf"/><Relationship Id="rId14" Type="http://schemas.openxmlformats.org/officeDocument/2006/relationships/oleObject" Target="../embeddings/oleObject201.bin"/></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png"/><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image" Target="../media/image10.wmf"/><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32.bin"/><Relationship Id="rId14" Type="http://schemas.openxmlformats.org/officeDocument/2006/relationships/image" Target="../media/image11.png"/></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notesSlide" Target="../notesSlides/notesSlide98.xml"/><Relationship Id="rId7"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204.bin"/><Relationship Id="rId11" Type="http://schemas.openxmlformats.org/officeDocument/2006/relationships/image" Target="../media/image126.wmf"/><Relationship Id="rId5" Type="http://schemas.openxmlformats.org/officeDocument/2006/relationships/image" Target="../media/image163.wmf"/><Relationship Id="rId10" Type="http://schemas.openxmlformats.org/officeDocument/2006/relationships/oleObject" Target="../embeddings/oleObject206.bin"/><Relationship Id="rId4" Type="http://schemas.openxmlformats.org/officeDocument/2006/relationships/oleObject" Target="../embeddings/oleObject203.bin"/><Relationship Id="rId9" Type="http://schemas.openxmlformats.org/officeDocument/2006/relationships/image" Target="../media/image164.w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208.bin"/><Relationship Id="rId5" Type="http://schemas.openxmlformats.org/officeDocument/2006/relationships/image" Target="../media/image165.wmf"/><Relationship Id="rId4" Type="http://schemas.openxmlformats.org/officeDocument/2006/relationships/oleObject" Target="../embeddings/oleObject207.bin"/></Relationships>
</file>

<file path=ppt/slides/_rels/slide11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169.wmf"/><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210.bin"/><Relationship Id="rId5" Type="http://schemas.openxmlformats.org/officeDocument/2006/relationships/image" Target="../media/image168.wmf"/><Relationship Id="rId4" Type="http://schemas.openxmlformats.org/officeDocument/2006/relationships/oleObject" Target="../embeddings/oleObject209.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image" Target="../media/image171.wmf"/><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212.bin"/><Relationship Id="rId5" Type="http://schemas.openxmlformats.org/officeDocument/2006/relationships/image" Target="../media/image170.wmf"/><Relationship Id="rId4" Type="http://schemas.openxmlformats.org/officeDocument/2006/relationships/oleObject" Target="../embeddings/oleObject211.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173.wmf"/><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214.bin"/><Relationship Id="rId5" Type="http://schemas.openxmlformats.org/officeDocument/2006/relationships/image" Target="../media/image172.wmf"/><Relationship Id="rId4" Type="http://schemas.openxmlformats.org/officeDocument/2006/relationships/oleObject" Target="../embeddings/oleObject213.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175.wmf"/><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216.bin"/><Relationship Id="rId5" Type="http://schemas.openxmlformats.org/officeDocument/2006/relationships/image" Target="../media/image174.wmf"/><Relationship Id="rId4" Type="http://schemas.openxmlformats.org/officeDocument/2006/relationships/oleObject" Target="../embeddings/oleObject21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image" Target="../media/image176.wmf"/><Relationship Id="rId4" Type="http://schemas.openxmlformats.org/officeDocument/2006/relationships/oleObject" Target="../embeddings/oleObject217.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69.vml"/><Relationship Id="rId5" Type="http://schemas.openxmlformats.org/officeDocument/2006/relationships/image" Target="../media/image176.wmf"/><Relationship Id="rId4" Type="http://schemas.openxmlformats.org/officeDocument/2006/relationships/oleObject" Target="../embeddings/oleObject218.bin"/></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image" Target="../media/image177.wmf"/><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220.bin"/><Relationship Id="rId5" Type="http://schemas.openxmlformats.org/officeDocument/2006/relationships/image" Target="../media/image176.wmf"/><Relationship Id="rId4" Type="http://schemas.openxmlformats.org/officeDocument/2006/relationships/oleObject" Target="../embeddings/oleObject219.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222.bin"/><Relationship Id="rId5" Type="http://schemas.openxmlformats.org/officeDocument/2006/relationships/image" Target="../media/image178.wmf"/><Relationship Id="rId4" Type="http://schemas.openxmlformats.org/officeDocument/2006/relationships/oleObject" Target="../embeddings/oleObject221.bin"/></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notesSlide" Target="../notesSlides/notesSlide110.xml"/><Relationship Id="rId7"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224.bin"/><Relationship Id="rId5" Type="http://schemas.openxmlformats.org/officeDocument/2006/relationships/image" Target="../media/image180.wmf"/><Relationship Id="rId4" Type="http://schemas.openxmlformats.org/officeDocument/2006/relationships/oleObject" Target="../embeddings/oleObject223.bin"/><Relationship Id="rId9" Type="http://schemas.openxmlformats.org/officeDocument/2006/relationships/image" Target="../media/image182.w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image" Target="../media/image184.wmf"/><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227.bin"/><Relationship Id="rId5" Type="http://schemas.openxmlformats.org/officeDocument/2006/relationships/image" Target="../media/image183.wmf"/><Relationship Id="rId4" Type="http://schemas.openxmlformats.org/officeDocument/2006/relationships/oleObject" Target="../embeddings/oleObject226.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230.bin"/><Relationship Id="rId3" Type="http://schemas.openxmlformats.org/officeDocument/2006/relationships/notesSlide" Target="../notesSlides/notesSlide113.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229.bin"/><Relationship Id="rId11" Type="http://schemas.openxmlformats.org/officeDocument/2006/relationships/image" Target="../media/image188.wmf"/><Relationship Id="rId5" Type="http://schemas.openxmlformats.org/officeDocument/2006/relationships/image" Target="../media/image185.wmf"/><Relationship Id="rId10" Type="http://schemas.openxmlformats.org/officeDocument/2006/relationships/oleObject" Target="../embeddings/oleObject231.bin"/><Relationship Id="rId4" Type="http://schemas.openxmlformats.org/officeDocument/2006/relationships/oleObject" Target="../embeddings/oleObject228.bin"/><Relationship Id="rId9" Type="http://schemas.openxmlformats.org/officeDocument/2006/relationships/image" Target="../media/image187.wm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75.vml"/><Relationship Id="rId5" Type="http://schemas.openxmlformats.org/officeDocument/2006/relationships/image" Target="../media/image187.wmf"/><Relationship Id="rId4" Type="http://schemas.openxmlformats.org/officeDocument/2006/relationships/oleObject" Target="../embeddings/oleObject232.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76.vml"/><Relationship Id="rId5" Type="http://schemas.openxmlformats.org/officeDocument/2006/relationships/image" Target="../media/image187.wmf"/><Relationship Id="rId4" Type="http://schemas.openxmlformats.org/officeDocument/2006/relationships/oleObject" Target="../embeddings/oleObject23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6.xml"/><Relationship Id="rId7" Type="http://schemas.openxmlformats.org/officeDocument/2006/relationships/image" Target="../media/image187.wmf"/><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235.bin"/><Relationship Id="rId5" Type="http://schemas.openxmlformats.org/officeDocument/2006/relationships/image" Target="../media/image189.wmf"/><Relationship Id="rId4" Type="http://schemas.openxmlformats.org/officeDocument/2006/relationships/oleObject" Target="../embeddings/oleObject234.bin"/></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notesSlide" Target="../notesSlides/notesSlide117.xml"/><Relationship Id="rId7" Type="http://schemas.openxmlformats.org/officeDocument/2006/relationships/image" Target="../media/image191.wmf"/><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237.bin"/><Relationship Id="rId5" Type="http://schemas.openxmlformats.org/officeDocument/2006/relationships/image" Target="../media/image190.wmf"/><Relationship Id="rId4" Type="http://schemas.openxmlformats.org/officeDocument/2006/relationships/oleObject" Target="../embeddings/oleObject236.bin"/><Relationship Id="rId9" Type="http://schemas.openxmlformats.org/officeDocument/2006/relationships/image" Target="../media/image18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241.bin"/><Relationship Id="rId3" Type="http://schemas.openxmlformats.org/officeDocument/2006/relationships/notesSlide" Target="../notesSlides/notesSlide118.xml"/><Relationship Id="rId7" Type="http://schemas.openxmlformats.org/officeDocument/2006/relationships/image" Target="../media/image191.wmf"/><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240.bin"/><Relationship Id="rId5" Type="http://schemas.openxmlformats.org/officeDocument/2006/relationships/image" Target="../media/image192.wmf"/><Relationship Id="rId4" Type="http://schemas.openxmlformats.org/officeDocument/2006/relationships/oleObject" Target="../embeddings/oleObject239.bin"/><Relationship Id="rId9" Type="http://schemas.openxmlformats.org/officeDocument/2006/relationships/image" Target="../media/image193.wmf"/></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notesSlide" Target="../notesSlides/notesSlide119.xml"/><Relationship Id="rId7" Type="http://schemas.openxmlformats.org/officeDocument/2006/relationships/image" Target="../media/image195.wmf"/><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243.bin"/><Relationship Id="rId5" Type="http://schemas.openxmlformats.org/officeDocument/2006/relationships/image" Target="../media/image194.wmf"/><Relationship Id="rId4" Type="http://schemas.openxmlformats.org/officeDocument/2006/relationships/oleObject" Target="../embeddings/oleObject242.bin"/><Relationship Id="rId9" Type="http://schemas.openxmlformats.org/officeDocument/2006/relationships/image" Target="../media/image187.wmf"/></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notesSlide" Target="../notesSlides/notesSlide120.xml"/><Relationship Id="rId7" Type="http://schemas.openxmlformats.org/officeDocument/2006/relationships/image" Target="../media/image197.wmf"/><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oleObject" Target="../embeddings/oleObject246.bin"/><Relationship Id="rId5" Type="http://schemas.openxmlformats.org/officeDocument/2006/relationships/image" Target="../media/image196.wmf"/><Relationship Id="rId4" Type="http://schemas.openxmlformats.org/officeDocument/2006/relationships/oleObject" Target="../embeddings/oleObject245.bin"/><Relationship Id="rId9" Type="http://schemas.openxmlformats.org/officeDocument/2006/relationships/image" Target="../media/image195.wmf"/></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250.bin"/><Relationship Id="rId3" Type="http://schemas.openxmlformats.org/officeDocument/2006/relationships/notesSlide" Target="../notesSlides/notesSlide121.xml"/><Relationship Id="rId7" Type="http://schemas.openxmlformats.org/officeDocument/2006/relationships/image" Target="../media/image199.wmf"/><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oleObject" Target="../embeddings/oleObject249.bin"/><Relationship Id="rId5" Type="http://schemas.openxmlformats.org/officeDocument/2006/relationships/image" Target="../media/image198.wmf"/><Relationship Id="rId4" Type="http://schemas.openxmlformats.org/officeDocument/2006/relationships/oleObject" Target="../embeddings/oleObject248.bin"/><Relationship Id="rId9" Type="http://schemas.openxmlformats.org/officeDocument/2006/relationships/image" Target="../media/image200.w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253.bin"/><Relationship Id="rId3" Type="http://schemas.openxmlformats.org/officeDocument/2006/relationships/notesSlide" Target="../notesSlides/notesSlide122.xml"/><Relationship Id="rId7" Type="http://schemas.openxmlformats.org/officeDocument/2006/relationships/image" Target="../media/image202.wmf"/><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252.bin"/><Relationship Id="rId11" Type="http://schemas.openxmlformats.org/officeDocument/2006/relationships/image" Target="../media/image199.wmf"/><Relationship Id="rId5" Type="http://schemas.openxmlformats.org/officeDocument/2006/relationships/image" Target="../media/image201.wmf"/><Relationship Id="rId10" Type="http://schemas.openxmlformats.org/officeDocument/2006/relationships/oleObject" Target="../embeddings/oleObject254.bin"/><Relationship Id="rId4" Type="http://schemas.openxmlformats.org/officeDocument/2006/relationships/oleObject" Target="../embeddings/oleObject251.bin"/><Relationship Id="rId9" Type="http://schemas.openxmlformats.org/officeDocument/2006/relationships/image" Target="../media/image187.wmf"/></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257.bin"/><Relationship Id="rId3" Type="http://schemas.openxmlformats.org/officeDocument/2006/relationships/notesSlide" Target="../notesSlides/notesSlide123.xml"/><Relationship Id="rId7" Type="http://schemas.openxmlformats.org/officeDocument/2006/relationships/image" Target="../media/image202.wmf"/><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oleObject" Target="../embeddings/oleObject256.bin"/><Relationship Id="rId5" Type="http://schemas.openxmlformats.org/officeDocument/2006/relationships/image" Target="../media/image203.wmf"/><Relationship Id="rId4" Type="http://schemas.openxmlformats.org/officeDocument/2006/relationships/oleObject" Target="../embeddings/oleObject255.bin"/><Relationship Id="rId9" Type="http://schemas.openxmlformats.org/officeDocument/2006/relationships/image" Target="../media/image204.wmf"/></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260.bin"/><Relationship Id="rId3" Type="http://schemas.openxmlformats.org/officeDocument/2006/relationships/notesSlide" Target="../notesSlides/notesSlide124.xml"/><Relationship Id="rId7" Type="http://schemas.openxmlformats.org/officeDocument/2006/relationships/image" Target="../media/image206.wmf"/><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oleObject" Target="../embeddings/oleObject259.bin"/><Relationship Id="rId5" Type="http://schemas.openxmlformats.org/officeDocument/2006/relationships/image" Target="../media/image205.wmf"/><Relationship Id="rId4" Type="http://schemas.openxmlformats.org/officeDocument/2006/relationships/oleObject" Target="../embeddings/oleObject258.bin"/><Relationship Id="rId9" Type="http://schemas.openxmlformats.org/officeDocument/2006/relationships/image" Target="../media/image204.wmf"/></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5.xml"/><Relationship Id="rId7" Type="http://schemas.openxmlformats.org/officeDocument/2006/relationships/image" Target="../media/image206.wmf"/><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262.bin"/><Relationship Id="rId5" Type="http://schemas.openxmlformats.org/officeDocument/2006/relationships/image" Target="../media/image207.wmf"/><Relationship Id="rId4" Type="http://schemas.openxmlformats.org/officeDocument/2006/relationships/oleObject" Target="../embeddings/oleObject261.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vmlDrawing" Target="../drawings/vmlDrawing87.vml"/><Relationship Id="rId5" Type="http://schemas.openxmlformats.org/officeDocument/2006/relationships/image" Target="../media/image208.wmf"/><Relationship Id="rId4" Type="http://schemas.openxmlformats.org/officeDocument/2006/relationships/oleObject" Target="../embeddings/oleObject263.bin"/></Relationships>
</file>

<file path=ppt/slides/_rels/slide139.xml.rels><?xml version="1.0" encoding="UTF-8" standalone="yes"?>
<Relationships xmlns="http://schemas.openxmlformats.org/package/2006/relationships"><Relationship Id="rId8" Type="http://schemas.openxmlformats.org/officeDocument/2006/relationships/oleObject" Target="../embeddings/oleObject266.bin"/><Relationship Id="rId13" Type="http://schemas.openxmlformats.org/officeDocument/2006/relationships/image" Target="../media/image213.wmf"/><Relationship Id="rId3" Type="http://schemas.openxmlformats.org/officeDocument/2006/relationships/notesSlide" Target="../notesSlides/notesSlide127.xml"/><Relationship Id="rId7" Type="http://schemas.openxmlformats.org/officeDocument/2006/relationships/image" Target="../media/image210.wmf"/><Relationship Id="rId12" Type="http://schemas.openxmlformats.org/officeDocument/2006/relationships/oleObject" Target="../embeddings/oleObject268.bin"/><Relationship Id="rId2" Type="http://schemas.openxmlformats.org/officeDocument/2006/relationships/slideLayout" Target="../slideLayouts/slideLayout2.xml"/><Relationship Id="rId16" Type="http://schemas.openxmlformats.org/officeDocument/2006/relationships/image" Target="../media/image206.png"/><Relationship Id="rId1" Type="http://schemas.openxmlformats.org/officeDocument/2006/relationships/vmlDrawing" Target="../drawings/vmlDrawing88.vml"/><Relationship Id="rId6" Type="http://schemas.openxmlformats.org/officeDocument/2006/relationships/oleObject" Target="../embeddings/oleObject265.bin"/><Relationship Id="rId11" Type="http://schemas.openxmlformats.org/officeDocument/2006/relationships/image" Target="../media/image212.wmf"/><Relationship Id="rId5" Type="http://schemas.openxmlformats.org/officeDocument/2006/relationships/image" Target="../media/image209.wmf"/><Relationship Id="rId15" Type="http://schemas.openxmlformats.org/officeDocument/2006/relationships/image" Target="../media/image214.wmf"/><Relationship Id="rId10" Type="http://schemas.openxmlformats.org/officeDocument/2006/relationships/oleObject" Target="../embeddings/oleObject267.bin"/><Relationship Id="rId4" Type="http://schemas.openxmlformats.org/officeDocument/2006/relationships/oleObject" Target="../embeddings/oleObject264.bin"/><Relationship Id="rId9" Type="http://schemas.openxmlformats.org/officeDocument/2006/relationships/image" Target="../media/image211.wmf"/><Relationship Id="rId14" Type="http://schemas.openxmlformats.org/officeDocument/2006/relationships/oleObject" Target="../embeddings/oleObject26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oleObject35.bin"/></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272.bin"/><Relationship Id="rId3" Type="http://schemas.openxmlformats.org/officeDocument/2006/relationships/notesSlide" Target="../notesSlides/notesSlide128.xml"/><Relationship Id="rId7" Type="http://schemas.openxmlformats.org/officeDocument/2006/relationships/image" Target="../media/image216.wmf"/><Relationship Id="rId12" Type="http://schemas.openxmlformats.org/officeDocument/2006/relationships/image" Target="../media/image211.png"/><Relationship Id="rId2" Type="http://schemas.openxmlformats.org/officeDocument/2006/relationships/slideLayout" Target="../slideLayouts/slideLayout12.xml"/><Relationship Id="rId1" Type="http://schemas.openxmlformats.org/officeDocument/2006/relationships/vmlDrawing" Target="../drawings/vmlDrawing89.vml"/><Relationship Id="rId6" Type="http://schemas.openxmlformats.org/officeDocument/2006/relationships/oleObject" Target="../embeddings/oleObject271.bin"/><Relationship Id="rId11" Type="http://schemas.openxmlformats.org/officeDocument/2006/relationships/image" Target="../media/image218.wmf"/><Relationship Id="rId5" Type="http://schemas.openxmlformats.org/officeDocument/2006/relationships/image" Target="../media/image215.wmf"/><Relationship Id="rId10" Type="http://schemas.openxmlformats.org/officeDocument/2006/relationships/oleObject" Target="../embeddings/oleObject273.bin"/><Relationship Id="rId4" Type="http://schemas.openxmlformats.org/officeDocument/2006/relationships/oleObject" Target="../embeddings/oleObject270.bin"/><Relationship Id="rId9" Type="http://schemas.openxmlformats.org/officeDocument/2006/relationships/image" Target="../media/image217.wmf"/></Relationships>
</file>

<file path=ppt/slides/_rels/slide141.xml.rels><?xml version="1.0" encoding="UTF-8" standalone="yes"?>
<Relationships xmlns="http://schemas.openxmlformats.org/package/2006/relationships"><Relationship Id="rId8" Type="http://schemas.openxmlformats.org/officeDocument/2006/relationships/oleObject" Target="../embeddings/oleObject276.bin"/><Relationship Id="rId3" Type="http://schemas.openxmlformats.org/officeDocument/2006/relationships/notesSlide" Target="../notesSlides/notesSlide129.xml"/><Relationship Id="rId7" Type="http://schemas.openxmlformats.org/officeDocument/2006/relationships/image" Target="../media/image220.wmf"/><Relationship Id="rId2" Type="http://schemas.openxmlformats.org/officeDocument/2006/relationships/slideLayout" Target="../slideLayouts/slideLayout12.xml"/><Relationship Id="rId1" Type="http://schemas.openxmlformats.org/officeDocument/2006/relationships/vmlDrawing" Target="../drawings/vmlDrawing90.vml"/><Relationship Id="rId6" Type="http://schemas.openxmlformats.org/officeDocument/2006/relationships/oleObject" Target="../embeddings/oleObject275.bin"/><Relationship Id="rId11" Type="http://schemas.openxmlformats.org/officeDocument/2006/relationships/image" Target="../media/image210.wmf"/><Relationship Id="rId5" Type="http://schemas.openxmlformats.org/officeDocument/2006/relationships/image" Target="../media/image219.wmf"/><Relationship Id="rId10" Type="http://schemas.openxmlformats.org/officeDocument/2006/relationships/oleObject" Target="../embeddings/oleObject277.bin"/><Relationship Id="rId4" Type="http://schemas.openxmlformats.org/officeDocument/2006/relationships/oleObject" Target="../embeddings/oleObject274.bin"/><Relationship Id="rId9" Type="http://schemas.openxmlformats.org/officeDocument/2006/relationships/image" Target="../media/image221.wmf"/></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image" Target="../media/image223.wmf"/><Relationship Id="rId2" Type="http://schemas.openxmlformats.org/officeDocument/2006/relationships/slideLayout" Target="../slideLayouts/slideLayout12.xml"/><Relationship Id="rId1" Type="http://schemas.openxmlformats.org/officeDocument/2006/relationships/vmlDrawing" Target="../drawings/vmlDrawing91.vml"/><Relationship Id="rId6" Type="http://schemas.openxmlformats.org/officeDocument/2006/relationships/oleObject" Target="../embeddings/oleObject279.bin"/><Relationship Id="rId5" Type="http://schemas.openxmlformats.org/officeDocument/2006/relationships/image" Target="../media/image222.wmf"/><Relationship Id="rId4" Type="http://schemas.openxmlformats.org/officeDocument/2006/relationships/oleObject" Target="../embeddings/oleObject278.bin"/></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282.bin"/><Relationship Id="rId3" Type="http://schemas.openxmlformats.org/officeDocument/2006/relationships/notesSlide" Target="../notesSlides/notesSlide131.xml"/><Relationship Id="rId7" Type="http://schemas.openxmlformats.org/officeDocument/2006/relationships/image" Target="../media/image225.wmf"/><Relationship Id="rId2" Type="http://schemas.openxmlformats.org/officeDocument/2006/relationships/slideLayout" Target="../slideLayouts/slideLayout12.xml"/><Relationship Id="rId1" Type="http://schemas.openxmlformats.org/officeDocument/2006/relationships/vmlDrawing" Target="../drawings/vmlDrawing92.vml"/><Relationship Id="rId6" Type="http://schemas.openxmlformats.org/officeDocument/2006/relationships/oleObject" Target="../embeddings/oleObject281.bin"/><Relationship Id="rId11" Type="http://schemas.openxmlformats.org/officeDocument/2006/relationships/image" Target="../media/image214.wmf"/><Relationship Id="rId5" Type="http://schemas.openxmlformats.org/officeDocument/2006/relationships/image" Target="../media/image224.wmf"/><Relationship Id="rId10" Type="http://schemas.openxmlformats.org/officeDocument/2006/relationships/oleObject" Target="../embeddings/oleObject283.bin"/><Relationship Id="rId4" Type="http://schemas.openxmlformats.org/officeDocument/2006/relationships/oleObject" Target="../embeddings/oleObject280.bin"/><Relationship Id="rId9" Type="http://schemas.openxmlformats.org/officeDocument/2006/relationships/image" Target="../media/image223.wmf"/></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notesSlide" Target="../notesSlides/notesSlide132.xml"/><Relationship Id="rId7" Type="http://schemas.openxmlformats.org/officeDocument/2006/relationships/image" Target="../media/image227.wmf"/><Relationship Id="rId2" Type="http://schemas.openxmlformats.org/officeDocument/2006/relationships/slideLayout" Target="../slideLayouts/slideLayout12.xml"/><Relationship Id="rId1" Type="http://schemas.openxmlformats.org/officeDocument/2006/relationships/vmlDrawing" Target="../drawings/vmlDrawing93.vml"/><Relationship Id="rId6" Type="http://schemas.openxmlformats.org/officeDocument/2006/relationships/oleObject" Target="../embeddings/oleObject285.bin"/><Relationship Id="rId5" Type="http://schemas.openxmlformats.org/officeDocument/2006/relationships/image" Target="../media/image226.wmf"/><Relationship Id="rId4" Type="http://schemas.openxmlformats.org/officeDocument/2006/relationships/oleObject" Target="../embeddings/oleObject284.bin"/><Relationship Id="rId9" Type="http://schemas.openxmlformats.org/officeDocument/2006/relationships/image" Target="../media/image214.wmf"/></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289.bin"/><Relationship Id="rId3" Type="http://schemas.openxmlformats.org/officeDocument/2006/relationships/notesSlide" Target="../notesSlides/notesSlide133.xml"/><Relationship Id="rId7" Type="http://schemas.openxmlformats.org/officeDocument/2006/relationships/image" Target="../media/image229.wmf"/><Relationship Id="rId2" Type="http://schemas.openxmlformats.org/officeDocument/2006/relationships/slideLayout" Target="../slideLayouts/slideLayout12.xml"/><Relationship Id="rId1" Type="http://schemas.openxmlformats.org/officeDocument/2006/relationships/vmlDrawing" Target="../drawings/vmlDrawing94.vml"/><Relationship Id="rId6" Type="http://schemas.openxmlformats.org/officeDocument/2006/relationships/oleObject" Target="../embeddings/oleObject288.bin"/><Relationship Id="rId11" Type="http://schemas.openxmlformats.org/officeDocument/2006/relationships/image" Target="../media/image231.wmf"/><Relationship Id="rId5" Type="http://schemas.openxmlformats.org/officeDocument/2006/relationships/image" Target="../media/image228.wmf"/><Relationship Id="rId10" Type="http://schemas.openxmlformats.org/officeDocument/2006/relationships/oleObject" Target="../embeddings/oleObject290.bin"/><Relationship Id="rId4" Type="http://schemas.openxmlformats.org/officeDocument/2006/relationships/oleObject" Target="../embeddings/oleObject287.bin"/><Relationship Id="rId9" Type="http://schemas.openxmlformats.org/officeDocument/2006/relationships/image" Target="../media/image230.wmf"/></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293.bin"/><Relationship Id="rId3" Type="http://schemas.openxmlformats.org/officeDocument/2006/relationships/notesSlide" Target="../notesSlides/notesSlide134.xml"/><Relationship Id="rId7" Type="http://schemas.openxmlformats.org/officeDocument/2006/relationships/image" Target="../media/image233.wmf"/><Relationship Id="rId2" Type="http://schemas.openxmlformats.org/officeDocument/2006/relationships/slideLayout" Target="../slideLayouts/slideLayout12.xml"/><Relationship Id="rId1" Type="http://schemas.openxmlformats.org/officeDocument/2006/relationships/vmlDrawing" Target="../drawings/vmlDrawing95.vml"/><Relationship Id="rId6" Type="http://schemas.openxmlformats.org/officeDocument/2006/relationships/oleObject" Target="../embeddings/oleObject292.bin"/><Relationship Id="rId11" Type="http://schemas.openxmlformats.org/officeDocument/2006/relationships/image" Target="../media/image221.wmf"/><Relationship Id="rId5" Type="http://schemas.openxmlformats.org/officeDocument/2006/relationships/image" Target="../media/image232.wmf"/><Relationship Id="rId10" Type="http://schemas.openxmlformats.org/officeDocument/2006/relationships/oleObject" Target="../embeddings/oleObject276.bin"/><Relationship Id="rId4" Type="http://schemas.openxmlformats.org/officeDocument/2006/relationships/oleObject" Target="../embeddings/oleObject291.bin"/><Relationship Id="rId9" Type="http://schemas.openxmlformats.org/officeDocument/2006/relationships/image" Target="../media/image234.wmf"/></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2.xml"/><Relationship Id="rId1" Type="http://schemas.openxmlformats.org/officeDocument/2006/relationships/vmlDrawing" Target="../drawings/vmlDrawing96.vml"/><Relationship Id="rId5" Type="http://schemas.openxmlformats.org/officeDocument/2006/relationships/image" Target="../media/image233.wmf"/><Relationship Id="rId4" Type="http://schemas.openxmlformats.org/officeDocument/2006/relationships/oleObject" Target="../embeddings/oleObject292.bin"/></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296.bin"/><Relationship Id="rId13" Type="http://schemas.openxmlformats.org/officeDocument/2006/relationships/image" Target="../media/image239.wmf"/><Relationship Id="rId3" Type="http://schemas.openxmlformats.org/officeDocument/2006/relationships/notesSlide" Target="../notesSlides/notesSlide136.xml"/><Relationship Id="rId7" Type="http://schemas.openxmlformats.org/officeDocument/2006/relationships/image" Target="../media/image236.wmf"/><Relationship Id="rId12" Type="http://schemas.openxmlformats.org/officeDocument/2006/relationships/oleObject" Target="../embeddings/oleObject298.bin"/><Relationship Id="rId2" Type="http://schemas.openxmlformats.org/officeDocument/2006/relationships/slideLayout" Target="../slideLayouts/slideLayout12.xml"/><Relationship Id="rId1" Type="http://schemas.openxmlformats.org/officeDocument/2006/relationships/vmlDrawing" Target="../drawings/vmlDrawing97.vml"/><Relationship Id="rId6" Type="http://schemas.openxmlformats.org/officeDocument/2006/relationships/oleObject" Target="../embeddings/oleObject295.bin"/><Relationship Id="rId11" Type="http://schemas.openxmlformats.org/officeDocument/2006/relationships/image" Target="../media/image238.wmf"/><Relationship Id="rId5" Type="http://schemas.openxmlformats.org/officeDocument/2006/relationships/image" Target="../media/image235.wmf"/><Relationship Id="rId10" Type="http://schemas.openxmlformats.org/officeDocument/2006/relationships/oleObject" Target="../embeddings/oleObject297.bin"/><Relationship Id="rId4" Type="http://schemas.openxmlformats.org/officeDocument/2006/relationships/oleObject" Target="../embeddings/oleObject294.bin"/><Relationship Id="rId9" Type="http://schemas.openxmlformats.org/officeDocument/2006/relationships/image" Target="../media/image237.wmf"/></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301.bin"/><Relationship Id="rId3" Type="http://schemas.openxmlformats.org/officeDocument/2006/relationships/notesSlide" Target="../notesSlides/notesSlide138.xml"/><Relationship Id="rId7" Type="http://schemas.openxmlformats.org/officeDocument/2006/relationships/image" Target="../media/image240.wmf"/><Relationship Id="rId2" Type="http://schemas.openxmlformats.org/officeDocument/2006/relationships/slideLayout" Target="../slideLayouts/slideLayout12.xml"/><Relationship Id="rId1" Type="http://schemas.openxmlformats.org/officeDocument/2006/relationships/vmlDrawing" Target="../drawings/vmlDrawing98.vml"/><Relationship Id="rId6" Type="http://schemas.openxmlformats.org/officeDocument/2006/relationships/oleObject" Target="../embeddings/oleObject300.bin"/><Relationship Id="rId11" Type="http://schemas.openxmlformats.org/officeDocument/2006/relationships/image" Target="../media/image242.wmf"/><Relationship Id="rId5" Type="http://schemas.openxmlformats.org/officeDocument/2006/relationships/image" Target="../media/image235.wmf"/><Relationship Id="rId10" Type="http://schemas.openxmlformats.org/officeDocument/2006/relationships/oleObject" Target="../embeddings/oleObject302.bin"/><Relationship Id="rId4" Type="http://schemas.openxmlformats.org/officeDocument/2006/relationships/oleObject" Target="../embeddings/oleObject299.bin"/><Relationship Id="rId9" Type="http://schemas.openxmlformats.org/officeDocument/2006/relationships/image" Target="../media/image241.wmf"/></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305.bin"/><Relationship Id="rId3" Type="http://schemas.openxmlformats.org/officeDocument/2006/relationships/notesSlide" Target="../notesSlides/notesSlide139.xml"/><Relationship Id="rId7" Type="http://schemas.openxmlformats.org/officeDocument/2006/relationships/image" Target="../media/image243.wmf"/><Relationship Id="rId2" Type="http://schemas.openxmlformats.org/officeDocument/2006/relationships/slideLayout" Target="../slideLayouts/slideLayout12.xml"/><Relationship Id="rId1" Type="http://schemas.openxmlformats.org/officeDocument/2006/relationships/vmlDrawing" Target="../drawings/vmlDrawing99.vml"/><Relationship Id="rId6" Type="http://schemas.openxmlformats.org/officeDocument/2006/relationships/oleObject" Target="../embeddings/oleObject304.bin"/><Relationship Id="rId5" Type="http://schemas.openxmlformats.org/officeDocument/2006/relationships/image" Target="../media/image242.wmf"/><Relationship Id="rId4" Type="http://schemas.openxmlformats.org/officeDocument/2006/relationships/oleObject" Target="../embeddings/oleObject303.bin"/><Relationship Id="rId9" Type="http://schemas.openxmlformats.org/officeDocument/2006/relationships/image" Target="../media/image244.wmf"/></Relationships>
</file>

<file path=ppt/slides/_rels/slide152.xml.rels><?xml version="1.0" encoding="UTF-8" standalone="yes"?>
<Relationships xmlns="http://schemas.openxmlformats.org/package/2006/relationships"><Relationship Id="rId8" Type="http://schemas.openxmlformats.org/officeDocument/2006/relationships/oleObject" Target="../embeddings/oleObject308.bin"/><Relationship Id="rId3" Type="http://schemas.openxmlformats.org/officeDocument/2006/relationships/notesSlide" Target="../notesSlides/notesSlide140.xml"/><Relationship Id="rId7" Type="http://schemas.openxmlformats.org/officeDocument/2006/relationships/image" Target="../media/image240.wmf"/><Relationship Id="rId2" Type="http://schemas.openxmlformats.org/officeDocument/2006/relationships/slideLayout" Target="../slideLayouts/slideLayout12.xml"/><Relationship Id="rId1" Type="http://schemas.openxmlformats.org/officeDocument/2006/relationships/vmlDrawing" Target="../drawings/vmlDrawing100.vml"/><Relationship Id="rId6" Type="http://schemas.openxmlformats.org/officeDocument/2006/relationships/oleObject" Target="../embeddings/oleObject307.bin"/><Relationship Id="rId5" Type="http://schemas.openxmlformats.org/officeDocument/2006/relationships/image" Target="../media/image235.wmf"/><Relationship Id="rId4" Type="http://schemas.openxmlformats.org/officeDocument/2006/relationships/oleObject" Target="../embeddings/oleObject306.bin"/><Relationship Id="rId9" Type="http://schemas.openxmlformats.org/officeDocument/2006/relationships/image" Target="../media/image245.wmf"/></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311.bin"/><Relationship Id="rId3" Type="http://schemas.openxmlformats.org/officeDocument/2006/relationships/notesSlide" Target="../notesSlides/notesSlide141.xml"/><Relationship Id="rId7" Type="http://schemas.openxmlformats.org/officeDocument/2006/relationships/image" Target="../media/image247.wmf"/><Relationship Id="rId2" Type="http://schemas.openxmlformats.org/officeDocument/2006/relationships/slideLayout" Target="../slideLayouts/slideLayout12.xml"/><Relationship Id="rId1" Type="http://schemas.openxmlformats.org/officeDocument/2006/relationships/vmlDrawing" Target="../drawings/vmlDrawing101.vml"/><Relationship Id="rId6" Type="http://schemas.openxmlformats.org/officeDocument/2006/relationships/oleObject" Target="../embeddings/oleObject310.bin"/><Relationship Id="rId5" Type="http://schemas.openxmlformats.org/officeDocument/2006/relationships/image" Target="../media/image246.wmf"/><Relationship Id="rId4" Type="http://schemas.openxmlformats.org/officeDocument/2006/relationships/oleObject" Target="../embeddings/oleObject309.bin"/><Relationship Id="rId9" Type="http://schemas.openxmlformats.org/officeDocument/2006/relationships/image" Target="../media/image245.wmf"/></Relationships>
</file>

<file path=ppt/slides/_rels/slide154.xml.rels><?xml version="1.0" encoding="UTF-8" standalone="yes"?>
<Relationships xmlns="http://schemas.openxmlformats.org/package/2006/relationships"><Relationship Id="rId8" Type="http://schemas.openxmlformats.org/officeDocument/2006/relationships/oleObject" Target="../embeddings/oleObject314.bin"/><Relationship Id="rId13" Type="http://schemas.openxmlformats.org/officeDocument/2006/relationships/image" Target="../media/image252.wmf"/><Relationship Id="rId3" Type="http://schemas.openxmlformats.org/officeDocument/2006/relationships/notesSlide" Target="../notesSlides/notesSlide142.xml"/><Relationship Id="rId7" Type="http://schemas.openxmlformats.org/officeDocument/2006/relationships/image" Target="../media/image249.wmf"/><Relationship Id="rId12" Type="http://schemas.openxmlformats.org/officeDocument/2006/relationships/oleObject" Target="../embeddings/oleObject316.bin"/><Relationship Id="rId2" Type="http://schemas.openxmlformats.org/officeDocument/2006/relationships/slideLayout" Target="../slideLayouts/slideLayout12.xml"/><Relationship Id="rId1" Type="http://schemas.openxmlformats.org/officeDocument/2006/relationships/vmlDrawing" Target="../drawings/vmlDrawing102.vml"/><Relationship Id="rId6" Type="http://schemas.openxmlformats.org/officeDocument/2006/relationships/oleObject" Target="../embeddings/oleObject313.bin"/><Relationship Id="rId11" Type="http://schemas.openxmlformats.org/officeDocument/2006/relationships/image" Target="../media/image251.wmf"/><Relationship Id="rId5" Type="http://schemas.openxmlformats.org/officeDocument/2006/relationships/image" Target="../media/image248.wmf"/><Relationship Id="rId15" Type="http://schemas.openxmlformats.org/officeDocument/2006/relationships/image" Target="../media/image253.wmf"/><Relationship Id="rId10" Type="http://schemas.openxmlformats.org/officeDocument/2006/relationships/oleObject" Target="../embeddings/oleObject315.bin"/><Relationship Id="rId4" Type="http://schemas.openxmlformats.org/officeDocument/2006/relationships/oleObject" Target="../embeddings/oleObject312.bin"/><Relationship Id="rId9" Type="http://schemas.openxmlformats.org/officeDocument/2006/relationships/image" Target="../media/image250.wmf"/><Relationship Id="rId14" Type="http://schemas.openxmlformats.org/officeDocument/2006/relationships/oleObject" Target="../embeddings/oleObject317.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2.xml"/><Relationship Id="rId1" Type="http://schemas.openxmlformats.org/officeDocument/2006/relationships/vmlDrawing" Target="../drawings/vmlDrawing103.vml"/><Relationship Id="rId5" Type="http://schemas.openxmlformats.org/officeDocument/2006/relationships/image" Target="../media/image254.wmf"/><Relationship Id="rId4" Type="http://schemas.openxmlformats.org/officeDocument/2006/relationships/oleObject" Target="../embeddings/oleObject318.bin"/></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321.bin"/><Relationship Id="rId3" Type="http://schemas.openxmlformats.org/officeDocument/2006/relationships/notesSlide" Target="../notesSlides/notesSlide144.xml"/><Relationship Id="rId7" Type="http://schemas.openxmlformats.org/officeDocument/2006/relationships/image" Target="../media/image249.wmf"/><Relationship Id="rId2" Type="http://schemas.openxmlformats.org/officeDocument/2006/relationships/slideLayout" Target="../slideLayouts/slideLayout12.xml"/><Relationship Id="rId1" Type="http://schemas.openxmlformats.org/officeDocument/2006/relationships/vmlDrawing" Target="../drawings/vmlDrawing104.vml"/><Relationship Id="rId6" Type="http://schemas.openxmlformats.org/officeDocument/2006/relationships/oleObject" Target="../embeddings/oleObject320.bin"/><Relationship Id="rId5" Type="http://schemas.openxmlformats.org/officeDocument/2006/relationships/image" Target="../media/image255.wmf"/><Relationship Id="rId4" Type="http://schemas.openxmlformats.org/officeDocument/2006/relationships/oleObject" Target="../embeddings/oleObject319.bin"/><Relationship Id="rId9" Type="http://schemas.openxmlformats.org/officeDocument/2006/relationships/image" Target="../media/image256.wmf"/></Relationships>
</file>

<file path=ppt/slides/_rels/slide157.xml.rels><?xml version="1.0" encoding="UTF-8" standalone="yes"?>
<Relationships xmlns="http://schemas.openxmlformats.org/package/2006/relationships"><Relationship Id="rId8" Type="http://schemas.openxmlformats.org/officeDocument/2006/relationships/oleObject" Target="../embeddings/oleObject324.bin"/><Relationship Id="rId3" Type="http://schemas.openxmlformats.org/officeDocument/2006/relationships/notesSlide" Target="../notesSlides/notesSlide145.xml"/><Relationship Id="rId7" Type="http://schemas.openxmlformats.org/officeDocument/2006/relationships/image" Target="../media/image249.wmf"/><Relationship Id="rId2" Type="http://schemas.openxmlformats.org/officeDocument/2006/relationships/slideLayout" Target="../slideLayouts/slideLayout12.xml"/><Relationship Id="rId1" Type="http://schemas.openxmlformats.org/officeDocument/2006/relationships/vmlDrawing" Target="../drawings/vmlDrawing105.vml"/><Relationship Id="rId6" Type="http://schemas.openxmlformats.org/officeDocument/2006/relationships/oleObject" Target="../embeddings/oleObject323.bin"/><Relationship Id="rId5" Type="http://schemas.openxmlformats.org/officeDocument/2006/relationships/image" Target="../media/image255.wmf"/><Relationship Id="rId4" Type="http://schemas.openxmlformats.org/officeDocument/2006/relationships/oleObject" Target="../embeddings/oleObject322.bin"/><Relationship Id="rId9" Type="http://schemas.openxmlformats.org/officeDocument/2006/relationships/image" Target="../media/image257.wmf"/></Relationships>
</file>

<file path=ppt/slides/_rels/slide158.xml.rels><?xml version="1.0" encoding="UTF-8" standalone="yes"?>
<Relationships xmlns="http://schemas.openxmlformats.org/package/2006/relationships"><Relationship Id="rId8" Type="http://schemas.openxmlformats.org/officeDocument/2006/relationships/oleObject" Target="../embeddings/oleObject327.bin"/><Relationship Id="rId13" Type="http://schemas.openxmlformats.org/officeDocument/2006/relationships/image" Target="../media/image261.wmf"/><Relationship Id="rId3" Type="http://schemas.openxmlformats.org/officeDocument/2006/relationships/notesSlide" Target="../notesSlides/notesSlide146.xml"/><Relationship Id="rId7" Type="http://schemas.openxmlformats.org/officeDocument/2006/relationships/image" Target="../media/image258.wmf"/><Relationship Id="rId12" Type="http://schemas.openxmlformats.org/officeDocument/2006/relationships/oleObject" Target="../embeddings/oleObject329.bin"/><Relationship Id="rId2" Type="http://schemas.openxmlformats.org/officeDocument/2006/relationships/slideLayout" Target="../slideLayouts/slideLayout12.xml"/><Relationship Id="rId1" Type="http://schemas.openxmlformats.org/officeDocument/2006/relationships/vmlDrawing" Target="../drawings/vmlDrawing106.vml"/><Relationship Id="rId6" Type="http://schemas.openxmlformats.org/officeDocument/2006/relationships/oleObject" Target="../embeddings/oleObject326.bin"/><Relationship Id="rId11" Type="http://schemas.openxmlformats.org/officeDocument/2006/relationships/image" Target="../media/image260.wmf"/><Relationship Id="rId5" Type="http://schemas.openxmlformats.org/officeDocument/2006/relationships/image" Target="../media/image255.wmf"/><Relationship Id="rId10" Type="http://schemas.openxmlformats.org/officeDocument/2006/relationships/oleObject" Target="../embeddings/oleObject328.bin"/><Relationship Id="rId4" Type="http://schemas.openxmlformats.org/officeDocument/2006/relationships/oleObject" Target="../embeddings/oleObject325.bin"/><Relationship Id="rId9" Type="http://schemas.openxmlformats.org/officeDocument/2006/relationships/image" Target="../media/image259.wmf"/></Relationships>
</file>

<file path=ppt/slides/_rels/slide159.xml.rels><?xml version="1.0" encoding="UTF-8" standalone="yes"?>
<Relationships xmlns="http://schemas.openxmlformats.org/package/2006/relationships"><Relationship Id="rId8" Type="http://schemas.openxmlformats.org/officeDocument/2006/relationships/oleObject" Target="../embeddings/oleObject332.bin"/><Relationship Id="rId13" Type="http://schemas.openxmlformats.org/officeDocument/2006/relationships/image" Target="../media/image261.wmf"/><Relationship Id="rId3" Type="http://schemas.openxmlformats.org/officeDocument/2006/relationships/notesSlide" Target="../notesSlides/notesSlide147.xml"/><Relationship Id="rId7" Type="http://schemas.openxmlformats.org/officeDocument/2006/relationships/image" Target="../media/image258.wmf"/><Relationship Id="rId12" Type="http://schemas.openxmlformats.org/officeDocument/2006/relationships/oleObject" Target="../embeddings/oleObject334.bin"/><Relationship Id="rId2" Type="http://schemas.openxmlformats.org/officeDocument/2006/relationships/slideLayout" Target="../slideLayouts/slideLayout12.xml"/><Relationship Id="rId1" Type="http://schemas.openxmlformats.org/officeDocument/2006/relationships/vmlDrawing" Target="../drawings/vmlDrawing107.vml"/><Relationship Id="rId6" Type="http://schemas.openxmlformats.org/officeDocument/2006/relationships/oleObject" Target="../embeddings/oleObject331.bin"/><Relationship Id="rId11" Type="http://schemas.openxmlformats.org/officeDocument/2006/relationships/image" Target="../media/image260.wmf"/><Relationship Id="rId5" Type="http://schemas.openxmlformats.org/officeDocument/2006/relationships/image" Target="../media/image255.wmf"/><Relationship Id="rId10" Type="http://schemas.openxmlformats.org/officeDocument/2006/relationships/oleObject" Target="../embeddings/oleObject333.bin"/><Relationship Id="rId4" Type="http://schemas.openxmlformats.org/officeDocument/2006/relationships/oleObject" Target="../embeddings/oleObject330.bin"/><Relationship Id="rId9" Type="http://schemas.openxmlformats.org/officeDocument/2006/relationships/image" Target="../media/image26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8" Type="http://schemas.openxmlformats.org/officeDocument/2006/relationships/oleObject" Target="../embeddings/oleObject337.bin"/><Relationship Id="rId3" Type="http://schemas.openxmlformats.org/officeDocument/2006/relationships/notesSlide" Target="../notesSlides/notesSlide148.xml"/><Relationship Id="rId7" Type="http://schemas.openxmlformats.org/officeDocument/2006/relationships/image" Target="../media/image263.wmf"/><Relationship Id="rId2" Type="http://schemas.openxmlformats.org/officeDocument/2006/relationships/slideLayout" Target="../slideLayouts/slideLayout12.xml"/><Relationship Id="rId1" Type="http://schemas.openxmlformats.org/officeDocument/2006/relationships/vmlDrawing" Target="../drawings/vmlDrawing108.vml"/><Relationship Id="rId6" Type="http://schemas.openxmlformats.org/officeDocument/2006/relationships/oleObject" Target="../embeddings/oleObject336.bin"/><Relationship Id="rId11" Type="http://schemas.openxmlformats.org/officeDocument/2006/relationships/image" Target="../media/image265.wmf"/><Relationship Id="rId5" Type="http://schemas.openxmlformats.org/officeDocument/2006/relationships/image" Target="../media/image255.wmf"/><Relationship Id="rId10" Type="http://schemas.openxmlformats.org/officeDocument/2006/relationships/oleObject" Target="../embeddings/oleObject338.bin"/><Relationship Id="rId4" Type="http://schemas.openxmlformats.org/officeDocument/2006/relationships/oleObject" Target="../embeddings/oleObject335.bin"/><Relationship Id="rId9" Type="http://schemas.openxmlformats.org/officeDocument/2006/relationships/image" Target="../media/image264.wmf"/></Relationships>
</file>

<file path=ppt/slides/_rels/slide161.xml.rels><?xml version="1.0" encoding="UTF-8" standalone="yes"?>
<Relationships xmlns="http://schemas.openxmlformats.org/package/2006/relationships"><Relationship Id="rId8" Type="http://schemas.openxmlformats.org/officeDocument/2006/relationships/oleObject" Target="../embeddings/oleObject341.bin"/><Relationship Id="rId3" Type="http://schemas.openxmlformats.org/officeDocument/2006/relationships/notesSlide" Target="../notesSlides/notesSlide149.xml"/><Relationship Id="rId7" Type="http://schemas.openxmlformats.org/officeDocument/2006/relationships/image" Target="../media/image263.wmf"/><Relationship Id="rId2" Type="http://schemas.openxmlformats.org/officeDocument/2006/relationships/slideLayout" Target="../slideLayouts/slideLayout12.xml"/><Relationship Id="rId1" Type="http://schemas.openxmlformats.org/officeDocument/2006/relationships/vmlDrawing" Target="../drawings/vmlDrawing109.vml"/><Relationship Id="rId6" Type="http://schemas.openxmlformats.org/officeDocument/2006/relationships/oleObject" Target="../embeddings/oleObject340.bin"/><Relationship Id="rId11" Type="http://schemas.openxmlformats.org/officeDocument/2006/relationships/image" Target="../media/image265.wmf"/><Relationship Id="rId5" Type="http://schemas.openxmlformats.org/officeDocument/2006/relationships/image" Target="../media/image255.wmf"/><Relationship Id="rId10" Type="http://schemas.openxmlformats.org/officeDocument/2006/relationships/oleObject" Target="../embeddings/oleObject342.bin"/><Relationship Id="rId4" Type="http://schemas.openxmlformats.org/officeDocument/2006/relationships/oleObject" Target="../embeddings/oleObject339.bin"/><Relationship Id="rId9" Type="http://schemas.openxmlformats.org/officeDocument/2006/relationships/image" Target="../media/image266.wmf"/></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8" Type="http://schemas.openxmlformats.org/officeDocument/2006/relationships/oleObject" Target="../embeddings/oleObject345.bin"/><Relationship Id="rId3" Type="http://schemas.openxmlformats.org/officeDocument/2006/relationships/notesSlide" Target="../notesSlides/notesSlide151.xml"/><Relationship Id="rId7" Type="http://schemas.openxmlformats.org/officeDocument/2006/relationships/image" Target="../media/image268.wmf"/><Relationship Id="rId2" Type="http://schemas.openxmlformats.org/officeDocument/2006/relationships/slideLayout" Target="../slideLayouts/slideLayout12.xml"/><Relationship Id="rId1" Type="http://schemas.openxmlformats.org/officeDocument/2006/relationships/vmlDrawing" Target="../drawings/vmlDrawing110.vml"/><Relationship Id="rId6" Type="http://schemas.openxmlformats.org/officeDocument/2006/relationships/oleObject" Target="../embeddings/oleObject344.bin"/><Relationship Id="rId11" Type="http://schemas.openxmlformats.org/officeDocument/2006/relationships/image" Target="../media/image253.wmf"/><Relationship Id="rId5" Type="http://schemas.openxmlformats.org/officeDocument/2006/relationships/image" Target="../media/image267.wmf"/><Relationship Id="rId10" Type="http://schemas.openxmlformats.org/officeDocument/2006/relationships/oleObject" Target="../embeddings/oleObject346.bin"/><Relationship Id="rId4" Type="http://schemas.openxmlformats.org/officeDocument/2006/relationships/oleObject" Target="../embeddings/oleObject343.bin"/><Relationship Id="rId9" Type="http://schemas.openxmlformats.org/officeDocument/2006/relationships/image" Target="../media/image252.wmf"/></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8" Type="http://schemas.openxmlformats.org/officeDocument/2006/relationships/oleObject" Target="../embeddings/oleObject349.bin"/><Relationship Id="rId3" Type="http://schemas.openxmlformats.org/officeDocument/2006/relationships/notesSlide" Target="../notesSlides/notesSlide153.xml"/><Relationship Id="rId7" Type="http://schemas.openxmlformats.org/officeDocument/2006/relationships/image" Target="../media/image270.wmf"/><Relationship Id="rId2" Type="http://schemas.openxmlformats.org/officeDocument/2006/relationships/slideLayout" Target="../slideLayouts/slideLayout12.xml"/><Relationship Id="rId1" Type="http://schemas.openxmlformats.org/officeDocument/2006/relationships/vmlDrawing" Target="../drawings/vmlDrawing111.vml"/><Relationship Id="rId6" Type="http://schemas.openxmlformats.org/officeDocument/2006/relationships/oleObject" Target="../embeddings/oleObject348.bin"/><Relationship Id="rId5" Type="http://schemas.openxmlformats.org/officeDocument/2006/relationships/image" Target="../media/image269.wmf"/><Relationship Id="rId4" Type="http://schemas.openxmlformats.org/officeDocument/2006/relationships/oleObject" Target="../embeddings/oleObject347.bin"/><Relationship Id="rId9" Type="http://schemas.openxmlformats.org/officeDocument/2006/relationships/image" Target="../media/image271.wmf"/></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12.xml"/><Relationship Id="rId1" Type="http://schemas.openxmlformats.org/officeDocument/2006/relationships/vmlDrawing" Target="../drawings/vmlDrawing112.vml"/><Relationship Id="rId5" Type="http://schemas.openxmlformats.org/officeDocument/2006/relationships/image" Target="../media/image272.wmf"/><Relationship Id="rId4" Type="http://schemas.openxmlformats.org/officeDocument/2006/relationships/oleObject" Target="../embeddings/oleObject350.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2.xml"/><Relationship Id="rId1" Type="http://schemas.openxmlformats.org/officeDocument/2006/relationships/vmlDrawing" Target="../drawings/vmlDrawing113.vml"/><Relationship Id="rId5" Type="http://schemas.openxmlformats.org/officeDocument/2006/relationships/image" Target="../media/image273.wmf"/><Relationship Id="rId4" Type="http://schemas.openxmlformats.org/officeDocument/2006/relationships/oleObject" Target="../embeddings/oleObject351.bin"/></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7" Type="http://schemas.openxmlformats.org/officeDocument/2006/relationships/image" Target="../media/image275.wmf"/><Relationship Id="rId2" Type="http://schemas.openxmlformats.org/officeDocument/2006/relationships/slideLayout" Target="../slideLayouts/slideLayout12.xml"/><Relationship Id="rId1" Type="http://schemas.openxmlformats.org/officeDocument/2006/relationships/vmlDrawing" Target="../drawings/vmlDrawing114.vml"/><Relationship Id="rId6" Type="http://schemas.openxmlformats.org/officeDocument/2006/relationships/oleObject" Target="../embeddings/oleObject353.bin"/><Relationship Id="rId5" Type="http://schemas.openxmlformats.org/officeDocument/2006/relationships/image" Target="../media/image274.wmf"/><Relationship Id="rId4" Type="http://schemas.openxmlformats.org/officeDocument/2006/relationships/oleObject" Target="../embeddings/oleObject35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7" Type="http://schemas.openxmlformats.org/officeDocument/2006/relationships/image" Target="../media/image277.wmf"/><Relationship Id="rId2" Type="http://schemas.openxmlformats.org/officeDocument/2006/relationships/slideLayout" Target="../slideLayouts/slideLayout12.xml"/><Relationship Id="rId1" Type="http://schemas.openxmlformats.org/officeDocument/2006/relationships/vmlDrawing" Target="../drawings/vmlDrawing115.vml"/><Relationship Id="rId6" Type="http://schemas.openxmlformats.org/officeDocument/2006/relationships/oleObject" Target="../embeddings/oleObject355.bin"/><Relationship Id="rId5" Type="http://schemas.openxmlformats.org/officeDocument/2006/relationships/image" Target="../media/image276.wmf"/><Relationship Id="rId4" Type="http://schemas.openxmlformats.org/officeDocument/2006/relationships/oleObject" Target="../embeddings/oleObject354.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7" Type="http://schemas.openxmlformats.org/officeDocument/2006/relationships/image" Target="../media/image275.wmf"/><Relationship Id="rId2" Type="http://schemas.openxmlformats.org/officeDocument/2006/relationships/slideLayout" Target="../slideLayouts/slideLayout12.xml"/><Relationship Id="rId1" Type="http://schemas.openxmlformats.org/officeDocument/2006/relationships/vmlDrawing" Target="../drawings/vmlDrawing116.vml"/><Relationship Id="rId6" Type="http://schemas.openxmlformats.org/officeDocument/2006/relationships/oleObject" Target="../embeddings/oleObject357.bin"/><Relationship Id="rId5" Type="http://schemas.openxmlformats.org/officeDocument/2006/relationships/image" Target="../media/image278.wmf"/><Relationship Id="rId4" Type="http://schemas.openxmlformats.org/officeDocument/2006/relationships/oleObject" Target="../embeddings/oleObject356.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2.xml"/><Relationship Id="rId1" Type="http://schemas.openxmlformats.org/officeDocument/2006/relationships/vmlDrawing" Target="../drawings/vmlDrawing117.vml"/><Relationship Id="rId5" Type="http://schemas.openxmlformats.org/officeDocument/2006/relationships/image" Target="../media/image279.wmf"/><Relationship Id="rId4" Type="http://schemas.openxmlformats.org/officeDocument/2006/relationships/oleObject" Target="../embeddings/oleObject358.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12.xml"/><Relationship Id="rId1" Type="http://schemas.openxmlformats.org/officeDocument/2006/relationships/vmlDrawing" Target="../drawings/vmlDrawing118.vml"/><Relationship Id="rId5" Type="http://schemas.openxmlformats.org/officeDocument/2006/relationships/image" Target="../media/image280.wmf"/><Relationship Id="rId4" Type="http://schemas.openxmlformats.org/officeDocument/2006/relationships/oleObject" Target="../embeddings/oleObject359.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7" Type="http://schemas.openxmlformats.org/officeDocument/2006/relationships/image" Target="../media/image282.wmf"/><Relationship Id="rId2" Type="http://schemas.openxmlformats.org/officeDocument/2006/relationships/slideLayout" Target="../slideLayouts/slideLayout12.xml"/><Relationship Id="rId1" Type="http://schemas.openxmlformats.org/officeDocument/2006/relationships/vmlDrawing" Target="../drawings/vmlDrawing119.vml"/><Relationship Id="rId6" Type="http://schemas.openxmlformats.org/officeDocument/2006/relationships/oleObject" Target="../embeddings/oleObject361.bin"/><Relationship Id="rId5" Type="http://schemas.openxmlformats.org/officeDocument/2006/relationships/image" Target="../media/image281.wmf"/><Relationship Id="rId4" Type="http://schemas.openxmlformats.org/officeDocument/2006/relationships/oleObject" Target="../embeddings/oleObject360.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7" Type="http://schemas.openxmlformats.org/officeDocument/2006/relationships/image" Target="../media/image284.wmf"/><Relationship Id="rId2" Type="http://schemas.openxmlformats.org/officeDocument/2006/relationships/slideLayout" Target="../slideLayouts/slideLayout12.xml"/><Relationship Id="rId1" Type="http://schemas.openxmlformats.org/officeDocument/2006/relationships/vmlDrawing" Target="../drawings/vmlDrawing120.vml"/><Relationship Id="rId6" Type="http://schemas.openxmlformats.org/officeDocument/2006/relationships/oleObject" Target="../embeddings/oleObject363.bin"/><Relationship Id="rId5" Type="http://schemas.openxmlformats.org/officeDocument/2006/relationships/image" Target="../media/image283.wmf"/><Relationship Id="rId4" Type="http://schemas.openxmlformats.org/officeDocument/2006/relationships/oleObject" Target="../embeddings/oleObject362.bin"/></Relationships>
</file>

<file path=ppt/slides/_rels/slide176.xml.rels><?xml version="1.0" encoding="UTF-8" standalone="yes"?>
<Relationships xmlns="http://schemas.openxmlformats.org/package/2006/relationships"><Relationship Id="rId8" Type="http://schemas.openxmlformats.org/officeDocument/2006/relationships/oleObject" Target="../embeddings/oleObject366.bin"/><Relationship Id="rId3" Type="http://schemas.openxmlformats.org/officeDocument/2006/relationships/notesSlide" Target="../notesSlides/notesSlide164.xml"/><Relationship Id="rId7" Type="http://schemas.openxmlformats.org/officeDocument/2006/relationships/image" Target="../media/image286.wmf"/><Relationship Id="rId2" Type="http://schemas.openxmlformats.org/officeDocument/2006/relationships/slideLayout" Target="../slideLayouts/slideLayout12.xml"/><Relationship Id="rId1" Type="http://schemas.openxmlformats.org/officeDocument/2006/relationships/vmlDrawing" Target="../drawings/vmlDrawing121.vml"/><Relationship Id="rId6" Type="http://schemas.openxmlformats.org/officeDocument/2006/relationships/oleObject" Target="../embeddings/oleObject365.bin"/><Relationship Id="rId11" Type="http://schemas.openxmlformats.org/officeDocument/2006/relationships/image" Target="../media/image288.wmf"/><Relationship Id="rId5" Type="http://schemas.openxmlformats.org/officeDocument/2006/relationships/image" Target="../media/image285.wmf"/><Relationship Id="rId10" Type="http://schemas.openxmlformats.org/officeDocument/2006/relationships/oleObject" Target="../embeddings/oleObject367.bin"/><Relationship Id="rId4" Type="http://schemas.openxmlformats.org/officeDocument/2006/relationships/oleObject" Target="../embeddings/oleObject364.bin"/><Relationship Id="rId9" Type="http://schemas.openxmlformats.org/officeDocument/2006/relationships/image" Target="../media/image287.wmf"/></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5.xml"/><Relationship Id="rId7" Type="http://schemas.openxmlformats.org/officeDocument/2006/relationships/image" Target="../media/image290.wmf"/><Relationship Id="rId2" Type="http://schemas.openxmlformats.org/officeDocument/2006/relationships/slideLayout" Target="../slideLayouts/slideLayout12.xml"/><Relationship Id="rId1" Type="http://schemas.openxmlformats.org/officeDocument/2006/relationships/vmlDrawing" Target="../drawings/vmlDrawing122.vml"/><Relationship Id="rId6" Type="http://schemas.openxmlformats.org/officeDocument/2006/relationships/oleObject" Target="../embeddings/oleObject369.bin"/><Relationship Id="rId5" Type="http://schemas.openxmlformats.org/officeDocument/2006/relationships/image" Target="../media/image289.wmf"/><Relationship Id="rId4" Type="http://schemas.openxmlformats.org/officeDocument/2006/relationships/oleObject" Target="../embeddings/oleObject368.bin"/></Relationships>
</file>

<file path=ppt/slides/_rels/slide178.xml.rels><?xml version="1.0" encoding="UTF-8" standalone="yes"?>
<Relationships xmlns="http://schemas.openxmlformats.org/package/2006/relationships"><Relationship Id="rId8" Type="http://schemas.openxmlformats.org/officeDocument/2006/relationships/oleObject" Target="../embeddings/oleObject372.bin"/><Relationship Id="rId3" Type="http://schemas.openxmlformats.org/officeDocument/2006/relationships/notesSlide" Target="../notesSlides/notesSlide166.xml"/><Relationship Id="rId7" Type="http://schemas.openxmlformats.org/officeDocument/2006/relationships/image" Target="../media/image292.wmf"/><Relationship Id="rId2" Type="http://schemas.openxmlformats.org/officeDocument/2006/relationships/slideLayout" Target="../slideLayouts/slideLayout12.xml"/><Relationship Id="rId1" Type="http://schemas.openxmlformats.org/officeDocument/2006/relationships/vmlDrawing" Target="../drawings/vmlDrawing123.vml"/><Relationship Id="rId6" Type="http://schemas.openxmlformats.org/officeDocument/2006/relationships/oleObject" Target="../embeddings/oleObject371.bin"/><Relationship Id="rId5" Type="http://schemas.openxmlformats.org/officeDocument/2006/relationships/image" Target="../media/image291.wmf"/><Relationship Id="rId4" Type="http://schemas.openxmlformats.org/officeDocument/2006/relationships/oleObject" Target="../embeddings/oleObject370.bin"/><Relationship Id="rId9" Type="http://schemas.openxmlformats.org/officeDocument/2006/relationships/image" Target="../media/image293.wmf"/></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7" Type="http://schemas.openxmlformats.org/officeDocument/2006/relationships/image" Target="../media/image295.wmf"/><Relationship Id="rId2" Type="http://schemas.openxmlformats.org/officeDocument/2006/relationships/slideLayout" Target="../slideLayouts/slideLayout12.xml"/><Relationship Id="rId1" Type="http://schemas.openxmlformats.org/officeDocument/2006/relationships/vmlDrawing" Target="../drawings/vmlDrawing124.vml"/><Relationship Id="rId6" Type="http://schemas.openxmlformats.org/officeDocument/2006/relationships/oleObject" Target="../embeddings/oleObject374.bin"/><Relationship Id="rId5" Type="http://schemas.openxmlformats.org/officeDocument/2006/relationships/image" Target="../media/image294.wmf"/><Relationship Id="rId4" Type="http://schemas.openxmlformats.org/officeDocument/2006/relationships/oleObject" Target="../embeddings/oleObject37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7" Type="http://schemas.openxmlformats.org/officeDocument/2006/relationships/image" Target="../media/image297.wmf"/><Relationship Id="rId2" Type="http://schemas.openxmlformats.org/officeDocument/2006/relationships/slideLayout" Target="../slideLayouts/slideLayout12.xml"/><Relationship Id="rId1" Type="http://schemas.openxmlformats.org/officeDocument/2006/relationships/vmlDrawing" Target="../drawings/vmlDrawing125.vml"/><Relationship Id="rId6" Type="http://schemas.openxmlformats.org/officeDocument/2006/relationships/oleObject" Target="../embeddings/oleObject376.bin"/><Relationship Id="rId5" Type="http://schemas.openxmlformats.org/officeDocument/2006/relationships/image" Target="../media/image296.wmf"/><Relationship Id="rId4" Type="http://schemas.openxmlformats.org/officeDocument/2006/relationships/oleObject" Target="../embeddings/oleObject375.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12.xml"/><Relationship Id="rId1" Type="http://schemas.openxmlformats.org/officeDocument/2006/relationships/vmlDrawing" Target="../drawings/vmlDrawing126.vml"/><Relationship Id="rId5" Type="http://schemas.openxmlformats.org/officeDocument/2006/relationships/image" Target="../media/image297.wmf"/><Relationship Id="rId4" Type="http://schemas.openxmlformats.org/officeDocument/2006/relationships/oleObject" Target="../embeddings/oleObject376.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7" Type="http://schemas.openxmlformats.org/officeDocument/2006/relationships/image" Target="../media/image299.wmf"/><Relationship Id="rId2" Type="http://schemas.openxmlformats.org/officeDocument/2006/relationships/slideLayout" Target="../slideLayouts/slideLayout12.xml"/><Relationship Id="rId1" Type="http://schemas.openxmlformats.org/officeDocument/2006/relationships/vmlDrawing" Target="../drawings/vmlDrawing127.vml"/><Relationship Id="rId6" Type="http://schemas.openxmlformats.org/officeDocument/2006/relationships/oleObject" Target="../embeddings/oleObject378.bin"/><Relationship Id="rId5" Type="http://schemas.openxmlformats.org/officeDocument/2006/relationships/image" Target="../media/image298.wmf"/><Relationship Id="rId4" Type="http://schemas.openxmlformats.org/officeDocument/2006/relationships/oleObject" Target="../embeddings/oleObject377.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12.xml"/><Relationship Id="rId1" Type="http://schemas.openxmlformats.org/officeDocument/2006/relationships/vmlDrawing" Target="../drawings/vmlDrawing128.vml"/><Relationship Id="rId5" Type="http://schemas.openxmlformats.org/officeDocument/2006/relationships/image" Target="../media/image300.wmf"/><Relationship Id="rId4" Type="http://schemas.openxmlformats.org/officeDocument/2006/relationships/oleObject" Target="../embeddings/oleObject379.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12.xml"/><Relationship Id="rId1" Type="http://schemas.openxmlformats.org/officeDocument/2006/relationships/vmlDrawing" Target="../drawings/vmlDrawing129.vml"/><Relationship Id="rId5" Type="http://schemas.openxmlformats.org/officeDocument/2006/relationships/image" Target="../media/image301.wmf"/><Relationship Id="rId4" Type="http://schemas.openxmlformats.org/officeDocument/2006/relationships/oleObject" Target="../embeddings/oleObject380.bin"/></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7" Type="http://schemas.openxmlformats.org/officeDocument/2006/relationships/image" Target="../media/image303.wmf"/><Relationship Id="rId2" Type="http://schemas.openxmlformats.org/officeDocument/2006/relationships/slideLayout" Target="../slideLayouts/slideLayout12.xml"/><Relationship Id="rId1" Type="http://schemas.openxmlformats.org/officeDocument/2006/relationships/vmlDrawing" Target="../drawings/vmlDrawing130.vml"/><Relationship Id="rId6" Type="http://schemas.openxmlformats.org/officeDocument/2006/relationships/oleObject" Target="../embeddings/oleObject382.bin"/><Relationship Id="rId5" Type="http://schemas.openxmlformats.org/officeDocument/2006/relationships/image" Target="../media/image302.wmf"/><Relationship Id="rId4" Type="http://schemas.openxmlformats.org/officeDocument/2006/relationships/oleObject" Target="../embeddings/oleObject381.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7" Type="http://schemas.openxmlformats.org/officeDocument/2006/relationships/image" Target="../media/image305.wmf"/><Relationship Id="rId2" Type="http://schemas.openxmlformats.org/officeDocument/2006/relationships/slideLayout" Target="../slideLayouts/slideLayout12.xml"/><Relationship Id="rId1" Type="http://schemas.openxmlformats.org/officeDocument/2006/relationships/vmlDrawing" Target="../drawings/vmlDrawing131.vml"/><Relationship Id="rId6" Type="http://schemas.openxmlformats.org/officeDocument/2006/relationships/oleObject" Target="../embeddings/oleObject384.bin"/><Relationship Id="rId5" Type="http://schemas.openxmlformats.org/officeDocument/2006/relationships/image" Target="../media/image304.wmf"/><Relationship Id="rId4" Type="http://schemas.openxmlformats.org/officeDocument/2006/relationships/oleObject" Target="../embeddings/oleObject383.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7.xml"/><Relationship Id="rId7" Type="http://schemas.openxmlformats.org/officeDocument/2006/relationships/image" Target="../media/image307.wmf"/><Relationship Id="rId2" Type="http://schemas.openxmlformats.org/officeDocument/2006/relationships/slideLayout" Target="../slideLayouts/slideLayout12.xml"/><Relationship Id="rId1" Type="http://schemas.openxmlformats.org/officeDocument/2006/relationships/vmlDrawing" Target="../drawings/vmlDrawing132.vml"/><Relationship Id="rId6" Type="http://schemas.openxmlformats.org/officeDocument/2006/relationships/oleObject" Target="../embeddings/oleObject386.bin"/><Relationship Id="rId5" Type="http://schemas.openxmlformats.org/officeDocument/2006/relationships/image" Target="../media/image306.wmf"/><Relationship Id="rId4" Type="http://schemas.openxmlformats.org/officeDocument/2006/relationships/oleObject" Target="../embeddings/oleObject38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9.xml"/><Relationship Id="rId7" Type="http://schemas.openxmlformats.org/officeDocument/2006/relationships/image" Target="../media/image309.wmf"/><Relationship Id="rId2" Type="http://schemas.openxmlformats.org/officeDocument/2006/relationships/slideLayout" Target="../slideLayouts/slideLayout12.xml"/><Relationship Id="rId1" Type="http://schemas.openxmlformats.org/officeDocument/2006/relationships/vmlDrawing" Target="../drawings/vmlDrawing133.vml"/><Relationship Id="rId6" Type="http://schemas.openxmlformats.org/officeDocument/2006/relationships/oleObject" Target="../embeddings/oleObject388.bin"/><Relationship Id="rId5" Type="http://schemas.openxmlformats.org/officeDocument/2006/relationships/image" Target="../media/image308.wmf"/><Relationship Id="rId4" Type="http://schemas.openxmlformats.org/officeDocument/2006/relationships/oleObject" Target="../embeddings/oleObject38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80.xml"/><Relationship Id="rId7" Type="http://schemas.openxmlformats.org/officeDocument/2006/relationships/image" Target="../media/image311.wmf"/><Relationship Id="rId2" Type="http://schemas.openxmlformats.org/officeDocument/2006/relationships/slideLayout" Target="../slideLayouts/slideLayout12.xml"/><Relationship Id="rId1" Type="http://schemas.openxmlformats.org/officeDocument/2006/relationships/vmlDrawing" Target="../drawings/vmlDrawing134.vml"/><Relationship Id="rId6" Type="http://schemas.openxmlformats.org/officeDocument/2006/relationships/oleObject" Target="../embeddings/oleObject390.bin"/><Relationship Id="rId5" Type="http://schemas.openxmlformats.org/officeDocument/2006/relationships/image" Target="../media/image310.wmf"/><Relationship Id="rId4" Type="http://schemas.openxmlformats.org/officeDocument/2006/relationships/oleObject" Target="../embeddings/oleObject389.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81.xml"/><Relationship Id="rId7" Type="http://schemas.openxmlformats.org/officeDocument/2006/relationships/image" Target="../media/image313.wmf"/><Relationship Id="rId2" Type="http://schemas.openxmlformats.org/officeDocument/2006/relationships/slideLayout" Target="../slideLayouts/slideLayout12.xml"/><Relationship Id="rId1" Type="http://schemas.openxmlformats.org/officeDocument/2006/relationships/vmlDrawing" Target="../drawings/vmlDrawing135.vml"/><Relationship Id="rId6" Type="http://schemas.openxmlformats.org/officeDocument/2006/relationships/oleObject" Target="../embeddings/oleObject392.bin"/><Relationship Id="rId5" Type="http://schemas.openxmlformats.org/officeDocument/2006/relationships/image" Target="../media/image312.wmf"/><Relationship Id="rId4" Type="http://schemas.openxmlformats.org/officeDocument/2006/relationships/oleObject" Target="../embeddings/oleObject391.bin"/></Relationships>
</file>

<file path=ppt/slides/_rels/slide194.xml.rels><?xml version="1.0" encoding="UTF-8" standalone="yes"?>
<Relationships xmlns="http://schemas.openxmlformats.org/package/2006/relationships"><Relationship Id="rId8" Type="http://schemas.openxmlformats.org/officeDocument/2006/relationships/oleObject" Target="../embeddings/oleObject395.bin"/><Relationship Id="rId3" Type="http://schemas.openxmlformats.org/officeDocument/2006/relationships/notesSlide" Target="../notesSlides/notesSlide182.xml"/><Relationship Id="rId7" Type="http://schemas.openxmlformats.org/officeDocument/2006/relationships/image" Target="../media/image314.wmf"/><Relationship Id="rId2" Type="http://schemas.openxmlformats.org/officeDocument/2006/relationships/slideLayout" Target="../slideLayouts/slideLayout12.xml"/><Relationship Id="rId1" Type="http://schemas.openxmlformats.org/officeDocument/2006/relationships/vmlDrawing" Target="../drawings/vmlDrawing136.vml"/><Relationship Id="rId6" Type="http://schemas.openxmlformats.org/officeDocument/2006/relationships/oleObject" Target="../embeddings/oleObject394.bin"/><Relationship Id="rId5" Type="http://schemas.openxmlformats.org/officeDocument/2006/relationships/image" Target="../media/image312.wmf"/><Relationship Id="rId4" Type="http://schemas.openxmlformats.org/officeDocument/2006/relationships/oleObject" Target="../embeddings/oleObject393.bin"/><Relationship Id="rId9" Type="http://schemas.openxmlformats.org/officeDocument/2006/relationships/image" Target="../media/image315.wmf"/></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12.xml"/><Relationship Id="rId1" Type="http://schemas.openxmlformats.org/officeDocument/2006/relationships/vmlDrawing" Target="../drawings/vmlDrawing137.vml"/><Relationship Id="rId5" Type="http://schemas.openxmlformats.org/officeDocument/2006/relationships/image" Target="../media/image316.wmf"/><Relationship Id="rId4" Type="http://schemas.openxmlformats.org/officeDocument/2006/relationships/oleObject" Target="../embeddings/oleObject396.bin"/></Relationships>
</file>

<file path=ppt/slides/_rels/slide196.xml.rels><?xml version="1.0" encoding="UTF-8" standalone="yes"?>
<Relationships xmlns="http://schemas.openxmlformats.org/package/2006/relationships"><Relationship Id="rId8" Type="http://schemas.openxmlformats.org/officeDocument/2006/relationships/oleObject" Target="../embeddings/oleObject369.bin"/><Relationship Id="rId3" Type="http://schemas.openxmlformats.org/officeDocument/2006/relationships/notesSlide" Target="../notesSlides/notesSlide184.xml"/><Relationship Id="rId7" Type="http://schemas.openxmlformats.org/officeDocument/2006/relationships/image" Target="../media/image318.wmf"/><Relationship Id="rId2" Type="http://schemas.openxmlformats.org/officeDocument/2006/relationships/slideLayout" Target="../slideLayouts/slideLayout12.xml"/><Relationship Id="rId1" Type="http://schemas.openxmlformats.org/officeDocument/2006/relationships/vmlDrawing" Target="../drawings/vmlDrawing138.vml"/><Relationship Id="rId6" Type="http://schemas.openxmlformats.org/officeDocument/2006/relationships/oleObject" Target="../embeddings/oleObject398.bin"/><Relationship Id="rId5" Type="http://schemas.openxmlformats.org/officeDocument/2006/relationships/image" Target="../media/image317.wmf"/><Relationship Id="rId4" Type="http://schemas.openxmlformats.org/officeDocument/2006/relationships/oleObject" Target="../embeddings/oleObject397.bin"/><Relationship Id="rId9" Type="http://schemas.openxmlformats.org/officeDocument/2006/relationships/image" Target="../media/image290.wmf"/></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8" Type="http://schemas.openxmlformats.org/officeDocument/2006/relationships/oleObject" Target="../embeddings/oleObject401.bin"/><Relationship Id="rId3" Type="http://schemas.openxmlformats.org/officeDocument/2006/relationships/notesSlide" Target="../notesSlides/notesSlide187.xml"/><Relationship Id="rId7" Type="http://schemas.openxmlformats.org/officeDocument/2006/relationships/image" Target="../media/image320.wmf"/><Relationship Id="rId2" Type="http://schemas.openxmlformats.org/officeDocument/2006/relationships/slideLayout" Target="../slideLayouts/slideLayout12.xml"/><Relationship Id="rId1" Type="http://schemas.openxmlformats.org/officeDocument/2006/relationships/vmlDrawing" Target="../drawings/vmlDrawing139.vml"/><Relationship Id="rId6" Type="http://schemas.openxmlformats.org/officeDocument/2006/relationships/oleObject" Target="../embeddings/oleObject400.bin"/><Relationship Id="rId11" Type="http://schemas.openxmlformats.org/officeDocument/2006/relationships/image" Target="../media/image271.wmf"/><Relationship Id="rId5" Type="http://schemas.openxmlformats.org/officeDocument/2006/relationships/image" Target="../media/image319.wmf"/><Relationship Id="rId10" Type="http://schemas.openxmlformats.org/officeDocument/2006/relationships/oleObject" Target="../embeddings/oleObject402.bin"/><Relationship Id="rId4" Type="http://schemas.openxmlformats.org/officeDocument/2006/relationships/oleObject" Target="../embeddings/oleObject399.bin"/><Relationship Id="rId9" Type="http://schemas.openxmlformats.org/officeDocument/2006/relationships/image" Target="../media/image270.wm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8" Type="http://schemas.openxmlformats.org/officeDocument/2006/relationships/oleObject" Target="../embeddings/oleObject405.bin"/><Relationship Id="rId13" Type="http://schemas.openxmlformats.org/officeDocument/2006/relationships/image" Target="../media/image325.wmf"/><Relationship Id="rId3" Type="http://schemas.openxmlformats.org/officeDocument/2006/relationships/notesSlide" Target="../notesSlides/notesSlide188.xml"/><Relationship Id="rId7" Type="http://schemas.openxmlformats.org/officeDocument/2006/relationships/image" Target="../media/image322.wmf"/><Relationship Id="rId12" Type="http://schemas.openxmlformats.org/officeDocument/2006/relationships/oleObject" Target="../embeddings/oleObject407.bin"/><Relationship Id="rId2" Type="http://schemas.openxmlformats.org/officeDocument/2006/relationships/slideLayout" Target="../slideLayouts/slideLayout12.xml"/><Relationship Id="rId1" Type="http://schemas.openxmlformats.org/officeDocument/2006/relationships/vmlDrawing" Target="../drawings/vmlDrawing140.vml"/><Relationship Id="rId6" Type="http://schemas.openxmlformats.org/officeDocument/2006/relationships/oleObject" Target="../embeddings/oleObject404.bin"/><Relationship Id="rId11" Type="http://schemas.openxmlformats.org/officeDocument/2006/relationships/image" Target="../media/image324.wmf"/><Relationship Id="rId5" Type="http://schemas.openxmlformats.org/officeDocument/2006/relationships/image" Target="../media/image321.wmf"/><Relationship Id="rId10" Type="http://schemas.openxmlformats.org/officeDocument/2006/relationships/oleObject" Target="../embeddings/oleObject406.bin"/><Relationship Id="rId4" Type="http://schemas.openxmlformats.org/officeDocument/2006/relationships/oleObject" Target="../embeddings/oleObject403.bin"/><Relationship Id="rId9" Type="http://schemas.openxmlformats.org/officeDocument/2006/relationships/image" Target="../media/image323.wmf"/><Relationship Id="rId14" Type="http://schemas.openxmlformats.org/officeDocument/2006/relationships/image" Target="../media/image326.png"/></Relationships>
</file>

<file path=ppt/slides/_rels/slide201.xml.rels><?xml version="1.0" encoding="UTF-8" standalone="yes"?>
<Relationships xmlns="http://schemas.openxmlformats.org/package/2006/relationships"><Relationship Id="rId8" Type="http://schemas.openxmlformats.org/officeDocument/2006/relationships/oleObject" Target="../embeddings/oleObject410.bin"/><Relationship Id="rId3" Type="http://schemas.openxmlformats.org/officeDocument/2006/relationships/notesSlide" Target="../notesSlides/notesSlide189.xml"/><Relationship Id="rId7" Type="http://schemas.openxmlformats.org/officeDocument/2006/relationships/image" Target="../media/image326.wmf"/><Relationship Id="rId2" Type="http://schemas.openxmlformats.org/officeDocument/2006/relationships/slideLayout" Target="../slideLayouts/slideLayout12.xml"/><Relationship Id="rId1" Type="http://schemas.openxmlformats.org/officeDocument/2006/relationships/vmlDrawing" Target="../drawings/vmlDrawing141.vml"/><Relationship Id="rId6" Type="http://schemas.openxmlformats.org/officeDocument/2006/relationships/oleObject" Target="../embeddings/oleObject409.bin"/><Relationship Id="rId5" Type="http://schemas.openxmlformats.org/officeDocument/2006/relationships/image" Target="../media/image321.wmf"/><Relationship Id="rId4" Type="http://schemas.openxmlformats.org/officeDocument/2006/relationships/oleObject" Target="../embeddings/oleObject408.bin"/><Relationship Id="rId9" Type="http://schemas.openxmlformats.org/officeDocument/2006/relationships/image" Target="../media/image327.wmf"/></Relationships>
</file>

<file path=ppt/slides/_rels/slide202.xml.rels><?xml version="1.0" encoding="UTF-8" standalone="yes"?>
<Relationships xmlns="http://schemas.openxmlformats.org/package/2006/relationships"><Relationship Id="rId8" Type="http://schemas.openxmlformats.org/officeDocument/2006/relationships/oleObject" Target="../embeddings/oleObject413.bin"/><Relationship Id="rId3" Type="http://schemas.openxmlformats.org/officeDocument/2006/relationships/notesSlide" Target="../notesSlides/notesSlide190.xml"/><Relationship Id="rId7" Type="http://schemas.openxmlformats.org/officeDocument/2006/relationships/image" Target="../media/image328.wmf"/><Relationship Id="rId2" Type="http://schemas.openxmlformats.org/officeDocument/2006/relationships/slideLayout" Target="../slideLayouts/slideLayout12.xml"/><Relationship Id="rId1" Type="http://schemas.openxmlformats.org/officeDocument/2006/relationships/vmlDrawing" Target="../drawings/vmlDrawing142.vml"/><Relationship Id="rId6" Type="http://schemas.openxmlformats.org/officeDocument/2006/relationships/oleObject" Target="../embeddings/oleObject412.bin"/><Relationship Id="rId5" Type="http://schemas.openxmlformats.org/officeDocument/2006/relationships/image" Target="../media/image327.wmf"/><Relationship Id="rId4" Type="http://schemas.openxmlformats.org/officeDocument/2006/relationships/oleObject" Target="../embeddings/oleObject411.bin"/><Relationship Id="rId9" Type="http://schemas.openxmlformats.org/officeDocument/2006/relationships/image" Target="../media/image329.wmf"/></Relationships>
</file>

<file path=ppt/slides/_rels/slide203.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image" Target="../media/image333.wmf"/><Relationship Id="rId3" Type="http://schemas.openxmlformats.org/officeDocument/2006/relationships/notesSlide" Target="../notesSlides/notesSlide191.xml"/><Relationship Id="rId7" Type="http://schemas.openxmlformats.org/officeDocument/2006/relationships/image" Target="../media/image328.wmf"/><Relationship Id="rId12" Type="http://schemas.openxmlformats.org/officeDocument/2006/relationships/oleObject" Target="../embeddings/oleObject418.bin"/><Relationship Id="rId2" Type="http://schemas.openxmlformats.org/officeDocument/2006/relationships/slideLayout" Target="../slideLayouts/slideLayout12.xml"/><Relationship Id="rId1" Type="http://schemas.openxmlformats.org/officeDocument/2006/relationships/vmlDrawing" Target="../drawings/vmlDrawing143.vml"/><Relationship Id="rId6" Type="http://schemas.openxmlformats.org/officeDocument/2006/relationships/oleObject" Target="../embeddings/oleObject415.bin"/><Relationship Id="rId11" Type="http://schemas.openxmlformats.org/officeDocument/2006/relationships/image" Target="../media/image332.wmf"/><Relationship Id="rId5" Type="http://schemas.openxmlformats.org/officeDocument/2006/relationships/image" Target="../media/image330.wmf"/><Relationship Id="rId10" Type="http://schemas.openxmlformats.org/officeDocument/2006/relationships/oleObject" Target="../embeddings/oleObject417.bin"/><Relationship Id="rId4" Type="http://schemas.openxmlformats.org/officeDocument/2006/relationships/oleObject" Target="../embeddings/oleObject414.bin"/><Relationship Id="rId9" Type="http://schemas.openxmlformats.org/officeDocument/2006/relationships/image" Target="../media/image331.wmf"/></Relationships>
</file>

<file path=ppt/slides/_rels/slide204.xml.rels><?xml version="1.0" encoding="UTF-8" standalone="yes"?>
<Relationships xmlns="http://schemas.openxmlformats.org/package/2006/relationships"><Relationship Id="rId3" Type="http://schemas.openxmlformats.org/officeDocument/2006/relationships/image" Target="../media/image334.emf"/><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3" Type="http://schemas.openxmlformats.org/officeDocument/2006/relationships/image" Target="../media/image335.emf"/><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8" Type="http://schemas.openxmlformats.org/officeDocument/2006/relationships/oleObject" Target="../embeddings/oleObject421.bin"/><Relationship Id="rId3" Type="http://schemas.openxmlformats.org/officeDocument/2006/relationships/notesSlide" Target="../notesSlides/notesSlide195.xml"/><Relationship Id="rId7" Type="http://schemas.openxmlformats.org/officeDocument/2006/relationships/image" Target="../media/image337.wmf"/><Relationship Id="rId2" Type="http://schemas.openxmlformats.org/officeDocument/2006/relationships/slideLayout" Target="../slideLayouts/slideLayout12.xml"/><Relationship Id="rId1" Type="http://schemas.openxmlformats.org/officeDocument/2006/relationships/vmlDrawing" Target="../drawings/vmlDrawing144.vml"/><Relationship Id="rId6" Type="http://schemas.openxmlformats.org/officeDocument/2006/relationships/oleObject" Target="../embeddings/oleObject420.bin"/><Relationship Id="rId5" Type="http://schemas.openxmlformats.org/officeDocument/2006/relationships/image" Target="../media/image336.wmf"/><Relationship Id="rId4" Type="http://schemas.openxmlformats.org/officeDocument/2006/relationships/oleObject" Target="../embeddings/oleObject419.bin"/><Relationship Id="rId9" Type="http://schemas.openxmlformats.org/officeDocument/2006/relationships/image" Target="../media/image338.wmf"/></Relationships>
</file>

<file path=ppt/slides/_rels/slide208.xml.rels><?xml version="1.0" encoding="UTF-8" standalone="yes"?>
<Relationships xmlns="http://schemas.openxmlformats.org/package/2006/relationships"><Relationship Id="rId8" Type="http://schemas.openxmlformats.org/officeDocument/2006/relationships/oleObject" Target="../embeddings/oleObject424.bin"/><Relationship Id="rId3" Type="http://schemas.openxmlformats.org/officeDocument/2006/relationships/notesSlide" Target="../notesSlides/notesSlide196.xml"/><Relationship Id="rId7" Type="http://schemas.openxmlformats.org/officeDocument/2006/relationships/image" Target="../media/image340.wmf"/><Relationship Id="rId2" Type="http://schemas.openxmlformats.org/officeDocument/2006/relationships/slideLayout" Target="../slideLayouts/slideLayout12.xml"/><Relationship Id="rId1" Type="http://schemas.openxmlformats.org/officeDocument/2006/relationships/vmlDrawing" Target="../drawings/vmlDrawing145.vml"/><Relationship Id="rId6" Type="http://schemas.openxmlformats.org/officeDocument/2006/relationships/oleObject" Target="../embeddings/oleObject423.bin"/><Relationship Id="rId5" Type="http://schemas.openxmlformats.org/officeDocument/2006/relationships/image" Target="../media/image339.wmf"/><Relationship Id="rId4" Type="http://schemas.openxmlformats.org/officeDocument/2006/relationships/oleObject" Target="../embeddings/oleObject422.bin"/><Relationship Id="rId9" Type="http://schemas.openxmlformats.org/officeDocument/2006/relationships/image" Target="../media/image341.wmf"/></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12.xml"/><Relationship Id="rId1" Type="http://schemas.openxmlformats.org/officeDocument/2006/relationships/vmlDrawing" Target="../drawings/vmlDrawing146.vml"/><Relationship Id="rId5" Type="http://schemas.openxmlformats.org/officeDocument/2006/relationships/image" Target="../media/image342.wmf"/><Relationship Id="rId4" Type="http://schemas.openxmlformats.org/officeDocument/2006/relationships/oleObject" Target="../embeddings/oleObject42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8" Type="http://schemas.openxmlformats.org/officeDocument/2006/relationships/oleObject" Target="../embeddings/oleObject428.bin"/><Relationship Id="rId13" Type="http://schemas.openxmlformats.org/officeDocument/2006/relationships/image" Target="../media/image347.wmf"/><Relationship Id="rId18" Type="http://schemas.openxmlformats.org/officeDocument/2006/relationships/oleObject" Target="../embeddings/oleObject433.bin"/><Relationship Id="rId3" Type="http://schemas.openxmlformats.org/officeDocument/2006/relationships/notesSlide" Target="../notesSlides/notesSlide198.xml"/><Relationship Id="rId21" Type="http://schemas.openxmlformats.org/officeDocument/2006/relationships/image" Target="../media/image351.wmf"/><Relationship Id="rId7" Type="http://schemas.openxmlformats.org/officeDocument/2006/relationships/image" Target="../media/image344.wmf"/><Relationship Id="rId12" Type="http://schemas.openxmlformats.org/officeDocument/2006/relationships/oleObject" Target="../embeddings/oleObject430.bin"/><Relationship Id="rId17" Type="http://schemas.openxmlformats.org/officeDocument/2006/relationships/image" Target="../media/image349.wmf"/><Relationship Id="rId2" Type="http://schemas.openxmlformats.org/officeDocument/2006/relationships/slideLayout" Target="../slideLayouts/slideLayout12.xml"/><Relationship Id="rId16" Type="http://schemas.openxmlformats.org/officeDocument/2006/relationships/oleObject" Target="../embeddings/oleObject432.bin"/><Relationship Id="rId20" Type="http://schemas.openxmlformats.org/officeDocument/2006/relationships/oleObject" Target="../embeddings/oleObject434.bin"/><Relationship Id="rId1" Type="http://schemas.openxmlformats.org/officeDocument/2006/relationships/vmlDrawing" Target="../drawings/vmlDrawing147.vml"/><Relationship Id="rId6" Type="http://schemas.openxmlformats.org/officeDocument/2006/relationships/oleObject" Target="../embeddings/oleObject427.bin"/><Relationship Id="rId11" Type="http://schemas.openxmlformats.org/officeDocument/2006/relationships/image" Target="../media/image346.wmf"/><Relationship Id="rId5" Type="http://schemas.openxmlformats.org/officeDocument/2006/relationships/image" Target="../media/image343.wmf"/><Relationship Id="rId15" Type="http://schemas.openxmlformats.org/officeDocument/2006/relationships/image" Target="../media/image348.wmf"/><Relationship Id="rId10" Type="http://schemas.openxmlformats.org/officeDocument/2006/relationships/oleObject" Target="../embeddings/oleObject429.bin"/><Relationship Id="rId19" Type="http://schemas.openxmlformats.org/officeDocument/2006/relationships/image" Target="../media/image350.wmf"/><Relationship Id="rId4" Type="http://schemas.openxmlformats.org/officeDocument/2006/relationships/oleObject" Target="../embeddings/oleObject426.bin"/><Relationship Id="rId9" Type="http://schemas.openxmlformats.org/officeDocument/2006/relationships/image" Target="../media/image345.wmf"/><Relationship Id="rId14" Type="http://schemas.openxmlformats.org/officeDocument/2006/relationships/oleObject" Target="../embeddings/oleObject431.bin"/></Relationships>
</file>

<file path=ppt/slides/_rels/slide211.xml.rels><?xml version="1.0" encoding="UTF-8" standalone="yes"?>
<Relationships xmlns="http://schemas.openxmlformats.org/package/2006/relationships"><Relationship Id="rId8" Type="http://schemas.openxmlformats.org/officeDocument/2006/relationships/oleObject" Target="../embeddings/oleObject437.bin"/><Relationship Id="rId13" Type="http://schemas.openxmlformats.org/officeDocument/2006/relationships/image" Target="../media/image356.wmf"/><Relationship Id="rId3" Type="http://schemas.openxmlformats.org/officeDocument/2006/relationships/notesSlide" Target="../notesSlides/notesSlide199.xml"/><Relationship Id="rId7" Type="http://schemas.openxmlformats.org/officeDocument/2006/relationships/image" Target="../media/image353.wmf"/><Relationship Id="rId12" Type="http://schemas.openxmlformats.org/officeDocument/2006/relationships/oleObject" Target="../embeddings/oleObject439.bin"/><Relationship Id="rId2" Type="http://schemas.openxmlformats.org/officeDocument/2006/relationships/slideLayout" Target="../slideLayouts/slideLayout12.xml"/><Relationship Id="rId1" Type="http://schemas.openxmlformats.org/officeDocument/2006/relationships/vmlDrawing" Target="../drawings/vmlDrawing148.vml"/><Relationship Id="rId6" Type="http://schemas.openxmlformats.org/officeDocument/2006/relationships/oleObject" Target="../embeddings/oleObject436.bin"/><Relationship Id="rId11" Type="http://schemas.openxmlformats.org/officeDocument/2006/relationships/image" Target="../media/image355.wmf"/><Relationship Id="rId5" Type="http://schemas.openxmlformats.org/officeDocument/2006/relationships/image" Target="../media/image352.wmf"/><Relationship Id="rId10" Type="http://schemas.openxmlformats.org/officeDocument/2006/relationships/oleObject" Target="../embeddings/oleObject438.bin"/><Relationship Id="rId4" Type="http://schemas.openxmlformats.org/officeDocument/2006/relationships/oleObject" Target="../embeddings/oleObject435.bin"/><Relationship Id="rId9" Type="http://schemas.openxmlformats.org/officeDocument/2006/relationships/image" Target="../media/image354.wmf"/></Relationships>
</file>

<file path=ppt/slides/_rels/slide212.xml.rels><?xml version="1.0" encoding="UTF-8" standalone="yes"?>
<Relationships xmlns="http://schemas.openxmlformats.org/package/2006/relationships"><Relationship Id="rId8" Type="http://schemas.openxmlformats.org/officeDocument/2006/relationships/oleObject" Target="../embeddings/oleObject442.bin"/><Relationship Id="rId13" Type="http://schemas.openxmlformats.org/officeDocument/2006/relationships/image" Target="../media/image361.wmf"/><Relationship Id="rId3" Type="http://schemas.openxmlformats.org/officeDocument/2006/relationships/notesSlide" Target="../notesSlides/notesSlide200.xml"/><Relationship Id="rId7" Type="http://schemas.openxmlformats.org/officeDocument/2006/relationships/image" Target="../media/image358.wmf"/><Relationship Id="rId12" Type="http://schemas.openxmlformats.org/officeDocument/2006/relationships/oleObject" Target="../embeddings/oleObject444.bin"/><Relationship Id="rId17" Type="http://schemas.openxmlformats.org/officeDocument/2006/relationships/image" Target="../media/image271.wmf"/><Relationship Id="rId2" Type="http://schemas.openxmlformats.org/officeDocument/2006/relationships/slideLayout" Target="../slideLayouts/slideLayout12.xml"/><Relationship Id="rId16" Type="http://schemas.openxmlformats.org/officeDocument/2006/relationships/oleObject" Target="../embeddings/oleObject446.bin"/><Relationship Id="rId1" Type="http://schemas.openxmlformats.org/officeDocument/2006/relationships/vmlDrawing" Target="../drawings/vmlDrawing149.vml"/><Relationship Id="rId6" Type="http://schemas.openxmlformats.org/officeDocument/2006/relationships/oleObject" Target="../embeddings/oleObject441.bin"/><Relationship Id="rId11" Type="http://schemas.openxmlformats.org/officeDocument/2006/relationships/image" Target="../media/image360.wmf"/><Relationship Id="rId5" Type="http://schemas.openxmlformats.org/officeDocument/2006/relationships/image" Target="../media/image357.wmf"/><Relationship Id="rId15" Type="http://schemas.openxmlformats.org/officeDocument/2006/relationships/image" Target="../media/image270.wmf"/><Relationship Id="rId10" Type="http://schemas.openxmlformats.org/officeDocument/2006/relationships/oleObject" Target="../embeddings/oleObject443.bin"/><Relationship Id="rId4" Type="http://schemas.openxmlformats.org/officeDocument/2006/relationships/oleObject" Target="../embeddings/oleObject440.bin"/><Relationship Id="rId9" Type="http://schemas.openxmlformats.org/officeDocument/2006/relationships/image" Target="../media/image359.wmf"/><Relationship Id="rId14" Type="http://schemas.openxmlformats.org/officeDocument/2006/relationships/oleObject" Target="../embeddings/oleObject445.bin"/></Relationships>
</file>

<file path=ppt/slides/_rels/slide213.xml.rels><?xml version="1.0" encoding="UTF-8" standalone="yes"?>
<Relationships xmlns="http://schemas.openxmlformats.org/package/2006/relationships"><Relationship Id="rId8" Type="http://schemas.openxmlformats.org/officeDocument/2006/relationships/oleObject" Target="../embeddings/oleObject449.bin"/><Relationship Id="rId13" Type="http://schemas.openxmlformats.org/officeDocument/2006/relationships/image" Target="../media/image366.wmf"/><Relationship Id="rId3" Type="http://schemas.openxmlformats.org/officeDocument/2006/relationships/notesSlide" Target="../notesSlides/notesSlide201.xml"/><Relationship Id="rId7" Type="http://schemas.openxmlformats.org/officeDocument/2006/relationships/image" Target="../media/image363.wmf"/><Relationship Id="rId12" Type="http://schemas.openxmlformats.org/officeDocument/2006/relationships/oleObject" Target="../embeddings/oleObject451.bin"/><Relationship Id="rId2" Type="http://schemas.openxmlformats.org/officeDocument/2006/relationships/slideLayout" Target="../slideLayouts/slideLayout12.xml"/><Relationship Id="rId1" Type="http://schemas.openxmlformats.org/officeDocument/2006/relationships/vmlDrawing" Target="../drawings/vmlDrawing150.vml"/><Relationship Id="rId6" Type="http://schemas.openxmlformats.org/officeDocument/2006/relationships/oleObject" Target="../embeddings/oleObject448.bin"/><Relationship Id="rId11" Type="http://schemas.openxmlformats.org/officeDocument/2006/relationships/image" Target="../media/image365.wmf"/><Relationship Id="rId5" Type="http://schemas.openxmlformats.org/officeDocument/2006/relationships/image" Target="../media/image362.wmf"/><Relationship Id="rId10" Type="http://schemas.openxmlformats.org/officeDocument/2006/relationships/oleObject" Target="../embeddings/oleObject450.bin"/><Relationship Id="rId4" Type="http://schemas.openxmlformats.org/officeDocument/2006/relationships/oleObject" Target="../embeddings/oleObject447.bin"/><Relationship Id="rId9" Type="http://schemas.openxmlformats.org/officeDocument/2006/relationships/image" Target="../media/image364.wmf"/></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12.xml"/><Relationship Id="rId1" Type="http://schemas.openxmlformats.org/officeDocument/2006/relationships/vmlDrawing" Target="../drawings/vmlDrawing151.vml"/><Relationship Id="rId5" Type="http://schemas.openxmlformats.org/officeDocument/2006/relationships/image" Target="../media/image362.wmf"/><Relationship Id="rId4" Type="http://schemas.openxmlformats.org/officeDocument/2006/relationships/oleObject" Target="../embeddings/oleObject452.bin"/></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05.xml"/><Relationship Id="rId7" Type="http://schemas.openxmlformats.org/officeDocument/2006/relationships/image" Target="../media/image368.wmf"/><Relationship Id="rId2" Type="http://schemas.openxmlformats.org/officeDocument/2006/relationships/slideLayout" Target="../slideLayouts/slideLayout2.xml"/><Relationship Id="rId1" Type="http://schemas.openxmlformats.org/officeDocument/2006/relationships/vmlDrawing" Target="../drawings/vmlDrawing152.vml"/><Relationship Id="rId6" Type="http://schemas.openxmlformats.org/officeDocument/2006/relationships/oleObject" Target="../embeddings/oleObject454.bin"/><Relationship Id="rId5" Type="http://schemas.openxmlformats.org/officeDocument/2006/relationships/image" Target="../media/image367.wmf"/><Relationship Id="rId4" Type="http://schemas.openxmlformats.org/officeDocument/2006/relationships/oleObject" Target="../embeddings/oleObject453.bin"/></Relationships>
</file>

<file path=ppt/slides/_rels/slide218.xml.rels><?xml version="1.0" encoding="UTF-8" standalone="yes"?>
<Relationships xmlns="http://schemas.openxmlformats.org/package/2006/relationships"><Relationship Id="rId8" Type="http://schemas.openxmlformats.org/officeDocument/2006/relationships/oleObject" Target="../embeddings/oleObject457.bin"/><Relationship Id="rId3" Type="http://schemas.openxmlformats.org/officeDocument/2006/relationships/notesSlide" Target="../notesSlides/notesSlide206.xml"/><Relationship Id="rId7" Type="http://schemas.openxmlformats.org/officeDocument/2006/relationships/image" Target="../media/image370.wmf"/><Relationship Id="rId2" Type="http://schemas.openxmlformats.org/officeDocument/2006/relationships/slideLayout" Target="../slideLayouts/slideLayout2.xml"/><Relationship Id="rId1" Type="http://schemas.openxmlformats.org/officeDocument/2006/relationships/vmlDrawing" Target="../drawings/vmlDrawing153.vml"/><Relationship Id="rId6" Type="http://schemas.openxmlformats.org/officeDocument/2006/relationships/oleObject" Target="../embeddings/oleObject456.bin"/><Relationship Id="rId5" Type="http://schemas.openxmlformats.org/officeDocument/2006/relationships/image" Target="../media/image369.wmf"/><Relationship Id="rId4" Type="http://schemas.openxmlformats.org/officeDocument/2006/relationships/oleObject" Target="../embeddings/oleObject455.bin"/><Relationship Id="rId9" Type="http://schemas.openxmlformats.org/officeDocument/2006/relationships/image" Target="../media/image371.wmf"/></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07.xml"/><Relationship Id="rId7" Type="http://schemas.openxmlformats.org/officeDocument/2006/relationships/image" Target="../media/image373.wmf"/><Relationship Id="rId2" Type="http://schemas.openxmlformats.org/officeDocument/2006/relationships/slideLayout" Target="../slideLayouts/slideLayout2.xml"/><Relationship Id="rId1" Type="http://schemas.openxmlformats.org/officeDocument/2006/relationships/vmlDrawing" Target="../drawings/vmlDrawing154.vml"/><Relationship Id="rId6" Type="http://schemas.openxmlformats.org/officeDocument/2006/relationships/oleObject" Target="../embeddings/oleObject459.bin"/><Relationship Id="rId5" Type="http://schemas.openxmlformats.org/officeDocument/2006/relationships/image" Target="../media/image372.wmf"/><Relationship Id="rId4" Type="http://schemas.openxmlformats.org/officeDocument/2006/relationships/oleObject" Target="../embeddings/oleObject45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8" Type="http://schemas.openxmlformats.org/officeDocument/2006/relationships/oleObject" Target="../embeddings/oleObject462.bin"/><Relationship Id="rId13" Type="http://schemas.openxmlformats.org/officeDocument/2006/relationships/image" Target="../media/image377.wmf"/><Relationship Id="rId3" Type="http://schemas.openxmlformats.org/officeDocument/2006/relationships/notesSlide" Target="../notesSlides/notesSlide208.xml"/><Relationship Id="rId7" Type="http://schemas.openxmlformats.org/officeDocument/2006/relationships/image" Target="../media/image373.wmf"/><Relationship Id="rId12" Type="http://schemas.openxmlformats.org/officeDocument/2006/relationships/oleObject" Target="../embeddings/oleObject464.bin"/><Relationship Id="rId2" Type="http://schemas.openxmlformats.org/officeDocument/2006/relationships/slideLayout" Target="../slideLayouts/slideLayout2.xml"/><Relationship Id="rId1" Type="http://schemas.openxmlformats.org/officeDocument/2006/relationships/vmlDrawing" Target="../drawings/vmlDrawing155.vml"/><Relationship Id="rId6" Type="http://schemas.openxmlformats.org/officeDocument/2006/relationships/oleObject" Target="../embeddings/oleObject461.bin"/><Relationship Id="rId11" Type="http://schemas.openxmlformats.org/officeDocument/2006/relationships/image" Target="../media/image376.wmf"/><Relationship Id="rId5" Type="http://schemas.openxmlformats.org/officeDocument/2006/relationships/image" Target="../media/image374.wmf"/><Relationship Id="rId10" Type="http://schemas.openxmlformats.org/officeDocument/2006/relationships/oleObject" Target="../embeddings/oleObject463.bin"/><Relationship Id="rId4" Type="http://schemas.openxmlformats.org/officeDocument/2006/relationships/oleObject" Target="../embeddings/oleObject460.bin"/><Relationship Id="rId9" Type="http://schemas.openxmlformats.org/officeDocument/2006/relationships/image" Target="../media/image375.wmf"/></Relationships>
</file>

<file path=ppt/slides/_rels/slide221.xml.rels><?xml version="1.0" encoding="UTF-8" standalone="yes"?>
<Relationships xmlns="http://schemas.openxmlformats.org/package/2006/relationships"><Relationship Id="rId8" Type="http://schemas.openxmlformats.org/officeDocument/2006/relationships/oleObject" Target="../embeddings/oleObject467.bin"/><Relationship Id="rId3" Type="http://schemas.openxmlformats.org/officeDocument/2006/relationships/notesSlide" Target="../notesSlides/notesSlide209.xml"/><Relationship Id="rId7" Type="http://schemas.openxmlformats.org/officeDocument/2006/relationships/image" Target="../media/image378.wmf"/><Relationship Id="rId2" Type="http://schemas.openxmlformats.org/officeDocument/2006/relationships/slideLayout" Target="../slideLayouts/slideLayout2.xml"/><Relationship Id="rId1" Type="http://schemas.openxmlformats.org/officeDocument/2006/relationships/vmlDrawing" Target="../drawings/vmlDrawing156.vml"/><Relationship Id="rId6" Type="http://schemas.openxmlformats.org/officeDocument/2006/relationships/oleObject" Target="../embeddings/oleObject466.bin"/><Relationship Id="rId5" Type="http://schemas.openxmlformats.org/officeDocument/2006/relationships/image" Target="../media/image373.wmf"/><Relationship Id="rId4" Type="http://schemas.openxmlformats.org/officeDocument/2006/relationships/oleObject" Target="../embeddings/oleObject465.bin"/><Relationship Id="rId9" Type="http://schemas.openxmlformats.org/officeDocument/2006/relationships/image" Target="../media/image379.wmf"/></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10.xml"/><Relationship Id="rId7" Type="http://schemas.openxmlformats.org/officeDocument/2006/relationships/image" Target="../media/image381.wmf"/><Relationship Id="rId2" Type="http://schemas.openxmlformats.org/officeDocument/2006/relationships/slideLayout" Target="../slideLayouts/slideLayout2.xml"/><Relationship Id="rId1" Type="http://schemas.openxmlformats.org/officeDocument/2006/relationships/vmlDrawing" Target="../drawings/vmlDrawing157.vml"/><Relationship Id="rId6" Type="http://schemas.openxmlformats.org/officeDocument/2006/relationships/oleObject" Target="../embeddings/oleObject469.bin"/><Relationship Id="rId5" Type="http://schemas.openxmlformats.org/officeDocument/2006/relationships/image" Target="../media/image380.wmf"/><Relationship Id="rId4" Type="http://schemas.openxmlformats.org/officeDocument/2006/relationships/oleObject" Target="../embeddings/oleObject468.bin"/></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12.xml"/><Relationship Id="rId7" Type="http://schemas.openxmlformats.org/officeDocument/2006/relationships/image" Target="../media/image382.wmf"/><Relationship Id="rId2" Type="http://schemas.openxmlformats.org/officeDocument/2006/relationships/slideLayout" Target="../slideLayouts/slideLayout2.xml"/><Relationship Id="rId1" Type="http://schemas.openxmlformats.org/officeDocument/2006/relationships/vmlDrawing" Target="../drawings/vmlDrawing158.vml"/><Relationship Id="rId6" Type="http://schemas.openxmlformats.org/officeDocument/2006/relationships/oleObject" Target="../embeddings/oleObject471.bin"/><Relationship Id="rId5" Type="http://schemas.openxmlformats.org/officeDocument/2006/relationships/image" Target="../media/image380.wmf"/><Relationship Id="rId4" Type="http://schemas.openxmlformats.org/officeDocument/2006/relationships/oleObject" Target="../embeddings/oleObject470.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vmlDrawing" Target="../drawings/vmlDrawing159.vml"/><Relationship Id="rId5" Type="http://schemas.openxmlformats.org/officeDocument/2006/relationships/image" Target="../media/image382.wmf"/><Relationship Id="rId4" Type="http://schemas.openxmlformats.org/officeDocument/2006/relationships/oleObject" Target="../embeddings/oleObject471.bin"/></Relationships>
</file>

<file path=ppt/slides/_rels/slide226.xml.rels><?xml version="1.0" encoding="UTF-8" standalone="yes"?>
<Relationships xmlns="http://schemas.openxmlformats.org/package/2006/relationships"><Relationship Id="rId8" Type="http://schemas.openxmlformats.org/officeDocument/2006/relationships/oleObject" Target="../embeddings/oleObject474.bin"/><Relationship Id="rId13" Type="http://schemas.openxmlformats.org/officeDocument/2006/relationships/image" Target="../media/image387.wmf"/><Relationship Id="rId3" Type="http://schemas.openxmlformats.org/officeDocument/2006/relationships/notesSlide" Target="../notesSlides/notesSlide214.xml"/><Relationship Id="rId7" Type="http://schemas.openxmlformats.org/officeDocument/2006/relationships/image" Target="../media/image384.wmf"/><Relationship Id="rId12" Type="http://schemas.openxmlformats.org/officeDocument/2006/relationships/oleObject" Target="../embeddings/oleObject476.bin"/><Relationship Id="rId2" Type="http://schemas.openxmlformats.org/officeDocument/2006/relationships/slideLayout" Target="../slideLayouts/slideLayout2.xml"/><Relationship Id="rId1" Type="http://schemas.openxmlformats.org/officeDocument/2006/relationships/vmlDrawing" Target="../drawings/vmlDrawing160.vml"/><Relationship Id="rId6" Type="http://schemas.openxmlformats.org/officeDocument/2006/relationships/oleObject" Target="../embeddings/oleObject473.bin"/><Relationship Id="rId11" Type="http://schemas.openxmlformats.org/officeDocument/2006/relationships/image" Target="../media/image386.wmf"/><Relationship Id="rId5" Type="http://schemas.openxmlformats.org/officeDocument/2006/relationships/image" Target="../media/image383.wmf"/><Relationship Id="rId15" Type="http://schemas.openxmlformats.org/officeDocument/2006/relationships/image" Target="../media/image388.wmf"/><Relationship Id="rId10" Type="http://schemas.openxmlformats.org/officeDocument/2006/relationships/oleObject" Target="../embeddings/oleObject475.bin"/><Relationship Id="rId4" Type="http://schemas.openxmlformats.org/officeDocument/2006/relationships/oleObject" Target="../embeddings/oleObject472.bin"/><Relationship Id="rId9" Type="http://schemas.openxmlformats.org/officeDocument/2006/relationships/image" Target="../media/image385.wmf"/><Relationship Id="rId14" Type="http://schemas.openxmlformats.org/officeDocument/2006/relationships/oleObject" Target="../embeddings/oleObject477.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vmlDrawing" Target="../drawings/vmlDrawing161.vml"/><Relationship Id="rId5" Type="http://schemas.openxmlformats.org/officeDocument/2006/relationships/image" Target="../media/image389.wmf"/><Relationship Id="rId4" Type="http://schemas.openxmlformats.org/officeDocument/2006/relationships/oleObject" Target="../embeddings/oleObject478.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vmlDrawing" Target="../drawings/vmlDrawing162.vml"/><Relationship Id="rId5" Type="http://schemas.openxmlformats.org/officeDocument/2006/relationships/image" Target="../media/image390.png"/><Relationship Id="rId4" Type="http://schemas.openxmlformats.org/officeDocument/2006/relationships/oleObject" Target="../embeddings/oleObject479.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vmlDrawing" Target="../drawings/vmlDrawing163.vml"/><Relationship Id="rId5" Type="http://schemas.openxmlformats.org/officeDocument/2006/relationships/image" Target="../media/image391.wmf"/><Relationship Id="rId4" Type="http://schemas.openxmlformats.org/officeDocument/2006/relationships/oleObject" Target="../embeddings/oleObject48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8" Type="http://schemas.openxmlformats.org/officeDocument/2006/relationships/oleObject" Target="../embeddings/oleObject483.bin"/><Relationship Id="rId13" Type="http://schemas.openxmlformats.org/officeDocument/2006/relationships/image" Target="../media/image395.wmf"/><Relationship Id="rId18" Type="http://schemas.openxmlformats.org/officeDocument/2006/relationships/oleObject" Target="../embeddings/oleObject488.bin"/><Relationship Id="rId3" Type="http://schemas.openxmlformats.org/officeDocument/2006/relationships/notesSlide" Target="../notesSlides/notesSlide218.xml"/><Relationship Id="rId7" Type="http://schemas.openxmlformats.org/officeDocument/2006/relationships/image" Target="../media/image382.wmf"/><Relationship Id="rId12" Type="http://schemas.openxmlformats.org/officeDocument/2006/relationships/oleObject" Target="../embeddings/oleObject485.bin"/><Relationship Id="rId17" Type="http://schemas.openxmlformats.org/officeDocument/2006/relationships/image" Target="../media/image397.wmf"/><Relationship Id="rId2" Type="http://schemas.openxmlformats.org/officeDocument/2006/relationships/slideLayout" Target="../slideLayouts/slideLayout2.xml"/><Relationship Id="rId16" Type="http://schemas.openxmlformats.org/officeDocument/2006/relationships/oleObject" Target="../embeddings/oleObject487.bin"/><Relationship Id="rId1" Type="http://schemas.openxmlformats.org/officeDocument/2006/relationships/vmlDrawing" Target="../drawings/vmlDrawing164.vml"/><Relationship Id="rId6" Type="http://schemas.openxmlformats.org/officeDocument/2006/relationships/oleObject" Target="../embeddings/oleObject482.bin"/><Relationship Id="rId11" Type="http://schemas.openxmlformats.org/officeDocument/2006/relationships/image" Target="../media/image394.wmf"/><Relationship Id="rId5" Type="http://schemas.openxmlformats.org/officeDocument/2006/relationships/image" Target="../media/image392.wmf"/><Relationship Id="rId15" Type="http://schemas.openxmlformats.org/officeDocument/2006/relationships/image" Target="../media/image396.wmf"/><Relationship Id="rId10" Type="http://schemas.openxmlformats.org/officeDocument/2006/relationships/oleObject" Target="../embeddings/oleObject484.bin"/><Relationship Id="rId19" Type="http://schemas.openxmlformats.org/officeDocument/2006/relationships/image" Target="../media/image398.wmf"/><Relationship Id="rId4" Type="http://schemas.openxmlformats.org/officeDocument/2006/relationships/oleObject" Target="../embeddings/oleObject481.bin"/><Relationship Id="rId9" Type="http://schemas.openxmlformats.org/officeDocument/2006/relationships/image" Target="../media/image393.wmf"/><Relationship Id="rId14" Type="http://schemas.openxmlformats.org/officeDocument/2006/relationships/oleObject" Target="../embeddings/oleObject486.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19.xml"/><Relationship Id="rId7" Type="http://schemas.openxmlformats.org/officeDocument/2006/relationships/image" Target="../media/image399.wmf"/><Relationship Id="rId2" Type="http://schemas.openxmlformats.org/officeDocument/2006/relationships/slideLayout" Target="../slideLayouts/slideLayout2.xml"/><Relationship Id="rId1" Type="http://schemas.openxmlformats.org/officeDocument/2006/relationships/vmlDrawing" Target="../drawings/vmlDrawing165.vml"/><Relationship Id="rId6" Type="http://schemas.openxmlformats.org/officeDocument/2006/relationships/oleObject" Target="../embeddings/oleObject490.bin"/><Relationship Id="rId5" Type="http://schemas.openxmlformats.org/officeDocument/2006/relationships/image" Target="../media/image382.wmf"/><Relationship Id="rId4" Type="http://schemas.openxmlformats.org/officeDocument/2006/relationships/oleObject" Target="../embeddings/oleObject489.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20.xml"/><Relationship Id="rId7" Type="http://schemas.openxmlformats.org/officeDocument/2006/relationships/image" Target="../media/image400.wmf"/><Relationship Id="rId2" Type="http://schemas.openxmlformats.org/officeDocument/2006/relationships/slideLayout" Target="../slideLayouts/slideLayout2.xml"/><Relationship Id="rId1" Type="http://schemas.openxmlformats.org/officeDocument/2006/relationships/vmlDrawing" Target="../drawings/vmlDrawing166.vml"/><Relationship Id="rId6" Type="http://schemas.openxmlformats.org/officeDocument/2006/relationships/oleObject" Target="../embeddings/oleObject492.bin"/><Relationship Id="rId5" Type="http://schemas.openxmlformats.org/officeDocument/2006/relationships/image" Target="../media/image389.wmf"/><Relationship Id="rId4" Type="http://schemas.openxmlformats.org/officeDocument/2006/relationships/oleObject" Target="../embeddings/oleObject491.bin"/></Relationships>
</file>

<file path=ppt/slides/_rels/slide233.xml.rels><?xml version="1.0" encoding="UTF-8" standalone="yes"?>
<Relationships xmlns="http://schemas.openxmlformats.org/package/2006/relationships"><Relationship Id="rId8" Type="http://schemas.openxmlformats.org/officeDocument/2006/relationships/image" Target="../media/image403.png"/><Relationship Id="rId3" Type="http://schemas.openxmlformats.org/officeDocument/2006/relationships/notesSlide" Target="../notesSlides/notesSlide221.xml"/><Relationship Id="rId7" Type="http://schemas.openxmlformats.org/officeDocument/2006/relationships/image" Target="../media/image389.wmf"/><Relationship Id="rId2" Type="http://schemas.openxmlformats.org/officeDocument/2006/relationships/slideLayout" Target="../slideLayouts/slideLayout2.xml"/><Relationship Id="rId1" Type="http://schemas.openxmlformats.org/officeDocument/2006/relationships/vmlDrawing" Target="../drawings/vmlDrawing167.vml"/><Relationship Id="rId6" Type="http://schemas.openxmlformats.org/officeDocument/2006/relationships/oleObject" Target="../embeddings/oleObject494.bin"/><Relationship Id="rId5" Type="http://schemas.openxmlformats.org/officeDocument/2006/relationships/image" Target="../media/image401.wmf"/><Relationship Id="rId4" Type="http://schemas.openxmlformats.org/officeDocument/2006/relationships/oleObject" Target="../embeddings/oleObject493.bin"/></Relationships>
</file>

<file path=ppt/slides/_rels/slide234.xml.rels><?xml version="1.0" encoding="UTF-8" standalone="yes"?>
<Relationships xmlns="http://schemas.openxmlformats.org/package/2006/relationships"><Relationship Id="rId8" Type="http://schemas.openxmlformats.org/officeDocument/2006/relationships/oleObject" Target="../embeddings/oleObject497.bin"/><Relationship Id="rId3" Type="http://schemas.openxmlformats.org/officeDocument/2006/relationships/notesSlide" Target="../notesSlides/notesSlide222.xml"/><Relationship Id="rId7" Type="http://schemas.openxmlformats.org/officeDocument/2006/relationships/image" Target="../media/image403.wmf"/><Relationship Id="rId2" Type="http://schemas.openxmlformats.org/officeDocument/2006/relationships/slideLayout" Target="../slideLayouts/slideLayout2.xml"/><Relationship Id="rId1" Type="http://schemas.openxmlformats.org/officeDocument/2006/relationships/vmlDrawing" Target="../drawings/vmlDrawing168.vml"/><Relationship Id="rId6" Type="http://schemas.openxmlformats.org/officeDocument/2006/relationships/oleObject" Target="../embeddings/oleObject496.bin"/><Relationship Id="rId11" Type="http://schemas.openxmlformats.org/officeDocument/2006/relationships/image" Target="../media/image405.wmf"/><Relationship Id="rId5" Type="http://schemas.openxmlformats.org/officeDocument/2006/relationships/image" Target="../media/image402.wmf"/><Relationship Id="rId10" Type="http://schemas.openxmlformats.org/officeDocument/2006/relationships/oleObject" Target="../embeddings/oleObject498.bin"/><Relationship Id="rId4" Type="http://schemas.openxmlformats.org/officeDocument/2006/relationships/oleObject" Target="../embeddings/oleObject495.bin"/><Relationship Id="rId9" Type="http://schemas.openxmlformats.org/officeDocument/2006/relationships/image" Target="../media/image404.wmf"/></Relationships>
</file>

<file path=ppt/slides/_rels/slide235.xml.rels><?xml version="1.0" encoding="UTF-8" standalone="yes"?>
<Relationships xmlns="http://schemas.openxmlformats.org/package/2006/relationships"><Relationship Id="rId8" Type="http://schemas.openxmlformats.org/officeDocument/2006/relationships/oleObject" Target="../embeddings/oleObject501.bin"/><Relationship Id="rId13" Type="http://schemas.openxmlformats.org/officeDocument/2006/relationships/image" Target="../media/image253.wmf"/><Relationship Id="rId3" Type="http://schemas.openxmlformats.org/officeDocument/2006/relationships/notesSlide" Target="../notesSlides/notesSlide223.xml"/><Relationship Id="rId7" Type="http://schemas.openxmlformats.org/officeDocument/2006/relationships/image" Target="../media/image407.wmf"/><Relationship Id="rId12" Type="http://schemas.openxmlformats.org/officeDocument/2006/relationships/oleObject" Target="../embeddings/oleObject503.bin"/><Relationship Id="rId2" Type="http://schemas.openxmlformats.org/officeDocument/2006/relationships/slideLayout" Target="../slideLayouts/slideLayout2.xml"/><Relationship Id="rId1" Type="http://schemas.openxmlformats.org/officeDocument/2006/relationships/vmlDrawing" Target="../drawings/vmlDrawing169.vml"/><Relationship Id="rId6" Type="http://schemas.openxmlformats.org/officeDocument/2006/relationships/oleObject" Target="../embeddings/oleObject500.bin"/><Relationship Id="rId11" Type="http://schemas.openxmlformats.org/officeDocument/2006/relationships/image" Target="../media/image252.wmf"/><Relationship Id="rId5" Type="http://schemas.openxmlformats.org/officeDocument/2006/relationships/image" Target="../media/image406.wmf"/><Relationship Id="rId10" Type="http://schemas.openxmlformats.org/officeDocument/2006/relationships/oleObject" Target="../embeddings/oleObject502.bin"/><Relationship Id="rId4" Type="http://schemas.openxmlformats.org/officeDocument/2006/relationships/oleObject" Target="../embeddings/oleObject499.bin"/><Relationship Id="rId9" Type="http://schemas.openxmlformats.org/officeDocument/2006/relationships/image" Target="../media/image408.wmf"/></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8" Type="http://schemas.openxmlformats.org/officeDocument/2006/relationships/oleObject" Target="../embeddings/oleObject506.bin"/><Relationship Id="rId13" Type="http://schemas.openxmlformats.org/officeDocument/2006/relationships/image" Target="../media/image413.wmf"/><Relationship Id="rId3" Type="http://schemas.openxmlformats.org/officeDocument/2006/relationships/notesSlide" Target="../notesSlides/notesSlide227.xml"/><Relationship Id="rId7" Type="http://schemas.openxmlformats.org/officeDocument/2006/relationships/image" Target="../media/image410.wmf"/><Relationship Id="rId12" Type="http://schemas.openxmlformats.org/officeDocument/2006/relationships/oleObject" Target="../embeddings/oleObject508.bin"/><Relationship Id="rId2" Type="http://schemas.openxmlformats.org/officeDocument/2006/relationships/slideLayout" Target="../slideLayouts/slideLayout2.xml"/><Relationship Id="rId1" Type="http://schemas.openxmlformats.org/officeDocument/2006/relationships/vmlDrawing" Target="../drawings/vmlDrawing170.vml"/><Relationship Id="rId6" Type="http://schemas.openxmlformats.org/officeDocument/2006/relationships/oleObject" Target="../embeddings/oleObject505.bin"/><Relationship Id="rId11" Type="http://schemas.openxmlformats.org/officeDocument/2006/relationships/image" Target="../media/image412.wmf"/><Relationship Id="rId5" Type="http://schemas.openxmlformats.org/officeDocument/2006/relationships/image" Target="../media/image409.wmf"/><Relationship Id="rId15" Type="http://schemas.openxmlformats.org/officeDocument/2006/relationships/image" Target="../media/image414.wmf"/><Relationship Id="rId10" Type="http://schemas.openxmlformats.org/officeDocument/2006/relationships/oleObject" Target="../embeddings/oleObject507.bin"/><Relationship Id="rId4" Type="http://schemas.openxmlformats.org/officeDocument/2006/relationships/oleObject" Target="../embeddings/oleObject504.bin"/><Relationship Id="rId9" Type="http://schemas.openxmlformats.org/officeDocument/2006/relationships/image" Target="../media/image411.wmf"/><Relationship Id="rId14" Type="http://schemas.openxmlformats.org/officeDocument/2006/relationships/oleObject" Target="../embeddings/oleObject50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8" Type="http://schemas.openxmlformats.org/officeDocument/2006/relationships/oleObject" Target="../embeddings/oleObject512.bin"/><Relationship Id="rId13" Type="http://schemas.openxmlformats.org/officeDocument/2006/relationships/image" Target="../media/image416.wmf"/><Relationship Id="rId3" Type="http://schemas.openxmlformats.org/officeDocument/2006/relationships/notesSlide" Target="../notesSlides/notesSlide228.xml"/><Relationship Id="rId7" Type="http://schemas.openxmlformats.org/officeDocument/2006/relationships/image" Target="../media/image410.wmf"/><Relationship Id="rId12" Type="http://schemas.openxmlformats.org/officeDocument/2006/relationships/oleObject" Target="../embeddings/oleObject514.bin"/><Relationship Id="rId2" Type="http://schemas.openxmlformats.org/officeDocument/2006/relationships/slideLayout" Target="../slideLayouts/slideLayout2.xml"/><Relationship Id="rId1" Type="http://schemas.openxmlformats.org/officeDocument/2006/relationships/vmlDrawing" Target="../drawings/vmlDrawing171.vml"/><Relationship Id="rId6" Type="http://schemas.openxmlformats.org/officeDocument/2006/relationships/oleObject" Target="../embeddings/oleObject511.bin"/><Relationship Id="rId11" Type="http://schemas.openxmlformats.org/officeDocument/2006/relationships/image" Target="../media/image414.wmf"/><Relationship Id="rId5" Type="http://schemas.openxmlformats.org/officeDocument/2006/relationships/image" Target="../media/image415.wmf"/><Relationship Id="rId15" Type="http://schemas.openxmlformats.org/officeDocument/2006/relationships/image" Target="../media/image417.wmf"/><Relationship Id="rId10" Type="http://schemas.openxmlformats.org/officeDocument/2006/relationships/oleObject" Target="../embeddings/oleObject513.bin"/><Relationship Id="rId4" Type="http://schemas.openxmlformats.org/officeDocument/2006/relationships/oleObject" Target="../embeddings/oleObject510.bin"/><Relationship Id="rId9" Type="http://schemas.openxmlformats.org/officeDocument/2006/relationships/image" Target="../media/image411.wmf"/><Relationship Id="rId14" Type="http://schemas.openxmlformats.org/officeDocument/2006/relationships/oleObject" Target="../embeddings/oleObject515.bin"/></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30.xml"/><Relationship Id="rId7" Type="http://schemas.openxmlformats.org/officeDocument/2006/relationships/image" Target="../media/image419.wmf"/><Relationship Id="rId2" Type="http://schemas.openxmlformats.org/officeDocument/2006/relationships/slideLayout" Target="../slideLayouts/slideLayout2.xml"/><Relationship Id="rId1" Type="http://schemas.openxmlformats.org/officeDocument/2006/relationships/vmlDrawing" Target="../drawings/vmlDrawing172.vml"/><Relationship Id="rId6" Type="http://schemas.openxmlformats.org/officeDocument/2006/relationships/oleObject" Target="../embeddings/oleObject517.bin"/><Relationship Id="rId5" Type="http://schemas.openxmlformats.org/officeDocument/2006/relationships/image" Target="../media/image418.wmf"/><Relationship Id="rId4" Type="http://schemas.openxmlformats.org/officeDocument/2006/relationships/oleObject" Target="../embeddings/oleObject516.bin"/></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vmlDrawing" Target="../drawings/vmlDrawing173.vml"/><Relationship Id="rId5" Type="http://schemas.openxmlformats.org/officeDocument/2006/relationships/image" Target="../media/image420.wmf"/><Relationship Id="rId4" Type="http://schemas.openxmlformats.org/officeDocument/2006/relationships/oleObject" Target="../embeddings/oleObject518.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vmlDrawing" Target="../drawings/vmlDrawing174.vml"/><Relationship Id="rId5" Type="http://schemas.openxmlformats.org/officeDocument/2006/relationships/image" Target="../media/image420.wmf"/><Relationship Id="rId4" Type="http://schemas.openxmlformats.org/officeDocument/2006/relationships/oleObject" Target="../embeddings/oleObject519.bin"/></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36.xml"/><Relationship Id="rId7" Type="http://schemas.openxmlformats.org/officeDocument/2006/relationships/image" Target="../media/image422.wmf"/><Relationship Id="rId2" Type="http://schemas.openxmlformats.org/officeDocument/2006/relationships/slideLayout" Target="../slideLayouts/slideLayout2.xml"/><Relationship Id="rId1" Type="http://schemas.openxmlformats.org/officeDocument/2006/relationships/vmlDrawing" Target="../drawings/vmlDrawing175.vml"/><Relationship Id="rId6" Type="http://schemas.openxmlformats.org/officeDocument/2006/relationships/oleObject" Target="../embeddings/oleObject521.bin"/><Relationship Id="rId5" Type="http://schemas.openxmlformats.org/officeDocument/2006/relationships/image" Target="../media/image421.wmf"/><Relationship Id="rId4" Type="http://schemas.openxmlformats.org/officeDocument/2006/relationships/oleObject" Target="../embeddings/oleObject520.bin"/></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vmlDrawing" Target="../drawings/vmlDrawing176.vml"/><Relationship Id="rId5" Type="http://schemas.openxmlformats.org/officeDocument/2006/relationships/image" Target="../media/image423.wmf"/><Relationship Id="rId4" Type="http://schemas.openxmlformats.org/officeDocument/2006/relationships/oleObject" Target="../embeddings/oleObject5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36.bin"/></Relationships>
</file>

<file path=ppt/slides/_rels/slide250.xml.rels><?xml version="1.0" encoding="UTF-8" standalone="yes"?>
<Relationships xmlns="http://schemas.openxmlformats.org/package/2006/relationships"><Relationship Id="rId8" Type="http://schemas.openxmlformats.org/officeDocument/2006/relationships/oleObject" Target="../embeddings/oleObject525.bin"/><Relationship Id="rId3" Type="http://schemas.openxmlformats.org/officeDocument/2006/relationships/notesSlide" Target="../notesSlides/notesSlide238.xml"/><Relationship Id="rId7" Type="http://schemas.openxmlformats.org/officeDocument/2006/relationships/image" Target="../media/image424.wmf"/><Relationship Id="rId2" Type="http://schemas.openxmlformats.org/officeDocument/2006/relationships/slideLayout" Target="../slideLayouts/slideLayout2.xml"/><Relationship Id="rId1" Type="http://schemas.openxmlformats.org/officeDocument/2006/relationships/vmlDrawing" Target="../drawings/vmlDrawing177.vml"/><Relationship Id="rId6" Type="http://schemas.openxmlformats.org/officeDocument/2006/relationships/oleObject" Target="../embeddings/oleObject524.bin"/><Relationship Id="rId5" Type="http://schemas.openxmlformats.org/officeDocument/2006/relationships/image" Target="../media/image421.wmf"/><Relationship Id="rId4" Type="http://schemas.openxmlformats.org/officeDocument/2006/relationships/oleObject" Target="../embeddings/oleObject523.bin"/><Relationship Id="rId9" Type="http://schemas.openxmlformats.org/officeDocument/2006/relationships/image" Target="../media/image425.wmf"/></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40.xml"/><Relationship Id="rId7" Type="http://schemas.openxmlformats.org/officeDocument/2006/relationships/image" Target="../media/image427.wmf"/><Relationship Id="rId2" Type="http://schemas.openxmlformats.org/officeDocument/2006/relationships/slideLayout" Target="../slideLayouts/slideLayout2.xml"/><Relationship Id="rId1" Type="http://schemas.openxmlformats.org/officeDocument/2006/relationships/vmlDrawing" Target="../drawings/vmlDrawing178.vml"/><Relationship Id="rId6" Type="http://schemas.openxmlformats.org/officeDocument/2006/relationships/oleObject" Target="../embeddings/oleObject527.bin"/><Relationship Id="rId5" Type="http://schemas.openxmlformats.org/officeDocument/2006/relationships/image" Target="../media/image426.wmf"/><Relationship Id="rId4" Type="http://schemas.openxmlformats.org/officeDocument/2006/relationships/oleObject" Target="../embeddings/oleObject526.bin"/></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41.xml"/><Relationship Id="rId7" Type="http://schemas.openxmlformats.org/officeDocument/2006/relationships/image" Target="../media/image428.wmf"/><Relationship Id="rId2" Type="http://schemas.openxmlformats.org/officeDocument/2006/relationships/slideLayout" Target="../slideLayouts/slideLayout12.xml"/><Relationship Id="rId1" Type="http://schemas.openxmlformats.org/officeDocument/2006/relationships/vmlDrawing" Target="../drawings/vmlDrawing179.vml"/><Relationship Id="rId6" Type="http://schemas.openxmlformats.org/officeDocument/2006/relationships/oleObject" Target="../embeddings/oleObject529.bin"/><Relationship Id="rId5" Type="http://schemas.openxmlformats.org/officeDocument/2006/relationships/image" Target="../media/image281.wmf"/><Relationship Id="rId4" Type="http://schemas.openxmlformats.org/officeDocument/2006/relationships/oleObject" Target="../embeddings/oleObject528.bin"/></Relationships>
</file>

<file path=ppt/slides/_rels/slide254.xml.rels><?xml version="1.0" encoding="UTF-8" standalone="yes"?>
<Relationships xmlns="http://schemas.openxmlformats.org/package/2006/relationships"><Relationship Id="rId8" Type="http://schemas.openxmlformats.org/officeDocument/2006/relationships/image" Target="../media/image430.wmf"/><Relationship Id="rId3" Type="http://schemas.openxmlformats.org/officeDocument/2006/relationships/notesSlide" Target="../notesSlides/notesSlide242.xml"/><Relationship Id="rId7" Type="http://schemas.openxmlformats.org/officeDocument/2006/relationships/oleObject" Target="../embeddings/oleObject531.bin"/><Relationship Id="rId2" Type="http://schemas.openxmlformats.org/officeDocument/2006/relationships/slideLayout" Target="../slideLayouts/slideLayout2.xml"/><Relationship Id="rId1" Type="http://schemas.openxmlformats.org/officeDocument/2006/relationships/vmlDrawing" Target="../drawings/vmlDrawing180.vml"/><Relationship Id="rId6" Type="http://schemas.openxmlformats.org/officeDocument/2006/relationships/image" Target="../media/image429.wmf"/><Relationship Id="rId5" Type="http://schemas.openxmlformats.org/officeDocument/2006/relationships/oleObject" Target="../embeddings/oleObject530.bin"/><Relationship Id="rId10" Type="http://schemas.openxmlformats.org/officeDocument/2006/relationships/image" Target="../media/image431.wmf"/><Relationship Id="rId4" Type="http://schemas.openxmlformats.org/officeDocument/2006/relationships/image" Target="../media/image432.emf"/><Relationship Id="rId9" Type="http://schemas.openxmlformats.org/officeDocument/2006/relationships/oleObject" Target="../embeddings/oleObject532.bin"/></Relationships>
</file>

<file path=ppt/slides/_rels/slide255.xml.rels><?xml version="1.0" encoding="UTF-8" standalone="yes"?>
<Relationships xmlns="http://schemas.openxmlformats.org/package/2006/relationships"><Relationship Id="rId8" Type="http://schemas.openxmlformats.org/officeDocument/2006/relationships/oleObject" Target="../embeddings/oleObject535.bin"/><Relationship Id="rId13" Type="http://schemas.openxmlformats.org/officeDocument/2006/relationships/image" Target="../media/image437.wmf"/><Relationship Id="rId3" Type="http://schemas.openxmlformats.org/officeDocument/2006/relationships/notesSlide" Target="../notesSlides/notesSlide243.xml"/><Relationship Id="rId7" Type="http://schemas.openxmlformats.org/officeDocument/2006/relationships/image" Target="../media/image434.wmf"/><Relationship Id="rId12" Type="http://schemas.openxmlformats.org/officeDocument/2006/relationships/oleObject" Target="../embeddings/oleObject537.bin"/><Relationship Id="rId2" Type="http://schemas.openxmlformats.org/officeDocument/2006/relationships/slideLayout" Target="../slideLayouts/slideLayout2.xml"/><Relationship Id="rId1" Type="http://schemas.openxmlformats.org/officeDocument/2006/relationships/vmlDrawing" Target="../drawings/vmlDrawing181.vml"/><Relationship Id="rId6" Type="http://schemas.openxmlformats.org/officeDocument/2006/relationships/oleObject" Target="../embeddings/oleObject534.bin"/><Relationship Id="rId11" Type="http://schemas.openxmlformats.org/officeDocument/2006/relationships/image" Target="../media/image436.wmf"/><Relationship Id="rId5" Type="http://schemas.openxmlformats.org/officeDocument/2006/relationships/image" Target="../media/image433.wmf"/><Relationship Id="rId10" Type="http://schemas.openxmlformats.org/officeDocument/2006/relationships/oleObject" Target="../embeddings/oleObject536.bin"/><Relationship Id="rId4" Type="http://schemas.openxmlformats.org/officeDocument/2006/relationships/oleObject" Target="../embeddings/oleObject533.bin"/><Relationship Id="rId9" Type="http://schemas.openxmlformats.org/officeDocument/2006/relationships/image" Target="../media/image435.w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44.xml"/><Relationship Id="rId7" Type="http://schemas.openxmlformats.org/officeDocument/2006/relationships/image" Target="../media/image438.wmf"/><Relationship Id="rId2" Type="http://schemas.openxmlformats.org/officeDocument/2006/relationships/slideLayout" Target="../slideLayouts/slideLayout2.xml"/><Relationship Id="rId1" Type="http://schemas.openxmlformats.org/officeDocument/2006/relationships/vmlDrawing" Target="../drawings/vmlDrawing182.vml"/><Relationship Id="rId6" Type="http://schemas.openxmlformats.org/officeDocument/2006/relationships/oleObject" Target="../embeddings/oleObject539.bin"/><Relationship Id="rId5" Type="http://schemas.openxmlformats.org/officeDocument/2006/relationships/image" Target="../media/image434.wmf"/><Relationship Id="rId4" Type="http://schemas.openxmlformats.org/officeDocument/2006/relationships/oleObject" Target="../embeddings/oleObject538.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vmlDrawing" Target="../drawings/vmlDrawing183.vml"/><Relationship Id="rId5" Type="http://schemas.openxmlformats.org/officeDocument/2006/relationships/image" Target="../media/image438.wmf"/><Relationship Id="rId4" Type="http://schemas.openxmlformats.org/officeDocument/2006/relationships/oleObject" Target="../embeddings/oleObject539.bin"/></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47.xml"/><Relationship Id="rId7" Type="http://schemas.openxmlformats.org/officeDocument/2006/relationships/image" Target="../media/image439.png"/><Relationship Id="rId2" Type="http://schemas.openxmlformats.org/officeDocument/2006/relationships/slideLayout" Target="../slideLayouts/slideLayout2.xml"/><Relationship Id="rId1" Type="http://schemas.openxmlformats.org/officeDocument/2006/relationships/vmlDrawing" Target="../drawings/vmlDrawing184.vml"/><Relationship Id="rId6" Type="http://schemas.openxmlformats.org/officeDocument/2006/relationships/image" Target="../media/image431.wmf"/><Relationship Id="rId5" Type="http://schemas.openxmlformats.org/officeDocument/2006/relationships/oleObject" Target="../embeddings/oleObject532.bin"/><Relationship Id="rId4" Type="http://schemas.openxmlformats.org/officeDocument/2006/relationships/image" Target="../media/image43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38.bin"/><Relationship Id="rId5" Type="http://schemas.openxmlformats.org/officeDocument/2006/relationships/image" Target="../media/image15.wmf"/><Relationship Id="rId4" Type="http://schemas.openxmlformats.org/officeDocument/2006/relationships/oleObject" Target="../embeddings/oleObject37.bin"/></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48.xml"/><Relationship Id="rId7" Type="http://schemas.openxmlformats.org/officeDocument/2006/relationships/image" Target="../media/image440.wmf"/><Relationship Id="rId2" Type="http://schemas.openxmlformats.org/officeDocument/2006/relationships/slideLayout" Target="../slideLayouts/slideLayout2.xml"/><Relationship Id="rId1" Type="http://schemas.openxmlformats.org/officeDocument/2006/relationships/vmlDrawing" Target="../drawings/vmlDrawing185.vml"/><Relationship Id="rId6" Type="http://schemas.openxmlformats.org/officeDocument/2006/relationships/oleObject" Target="../embeddings/oleObject541.bin"/><Relationship Id="rId5" Type="http://schemas.openxmlformats.org/officeDocument/2006/relationships/image" Target="../media/image439.wmf"/><Relationship Id="rId4" Type="http://schemas.openxmlformats.org/officeDocument/2006/relationships/oleObject" Target="../embeddings/oleObject540.bin"/></Relationships>
</file>

<file path=ppt/slides/_rels/slide261.xml.rels><?xml version="1.0" encoding="UTF-8" standalone="yes"?>
<Relationships xmlns="http://schemas.openxmlformats.org/package/2006/relationships"><Relationship Id="rId8" Type="http://schemas.openxmlformats.org/officeDocument/2006/relationships/oleObject" Target="../embeddings/oleObject544.bin"/><Relationship Id="rId3" Type="http://schemas.openxmlformats.org/officeDocument/2006/relationships/notesSlide" Target="../notesSlides/notesSlide249.xml"/><Relationship Id="rId7" Type="http://schemas.openxmlformats.org/officeDocument/2006/relationships/image" Target="../media/image442.wmf"/><Relationship Id="rId2" Type="http://schemas.openxmlformats.org/officeDocument/2006/relationships/slideLayout" Target="../slideLayouts/slideLayout2.xml"/><Relationship Id="rId1" Type="http://schemas.openxmlformats.org/officeDocument/2006/relationships/vmlDrawing" Target="../drawings/vmlDrawing186.vml"/><Relationship Id="rId6" Type="http://schemas.openxmlformats.org/officeDocument/2006/relationships/oleObject" Target="../embeddings/oleObject543.bin"/><Relationship Id="rId5" Type="http://schemas.openxmlformats.org/officeDocument/2006/relationships/image" Target="../media/image441.wmf"/><Relationship Id="rId4" Type="http://schemas.openxmlformats.org/officeDocument/2006/relationships/oleObject" Target="../embeddings/oleObject542.bin"/><Relationship Id="rId9" Type="http://schemas.openxmlformats.org/officeDocument/2006/relationships/image" Target="../media/image440.wmf"/></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50.xml"/><Relationship Id="rId7" Type="http://schemas.openxmlformats.org/officeDocument/2006/relationships/image" Target="../media/image440.wmf"/><Relationship Id="rId2" Type="http://schemas.openxmlformats.org/officeDocument/2006/relationships/slideLayout" Target="../slideLayouts/slideLayout2.xml"/><Relationship Id="rId1" Type="http://schemas.openxmlformats.org/officeDocument/2006/relationships/vmlDrawing" Target="../drawings/vmlDrawing187.vml"/><Relationship Id="rId6" Type="http://schemas.openxmlformats.org/officeDocument/2006/relationships/oleObject" Target="../embeddings/oleObject546.bin"/><Relationship Id="rId5" Type="http://schemas.openxmlformats.org/officeDocument/2006/relationships/image" Target="../media/image443.wmf"/><Relationship Id="rId4" Type="http://schemas.openxmlformats.org/officeDocument/2006/relationships/oleObject" Target="../embeddings/oleObject545.bin"/></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8" Type="http://schemas.openxmlformats.org/officeDocument/2006/relationships/oleObject" Target="../embeddings/oleObject549.bin"/><Relationship Id="rId3" Type="http://schemas.openxmlformats.org/officeDocument/2006/relationships/notesSlide" Target="../notesSlides/notesSlide252.xml"/><Relationship Id="rId7" Type="http://schemas.openxmlformats.org/officeDocument/2006/relationships/image" Target="../media/image445.wmf"/><Relationship Id="rId12" Type="http://schemas.openxmlformats.org/officeDocument/2006/relationships/oleObject" Target="../embeddings/oleObject551.bin"/><Relationship Id="rId2" Type="http://schemas.openxmlformats.org/officeDocument/2006/relationships/slideLayout" Target="../slideLayouts/slideLayout2.xml"/><Relationship Id="rId1" Type="http://schemas.openxmlformats.org/officeDocument/2006/relationships/vmlDrawing" Target="../drawings/vmlDrawing188.vml"/><Relationship Id="rId6" Type="http://schemas.openxmlformats.org/officeDocument/2006/relationships/oleObject" Target="../embeddings/oleObject548.bin"/><Relationship Id="rId11" Type="http://schemas.openxmlformats.org/officeDocument/2006/relationships/image" Target="../media/image447.wmf"/><Relationship Id="rId5" Type="http://schemas.openxmlformats.org/officeDocument/2006/relationships/image" Target="../media/image444.wmf"/><Relationship Id="rId10" Type="http://schemas.openxmlformats.org/officeDocument/2006/relationships/oleObject" Target="../embeddings/oleObject550.bin"/><Relationship Id="rId4" Type="http://schemas.openxmlformats.org/officeDocument/2006/relationships/oleObject" Target="../embeddings/oleObject547.bin"/><Relationship Id="rId9" Type="http://schemas.openxmlformats.org/officeDocument/2006/relationships/image" Target="../media/image446.wmf"/></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53.xml"/><Relationship Id="rId7" Type="http://schemas.openxmlformats.org/officeDocument/2006/relationships/image" Target="../media/image447.wmf"/><Relationship Id="rId2" Type="http://schemas.openxmlformats.org/officeDocument/2006/relationships/slideLayout" Target="../slideLayouts/slideLayout2.xml"/><Relationship Id="rId1" Type="http://schemas.openxmlformats.org/officeDocument/2006/relationships/vmlDrawing" Target="../drawings/vmlDrawing189.vml"/><Relationship Id="rId6" Type="http://schemas.openxmlformats.org/officeDocument/2006/relationships/oleObject" Target="../embeddings/oleObject553.bin"/><Relationship Id="rId5" Type="http://schemas.openxmlformats.org/officeDocument/2006/relationships/image" Target="../media/image448.wmf"/><Relationship Id="rId4" Type="http://schemas.openxmlformats.org/officeDocument/2006/relationships/oleObject" Target="../embeddings/oleObject552.bin"/></Relationships>
</file>

<file path=ppt/slides/_rels/slide266.xml.rels><?xml version="1.0" encoding="UTF-8" standalone="yes"?>
<Relationships xmlns="http://schemas.openxmlformats.org/package/2006/relationships"><Relationship Id="rId8" Type="http://schemas.openxmlformats.org/officeDocument/2006/relationships/oleObject" Target="../embeddings/oleObject556.bin"/><Relationship Id="rId3" Type="http://schemas.openxmlformats.org/officeDocument/2006/relationships/notesSlide" Target="../notesSlides/notesSlide254.xml"/><Relationship Id="rId7" Type="http://schemas.openxmlformats.org/officeDocument/2006/relationships/image" Target="../media/image450.wmf"/><Relationship Id="rId2" Type="http://schemas.openxmlformats.org/officeDocument/2006/relationships/slideLayout" Target="../slideLayouts/slideLayout2.xml"/><Relationship Id="rId1" Type="http://schemas.openxmlformats.org/officeDocument/2006/relationships/vmlDrawing" Target="../drawings/vmlDrawing190.vml"/><Relationship Id="rId6" Type="http://schemas.openxmlformats.org/officeDocument/2006/relationships/oleObject" Target="../embeddings/oleObject555.bin"/><Relationship Id="rId11" Type="http://schemas.openxmlformats.org/officeDocument/2006/relationships/image" Target="../media/image448.wmf"/><Relationship Id="rId5" Type="http://schemas.openxmlformats.org/officeDocument/2006/relationships/image" Target="../media/image449.wmf"/><Relationship Id="rId10" Type="http://schemas.openxmlformats.org/officeDocument/2006/relationships/oleObject" Target="../embeddings/oleObject557.bin"/><Relationship Id="rId4" Type="http://schemas.openxmlformats.org/officeDocument/2006/relationships/oleObject" Target="../embeddings/oleObject554.bin"/><Relationship Id="rId9" Type="http://schemas.openxmlformats.org/officeDocument/2006/relationships/image" Target="../media/image451.wmf"/></Relationships>
</file>

<file path=ppt/slides/_rels/slide267.xml.rels><?xml version="1.0" encoding="UTF-8" standalone="yes"?>
<Relationships xmlns="http://schemas.openxmlformats.org/package/2006/relationships"><Relationship Id="rId8" Type="http://schemas.openxmlformats.org/officeDocument/2006/relationships/oleObject" Target="../embeddings/oleObject560.bin"/><Relationship Id="rId3" Type="http://schemas.openxmlformats.org/officeDocument/2006/relationships/notesSlide" Target="../notesSlides/notesSlide255.xml"/><Relationship Id="rId7" Type="http://schemas.openxmlformats.org/officeDocument/2006/relationships/image" Target="../media/image453.wmf"/><Relationship Id="rId2" Type="http://schemas.openxmlformats.org/officeDocument/2006/relationships/slideLayout" Target="../slideLayouts/slideLayout2.xml"/><Relationship Id="rId1" Type="http://schemas.openxmlformats.org/officeDocument/2006/relationships/vmlDrawing" Target="../drawings/vmlDrawing191.vml"/><Relationship Id="rId6" Type="http://schemas.openxmlformats.org/officeDocument/2006/relationships/oleObject" Target="../embeddings/oleObject559.bin"/><Relationship Id="rId11" Type="http://schemas.openxmlformats.org/officeDocument/2006/relationships/image" Target="../media/image455.wmf"/><Relationship Id="rId5" Type="http://schemas.openxmlformats.org/officeDocument/2006/relationships/image" Target="../media/image452.wmf"/><Relationship Id="rId10" Type="http://schemas.openxmlformats.org/officeDocument/2006/relationships/oleObject" Target="../embeddings/oleObject561.bin"/><Relationship Id="rId4" Type="http://schemas.openxmlformats.org/officeDocument/2006/relationships/oleObject" Target="../embeddings/oleObject558.bin"/><Relationship Id="rId9" Type="http://schemas.openxmlformats.org/officeDocument/2006/relationships/image" Target="../media/image454.wmf"/></Relationships>
</file>

<file path=ppt/slides/_rels/slide268.xml.rels><?xml version="1.0" encoding="UTF-8" standalone="yes"?>
<Relationships xmlns="http://schemas.openxmlformats.org/package/2006/relationships"><Relationship Id="rId8" Type="http://schemas.openxmlformats.org/officeDocument/2006/relationships/oleObject" Target="../embeddings/oleObject564.bin"/><Relationship Id="rId3" Type="http://schemas.openxmlformats.org/officeDocument/2006/relationships/notesSlide" Target="../notesSlides/notesSlide256.xml"/><Relationship Id="rId7" Type="http://schemas.openxmlformats.org/officeDocument/2006/relationships/image" Target="../media/image457.wmf"/><Relationship Id="rId2" Type="http://schemas.openxmlformats.org/officeDocument/2006/relationships/slideLayout" Target="../slideLayouts/slideLayout2.xml"/><Relationship Id="rId1" Type="http://schemas.openxmlformats.org/officeDocument/2006/relationships/vmlDrawing" Target="../drawings/vmlDrawing192.vml"/><Relationship Id="rId6" Type="http://schemas.openxmlformats.org/officeDocument/2006/relationships/oleObject" Target="../embeddings/oleObject563.bin"/><Relationship Id="rId11" Type="http://schemas.openxmlformats.org/officeDocument/2006/relationships/image" Target="../media/image459.wmf"/><Relationship Id="rId5" Type="http://schemas.openxmlformats.org/officeDocument/2006/relationships/image" Target="../media/image456.wmf"/><Relationship Id="rId10" Type="http://schemas.openxmlformats.org/officeDocument/2006/relationships/oleObject" Target="../embeddings/oleObject565.bin"/><Relationship Id="rId4" Type="http://schemas.openxmlformats.org/officeDocument/2006/relationships/oleObject" Target="../embeddings/oleObject562.bin"/><Relationship Id="rId9" Type="http://schemas.openxmlformats.org/officeDocument/2006/relationships/image" Target="../media/image458.wmf"/></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57.xml"/><Relationship Id="rId7" Type="http://schemas.openxmlformats.org/officeDocument/2006/relationships/image" Target="../media/image460.wmf"/><Relationship Id="rId2" Type="http://schemas.openxmlformats.org/officeDocument/2006/relationships/slideLayout" Target="../slideLayouts/slideLayout2.xml"/><Relationship Id="rId1" Type="http://schemas.openxmlformats.org/officeDocument/2006/relationships/vmlDrawing" Target="../drawings/vmlDrawing193.vml"/><Relationship Id="rId6" Type="http://schemas.openxmlformats.org/officeDocument/2006/relationships/oleObject" Target="../embeddings/oleObject567.bin"/><Relationship Id="rId5" Type="http://schemas.openxmlformats.org/officeDocument/2006/relationships/image" Target="../media/image455.wmf"/><Relationship Id="rId4" Type="http://schemas.openxmlformats.org/officeDocument/2006/relationships/oleObject" Target="../embeddings/oleObject56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8" Type="http://schemas.openxmlformats.org/officeDocument/2006/relationships/oleObject" Target="../embeddings/oleObject570.bin"/><Relationship Id="rId3" Type="http://schemas.openxmlformats.org/officeDocument/2006/relationships/notesSlide" Target="../notesSlides/notesSlide258.xml"/><Relationship Id="rId7" Type="http://schemas.openxmlformats.org/officeDocument/2006/relationships/image" Target="../media/image462.wmf"/><Relationship Id="rId2" Type="http://schemas.openxmlformats.org/officeDocument/2006/relationships/slideLayout" Target="../slideLayouts/slideLayout2.xml"/><Relationship Id="rId1" Type="http://schemas.openxmlformats.org/officeDocument/2006/relationships/vmlDrawing" Target="../drawings/vmlDrawing194.vml"/><Relationship Id="rId6" Type="http://schemas.openxmlformats.org/officeDocument/2006/relationships/oleObject" Target="../embeddings/oleObject569.bin"/><Relationship Id="rId11" Type="http://schemas.openxmlformats.org/officeDocument/2006/relationships/image" Target="../media/image464.wmf"/><Relationship Id="rId5" Type="http://schemas.openxmlformats.org/officeDocument/2006/relationships/image" Target="../media/image461.wmf"/><Relationship Id="rId10" Type="http://schemas.openxmlformats.org/officeDocument/2006/relationships/oleObject" Target="../embeddings/oleObject571.bin"/><Relationship Id="rId4" Type="http://schemas.openxmlformats.org/officeDocument/2006/relationships/oleObject" Target="../embeddings/oleObject568.bin"/><Relationship Id="rId9" Type="http://schemas.openxmlformats.org/officeDocument/2006/relationships/image" Target="../media/image463.wmf"/></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59.xml"/><Relationship Id="rId7" Type="http://schemas.openxmlformats.org/officeDocument/2006/relationships/image" Target="../media/image466.wmf"/><Relationship Id="rId2" Type="http://schemas.openxmlformats.org/officeDocument/2006/relationships/slideLayout" Target="../slideLayouts/slideLayout2.xml"/><Relationship Id="rId1" Type="http://schemas.openxmlformats.org/officeDocument/2006/relationships/vmlDrawing" Target="../drawings/vmlDrawing195.vml"/><Relationship Id="rId6" Type="http://schemas.openxmlformats.org/officeDocument/2006/relationships/oleObject" Target="../embeddings/oleObject573.bin"/><Relationship Id="rId5" Type="http://schemas.openxmlformats.org/officeDocument/2006/relationships/image" Target="../media/image465.wmf"/><Relationship Id="rId4" Type="http://schemas.openxmlformats.org/officeDocument/2006/relationships/oleObject" Target="../embeddings/oleObject572.bin"/></Relationships>
</file>

<file path=ppt/slides/_rels/slide272.xml.rels><?xml version="1.0" encoding="UTF-8" standalone="yes"?>
<Relationships xmlns="http://schemas.openxmlformats.org/package/2006/relationships"><Relationship Id="rId8" Type="http://schemas.openxmlformats.org/officeDocument/2006/relationships/oleObject" Target="../embeddings/oleObject576.bin"/><Relationship Id="rId3" Type="http://schemas.openxmlformats.org/officeDocument/2006/relationships/notesSlide" Target="../notesSlides/notesSlide260.xml"/><Relationship Id="rId7" Type="http://schemas.openxmlformats.org/officeDocument/2006/relationships/image" Target="../media/image468.wmf"/><Relationship Id="rId2" Type="http://schemas.openxmlformats.org/officeDocument/2006/relationships/slideLayout" Target="../slideLayouts/slideLayout2.xml"/><Relationship Id="rId1" Type="http://schemas.openxmlformats.org/officeDocument/2006/relationships/vmlDrawing" Target="../drawings/vmlDrawing196.vml"/><Relationship Id="rId6" Type="http://schemas.openxmlformats.org/officeDocument/2006/relationships/oleObject" Target="../embeddings/oleObject575.bin"/><Relationship Id="rId5" Type="http://schemas.openxmlformats.org/officeDocument/2006/relationships/image" Target="../media/image467.wmf"/><Relationship Id="rId4" Type="http://schemas.openxmlformats.org/officeDocument/2006/relationships/oleObject" Target="../embeddings/oleObject574.bin"/><Relationship Id="rId9" Type="http://schemas.openxmlformats.org/officeDocument/2006/relationships/image" Target="../media/image469.wmf"/></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61.xml"/><Relationship Id="rId7" Type="http://schemas.openxmlformats.org/officeDocument/2006/relationships/image" Target="../media/image471.wmf"/><Relationship Id="rId2" Type="http://schemas.openxmlformats.org/officeDocument/2006/relationships/slideLayout" Target="../slideLayouts/slideLayout2.xml"/><Relationship Id="rId1" Type="http://schemas.openxmlformats.org/officeDocument/2006/relationships/vmlDrawing" Target="../drawings/vmlDrawing197.vml"/><Relationship Id="rId6" Type="http://schemas.openxmlformats.org/officeDocument/2006/relationships/oleObject" Target="../embeddings/oleObject578.bin"/><Relationship Id="rId5" Type="http://schemas.openxmlformats.org/officeDocument/2006/relationships/image" Target="../media/image470.wmf"/><Relationship Id="rId4" Type="http://schemas.openxmlformats.org/officeDocument/2006/relationships/oleObject" Target="../embeddings/oleObject577.bin"/></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8" Type="http://schemas.openxmlformats.org/officeDocument/2006/relationships/oleObject" Target="../embeddings/oleObject581.bin"/><Relationship Id="rId3" Type="http://schemas.openxmlformats.org/officeDocument/2006/relationships/notesSlide" Target="../notesSlides/notesSlide263.xml"/><Relationship Id="rId7" Type="http://schemas.openxmlformats.org/officeDocument/2006/relationships/image" Target="../media/image473.wmf"/><Relationship Id="rId2" Type="http://schemas.openxmlformats.org/officeDocument/2006/relationships/slideLayout" Target="../slideLayouts/slideLayout2.xml"/><Relationship Id="rId1" Type="http://schemas.openxmlformats.org/officeDocument/2006/relationships/vmlDrawing" Target="../drawings/vmlDrawing198.vml"/><Relationship Id="rId6" Type="http://schemas.openxmlformats.org/officeDocument/2006/relationships/oleObject" Target="../embeddings/oleObject580.bin"/><Relationship Id="rId11" Type="http://schemas.openxmlformats.org/officeDocument/2006/relationships/image" Target="../media/image475.wmf"/><Relationship Id="rId5" Type="http://schemas.openxmlformats.org/officeDocument/2006/relationships/image" Target="../media/image472.wmf"/><Relationship Id="rId10" Type="http://schemas.openxmlformats.org/officeDocument/2006/relationships/oleObject" Target="../embeddings/oleObject582.bin"/><Relationship Id="rId4" Type="http://schemas.openxmlformats.org/officeDocument/2006/relationships/oleObject" Target="../embeddings/oleObject579.bin"/><Relationship Id="rId9" Type="http://schemas.openxmlformats.org/officeDocument/2006/relationships/image" Target="../media/image474.wmf"/></Relationships>
</file>

<file path=ppt/slides/_rels/slide276.xml.rels><?xml version="1.0" encoding="UTF-8" standalone="yes"?>
<Relationships xmlns="http://schemas.openxmlformats.org/package/2006/relationships"><Relationship Id="rId8" Type="http://schemas.openxmlformats.org/officeDocument/2006/relationships/oleObject" Target="../embeddings/oleObject585.bin"/><Relationship Id="rId3" Type="http://schemas.openxmlformats.org/officeDocument/2006/relationships/notesSlide" Target="../notesSlides/notesSlide264.xml"/><Relationship Id="rId7" Type="http://schemas.openxmlformats.org/officeDocument/2006/relationships/image" Target="../media/image477.wmf"/><Relationship Id="rId2" Type="http://schemas.openxmlformats.org/officeDocument/2006/relationships/slideLayout" Target="../slideLayouts/slideLayout2.xml"/><Relationship Id="rId1" Type="http://schemas.openxmlformats.org/officeDocument/2006/relationships/vmlDrawing" Target="../drawings/vmlDrawing199.vml"/><Relationship Id="rId6" Type="http://schemas.openxmlformats.org/officeDocument/2006/relationships/oleObject" Target="../embeddings/oleObject584.bin"/><Relationship Id="rId5" Type="http://schemas.openxmlformats.org/officeDocument/2006/relationships/image" Target="../media/image476.wmf"/><Relationship Id="rId4" Type="http://schemas.openxmlformats.org/officeDocument/2006/relationships/oleObject" Target="../embeddings/oleObject583.bin"/><Relationship Id="rId9" Type="http://schemas.openxmlformats.org/officeDocument/2006/relationships/image" Target="../media/image478.wmf"/></Relationships>
</file>

<file path=ppt/slides/_rels/slide277.xml.rels><?xml version="1.0" encoding="UTF-8" standalone="yes"?>
<Relationships xmlns="http://schemas.openxmlformats.org/package/2006/relationships"><Relationship Id="rId8" Type="http://schemas.openxmlformats.org/officeDocument/2006/relationships/oleObject" Target="../embeddings/oleObject588.bin"/><Relationship Id="rId3" Type="http://schemas.openxmlformats.org/officeDocument/2006/relationships/notesSlide" Target="../notesSlides/notesSlide265.xml"/><Relationship Id="rId7" Type="http://schemas.openxmlformats.org/officeDocument/2006/relationships/image" Target="../media/image480.wmf"/><Relationship Id="rId2" Type="http://schemas.openxmlformats.org/officeDocument/2006/relationships/slideLayout" Target="../slideLayouts/slideLayout2.xml"/><Relationship Id="rId1" Type="http://schemas.openxmlformats.org/officeDocument/2006/relationships/vmlDrawing" Target="../drawings/vmlDrawing200.vml"/><Relationship Id="rId6" Type="http://schemas.openxmlformats.org/officeDocument/2006/relationships/oleObject" Target="../embeddings/oleObject587.bin"/><Relationship Id="rId5" Type="http://schemas.openxmlformats.org/officeDocument/2006/relationships/image" Target="../media/image479.wmf"/><Relationship Id="rId4" Type="http://schemas.openxmlformats.org/officeDocument/2006/relationships/oleObject" Target="../embeddings/oleObject586.bin"/><Relationship Id="rId9" Type="http://schemas.openxmlformats.org/officeDocument/2006/relationships/image" Target="../media/image477.wmf"/></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vmlDrawing" Target="../drawings/vmlDrawing201.vml"/><Relationship Id="rId5" Type="http://schemas.openxmlformats.org/officeDocument/2006/relationships/image" Target="../media/image481.wmf"/><Relationship Id="rId4" Type="http://schemas.openxmlformats.org/officeDocument/2006/relationships/oleObject" Target="../embeddings/oleObject589.bin"/></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vmlDrawing" Target="../drawings/vmlDrawing202.vml"/><Relationship Id="rId5" Type="http://schemas.openxmlformats.org/officeDocument/2006/relationships/image" Target="../media/image481.wmf"/><Relationship Id="rId4" Type="http://schemas.openxmlformats.org/officeDocument/2006/relationships/oleObject" Target="../embeddings/oleObject59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68.xml"/><Relationship Id="rId7" Type="http://schemas.openxmlformats.org/officeDocument/2006/relationships/image" Target="../media/image482.wmf"/><Relationship Id="rId2" Type="http://schemas.openxmlformats.org/officeDocument/2006/relationships/slideLayout" Target="../slideLayouts/slideLayout2.xml"/><Relationship Id="rId1" Type="http://schemas.openxmlformats.org/officeDocument/2006/relationships/vmlDrawing" Target="../drawings/vmlDrawing203.vml"/><Relationship Id="rId6" Type="http://schemas.openxmlformats.org/officeDocument/2006/relationships/oleObject" Target="../embeddings/oleObject592.bin"/><Relationship Id="rId5" Type="http://schemas.openxmlformats.org/officeDocument/2006/relationships/image" Target="../media/image481.wmf"/><Relationship Id="rId4" Type="http://schemas.openxmlformats.org/officeDocument/2006/relationships/oleObject" Target="../embeddings/oleObject591.bin"/></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2.xml"/><Relationship Id="rId1" Type="http://schemas.openxmlformats.org/officeDocument/2006/relationships/vmlDrawing" Target="../drawings/vmlDrawing204.vml"/><Relationship Id="rId6" Type="http://schemas.openxmlformats.org/officeDocument/2006/relationships/image" Target="../media/image485.png"/><Relationship Id="rId5" Type="http://schemas.openxmlformats.org/officeDocument/2006/relationships/image" Target="../media/image483.wmf"/><Relationship Id="rId4" Type="http://schemas.openxmlformats.org/officeDocument/2006/relationships/oleObject" Target="../embeddings/oleObject593.bin"/></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8" Type="http://schemas.openxmlformats.org/officeDocument/2006/relationships/oleObject" Target="../embeddings/oleObject596.bin"/><Relationship Id="rId13" Type="http://schemas.openxmlformats.org/officeDocument/2006/relationships/image" Target="../media/image488.wmf"/><Relationship Id="rId3" Type="http://schemas.openxmlformats.org/officeDocument/2006/relationships/notesSlide" Target="../notesSlides/notesSlide272.xml"/><Relationship Id="rId7" Type="http://schemas.openxmlformats.org/officeDocument/2006/relationships/image" Target="../media/image485.wmf"/><Relationship Id="rId12" Type="http://schemas.openxmlformats.org/officeDocument/2006/relationships/oleObject" Target="../embeddings/oleObject598.bin"/><Relationship Id="rId2" Type="http://schemas.openxmlformats.org/officeDocument/2006/relationships/slideLayout" Target="../slideLayouts/slideLayout2.xml"/><Relationship Id="rId1" Type="http://schemas.openxmlformats.org/officeDocument/2006/relationships/vmlDrawing" Target="../drawings/vmlDrawing205.vml"/><Relationship Id="rId6" Type="http://schemas.openxmlformats.org/officeDocument/2006/relationships/oleObject" Target="../embeddings/oleObject595.bin"/><Relationship Id="rId11" Type="http://schemas.openxmlformats.org/officeDocument/2006/relationships/image" Target="../media/image487.wmf"/><Relationship Id="rId5" Type="http://schemas.openxmlformats.org/officeDocument/2006/relationships/image" Target="../media/image484.wmf"/><Relationship Id="rId10" Type="http://schemas.openxmlformats.org/officeDocument/2006/relationships/oleObject" Target="../embeddings/oleObject597.bin"/><Relationship Id="rId4" Type="http://schemas.openxmlformats.org/officeDocument/2006/relationships/oleObject" Target="../embeddings/oleObject594.bin"/><Relationship Id="rId9" Type="http://schemas.openxmlformats.org/officeDocument/2006/relationships/image" Target="../media/image486.wmf"/></Relationships>
</file>

<file path=ppt/slides/_rels/slide285.xml.rels><?xml version="1.0" encoding="UTF-8" standalone="yes"?>
<Relationships xmlns="http://schemas.openxmlformats.org/package/2006/relationships"><Relationship Id="rId8" Type="http://schemas.openxmlformats.org/officeDocument/2006/relationships/oleObject" Target="../embeddings/oleObject601.bin"/><Relationship Id="rId13" Type="http://schemas.openxmlformats.org/officeDocument/2006/relationships/image" Target="../media/image493.wmf"/><Relationship Id="rId3" Type="http://schemas.openxmlformats.org/officeDocument/2006/relationships/notesSlide" Target="../notesSlides/notesSlide273.xml"/><Relationship Id="rId7" Type="http://schemas.openxmlformats.org/officeDocument/2006/relationships/image" Target="../media/image490.wmf"/><Relationship Id="rId12" Type="http://schemas.openxmlformats.org/officeDocument/2006/relationships/oleObject" Target="../embeddings/oleObject603.bin"/><Relationship Id="rId2" Type="http://schemas.openxmlformats.org/officeDocument/2006/relationships/slideLayout" Target="../slideLayouts/slideLayout2.xml"/><Relationship Id="rId1" Type="http://schemas.openxmlformats.org/officeDocument/2006/relationships/vmlDrawing" Target="../drawings/vmlDrawing206.vml"/><Relationship Id="rId6" Type="http://schemas.openxmlformats.org/officeDocument/2006/relationships/oleObject" Target="../embeddings/oleObject600.bin"/><Relationship Id="rId11" Type="http://schemas.openxmlformats.org/officeDocument/2006/relationships/image" Target="../media/image492.wmf"/><Relationship Id="rId5" Type="http://schemas.openxmlformats.org/officeDocument/2006/relationships/image" Target="../media/image489.wmf"/><Relationship Id="rId15" Type="http://schemas.openxmlformats.org/officeDocument/2006/relationships/image" Target="../media/image494.wmf"/><Relationship Id="rId10" Type="http://schemas.openxmlformats.org/officeDocument/2006/relationships/oleObject" Target="../embeddings/oleObject602.bin"/><Relationship Id="rId4" Type="http://schemas.openxmlformats.org/officeDocument/2006/relationships/oleObject" Target="../embeddings/oleObject599.bin"/><Relationship Id="rId9" Type="http://schemas.openxmlformats.org/officeDocument/2006/relationships/image" Target="../media/image491.wmf"/><Relationship Id="rId14" Type="http://schemas.openxmlformats.org/officeDocument/2006/relationships/oleObject" Target="../embeddings/oleObject604.bin"/></Relationships>
</file>

<file path=ppt/slides/_rels/slide286.xml.rels><?xml version="1.0" encoding="UTF-8" standalone="yes"?>
<Relationships xmlns="http://schemas.openxmlformats.org/package/2006/relationships"><Relationship Id="rId8" Type="http://schemas.openxmlformats.org/officeDocument/2006/relationships/oleObject" Target="../embeddings/oleObject607.bin"/><Relationship Id="rId13" Type="http://schemas.openxmlformats.org/officeDocument/2006/relationships/image" Target="../media/image498.wmf"/><Relationship Id="rId3" Type="http://schemas.openxmlformats.org/officeDocument/2006/relationships/notesSlide" Target="../notesSlides/notesSlide274.xml"/><Relationship Id="rId7" Type="http://schemas.openxmlformats.org/officeDocument/2006/relationships/image" Target="../media/image495.wmf"/><Relationship Id="rId12" Type="http://schemas.openxmlformats.org/officeDocument/2006/relationships/oleObject" Target="../embeddings/oleObject609.bin"/><Relationship Id="rId2" Type="http://schemas.openxmlformats.org/officeDocument/2006/relationships/slideLayout" Target="../slideLayouts/slideLayout2.xml"/><Relationship Id="rId1" Type="http://schemas.openxmlformats.org/officeDocument/2006/relationships/vmlDrawing" Target="../drawings/vmlDrawing207.vml"/><Relationship Id="rId6" Type="http://schemas.openxmlformats.org/officeDocument/2006/relationships/oleObject" Target="../embeddings/oleObject606.bin"/><Relationship Id="rId11" Type="http://schemas.openxmlformats.org/officeDocument/2006/relationships/image" Target="../media/image497.wmf"/><Relationship Id="rId5" Type="http://schemas.openxmlformats.org/officeDocument/2006/relationships/image" Target="../media/image492.wmf"/><Relationship Id="rId10" Type="http://schemas.openxmlformats.org/officeDocument/2006/relationships/oleObject" Target="../embeddings/oleObject608.bin"/><Relationship Id="rId4" Type="http://schemas.openxmlformats.org/officeDocument/2006/relationships/oleObject" Target="../embeddings/oleObject605.bin"/><Relationship Id="rId9" Type="http://schemas.openxmlformats.org/officeDocument/2006/relationships/image" Target="../media/image496.wmf"/></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vmlDrawing" Target="../drawings/vmlDrawing208.vml"/><Relationship Id="rId5" Type="http://schemas.openxmlformats.org/officeDocument/2006/relationships/image" Target="../media/image496.wmf"/><Relationship Id="rId4" Type="http://schemas.openxmlformats.org/officeDocument/2006/relationships/oleObject" Target="../embeddings/oleObject610.bin"/></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76.xml"/><Relationship Id="rId7" Type="http://schemas.openxmlformats.org/officeDocument/2006/relationships/image" Target="../media/image499.wmf"/><Relationship Id="rId2" Type="http://schemas.openxmlformats.org/officeDocument/2006/relationships/slideLayout" Target="../slideLayouts/slideLayout2.xml"/><Relationship Id="rId1" Type="http://schemas.openxmlformats.org/officeDocument/2006/relationships/vmlDrawing" Target="../drawings/vmlDrawing209.vml"/><Relationship Id="rId6" Type="http://schemas.openxmlformats.org/officeDocument/2006/relationships/oleObject" Target="../embeddings/oleObject612.bin"/><Relationship Id="rId5" Type="http://schemas.openxmlformats.org/officeDocument/2006/relationships/image" Target="../media/image496.wmf"/><Relationship Id="rId4" Type="http://schemas.openxmlformats.org/officeDocument/2006/relationships/oleObject" Target="../embeddings/oleObject611.bin"/></Relationships>
</file>

<file path=ppt/slides/_rels/slide289.xml.rels><?xml version="1.0" encoding="UTF-8" standalone="yes"?>
<Relationships xmlns="http://schemas.openxmlformats.org/package/2006/relationships"><Relationship Id="rId8" Type="http://schemas.openxmlformats.org/officeDocument/2006/relationships/oleObject" Target="../embeddings/oleObject615.bin"/><Relationship Id="rId3" Type="http://schemas.openxmlformats.org/officeDocument/2006/relationships/notesSlide" Target="../notesSlides/notesSlide277.xml"/><Relationship Id="rId7" Type="http://schemas.openxmlformats.org/officeDocument/2006/relationships/image" Target="../media/image501.wmf"/><Relationship Id="rId2" Type="http://schemas.openxmlformats.org/officeDocument/2006/relationships/slideLayout" Target="../slideLayouts/slideLayout2.xml"/><Relationship Id="rId1" Type="http://schemas.openxmlformats.org/officeDocument/2006/relationships/vmlDrawing" Target="../drawings/vmlDrawing210.vml"/><Relationship Id="rId6" Type="http://schemas.openxmlformats.org/officeDocument/2006/relationships/oleObject" Target="../embeddings/oleObject614.bin"/><Relationship Id="rId5" Type="http://schemas.openxmlformats.org/officeDocument/2006/relationships/image" Target="../media/image500.wmf"/><Relationship Id="rId10" Type="http://schemas.openxmlformats.org/officeDocument/2006/relationships/image" Target="../media/image505.png"/><Relationship Id="rId4" Type="http://schemas.openxmlformats.org/officeDocument/2006/relationships/oleObject" Target="../embeddings/oleObject613.bin"/><Relationship Id="rId9" Type="http://schemas.openxmlformats.org/officeDocument/2006/relationships/image" Target="../media/image50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vmlDrawing" Target="../drawings/vmlDrawing211.vml"/><Relationship Id="rId5" Type="http://schemas.openxmlformats.org/officeDocument/2006/relationships/image" Target="../media/image503.wmf"/><Relationship Id="rId4" Type="http://schemas.openxmlformats.org/officeDocument/2006/relationships/oleObject" Target="../embeddings/oleObject616.bin"/></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vmlDrawing" Target="../drawings/vmlDrawing212.vml"/><Relationship Id="rId5" Type="http://schemas.openxmlformats.org/officeDocument/2006/relationships/image" Target="../media/image502.wmf"/><Relationship Id="rId4" Type="http://schemas.openxmlformats.org/officeDocument/2006/relationships/oleObject" Target="../embeddings/oleObject617.bin"/></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8" Type="http://schemas.openxmlformats.org/officeDocument/2006/relationships/oleObject" Target="../embeddings/oleObject620.bin"/><Relationship Id="rId3" Type="http://schemas.openxmlformats.org/officeDocument/2006/relationships/notesSlide" Target="../notesSlides/notesSlide281.xml"/><Relationship Id="rId7" Type="http://schemas.openxmlformats.org/officeDocument/2006/relationships/image" Target="../media/image505.wmf"/><Relationship Id="rId2" Type="http://schemas.openxmlformats.org/officeDocument/2006/relationships/slideLayout" Target="../slideLayouts/slideLayout2.xml"/><Relationship Id="rId1" Type="http://schemas.openxmlformats.org/officeDocument/2006/relationships/vmlDrawing" Target="../drawings/vmlDrawing213.vml"/><Relationship Id="rId6" Type="http://schemas.openxmlformats.org/officeDocument/2006/relationships/oleObject" Target="../embeddings/oleObject619.bin"/><Relationship Id="rId5" Type="http://schemas.openxmlformats.org/officeDocument/2006/relationships/image" Target="../media/image504.wmf"/><Relationship Id="rId4" Type="http://schemas.openxmlformats.org/officeDocument/2006/relationships/oleObject" Target="../embeddings/oleObject618.bin"/><Relationship Id="rId9" Type="http://schemas.openxmlformats.org/officeDocument/2006/relationships/image" Target="../media/image506.wmf"/></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vmlDrawing" Target="../drawings/vmlDrawing214.vml"/><Relationship Id="rId5" Type="http://schemas.openxmlformats.org/officeDocument/2006/relationships/image" Target="../media/image507.wmf"/><Relationship Id="rId4" Type="http://schemas.openxmlformats.org/officeDocument/2006/relationships/oleObject" Target="../embeddings/oleObject621.bin"/></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83.xml"/><Relationship Id="rId7" Type="http://schemas.openxmlformats.org/officeDocument/2006/relationships/image" Target="../media/image509.wmf"/><Relationship Id="rId2" Type="http://schemas.openxmlformats.org/officeDocument/2006/relationships/slideLayout" Target="../slideLayouts/slideLayout2.xml"/><Relationship Id="rId1" Type="http://schemas.openxmlformats.org/officeDocument/2006/relationships/vmlDrawing" Target="../drawings/vmlDrawing215.vml"/><Relationship Id="rId6" Type="http://schemas.openxmlformats.org/officeDocument/2006/relationships/oleObject" Target="../embeddings/oleObject623.bin"/><Relationship Id="rId5" Type="http://schemas.openxmlformats.org/officeDocument/2006/relationships/image" Target="../media/image508.wmf"/><Relationship Id="rId4" Type="http://schemas.openxmlformats.org/officeDocument/2006/relationships/oleObject" Target="../embeddings/oleObject622.bin"/></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vmlDrawing" Target="../drawings/vmlDrawing216.vml"/><Relationship Id="rId5" Type="http://schemas.openxmlformats.org/officeDocument/2006/relationships/image" Target="../media/image510.wmf"/><Relationship Id="rId4" Type="http://schemas.openxmlformats.org/officeDocument/2006/relationships/oleObject" Target="../embeddings/oleObject624.bin"/></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86.xml"/><Relationship Id="rId7" Type="http://schemas.openxmlformats.org/officeDocument/2006/relationships/image" Target="../media/image512.wmf"/><Relationship Id="rId2" Type="http://schemas.openxmlformats.org/officeDocument/2006/relationships/slideLayout" Target="../slideLayouts/slideLayout2.xml"/><Relationship Id="rId1" Type="http://schemas.openxmlformats.org/officeDocument/2006/relationships/vmlDrawing" Target="../drawings/vmlDrawing217.vml"/><Relationship Id="rId6" Type="http://schemas.openxmlformats.org/officeDocument/2006/relationships/oleObject" Target="../embeddings/oleObject626.bin"/><Relationship Id="rId5" Type="http://schemas.openxmlformats.org/officeDocument/2006/relationships/image" Target="../media/image511.wmf"/><Relationship Id="rId4" Type="http://schemas.openxmlformats.org/officeDocument/2006/relationships/oleObject" Target="../embeddings/oleObject625.bin"/></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292.xml"/><Relationship Id="rId7" Type="http://schemas.openxmlformats.org/officeDocument/2006/relationships/image" Target="../media/image514.wmf"/><Relationship Id="rId2" Type="http://schemas.openxmlformats.org/officeDocument/2006/relationships/slideLayout" Target="../slideLayouts/slideLayout2.xml"/><Relationship Id="rId1" Type="http://schemas.openxmlformats.org/officeDocument/2006/relationships/vmlDrawing" Target="../drawings/vmlDrawing218.vml"/><Relationship Id="rId6" Type="http://schemas.openxmlformats.org/officeDocument/2006/relationships/oleObject" Target="../embeddings/oleObject628.bin"/><Relationship Id="rId5" Type="http://schemas.openxmlformats.org/officeDocument/2006/relationships/image" Target="../media/image513.wmf"/><Relationship Id="rId4" Type="http://schemas.openxmlformats.org/officeDocument/2006/relationships/oleObject" Target="../embeddings/oleObject627.bin"/></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8" Type="http://schemas.openxmlformats.org/officeDocument/2006/relationships/oleObject" Target="../embeddings/oleObject631.bin"/><Relationship Id="rId3" Type="http://schemas.openxmlformats.org/officeDocument/2006/relationships/notesSlide" Target="../notesSlides/notesSlide295.xml"/><Relationship Id="rId7" Type="http://schemas.openxmlformats.org/officeDocument/2006/relationships/image" Target="../media/image516.wmf"/><Relationship Id="rId2" Type="http://schemas.openxmlformats.org/officeDocument/2006/relationships/slideLayout" Target="../slideLayouts/slideLayout2.xml"/><Relationship Id="rId1" Type="http://schemas.openxmlformats.org/officeDocument/2006/relationships/vmlDrawing" Target="../drawings/vmlDrawing219.vml"/><Relationship Id="rId6" Type="http://schemas.openxmlformats.org/officeDocument/2006/relationships/oleObject" Target="../embeddings/oleObject630.bin"/><Relationship Id="rId11" Type="http://schemas.openxmlformats.org/officeDocument/2006/relationships/image" Target="../media/image518.wmf"/><Relationship Id="rId5" Type="http://schemas.openxmlformats.org/officeDocument/2006/relationships/image" Target="../media/image515.wmf"/><Relationship Id="rId10" Type="http://schemas.openxmlformats.org/officeDocument/2006/relationships/oleObject" Target="../embeddings/oleObject632.bin"/><Relationship Id="rId4" Type="http://schemas.openxmlformats.org/officeDocument/2006/relationships/oleObject" Target="../embeddings/oleObject629.bin"/><Relationship Id="rId9" Type="http://schemas.openxmlformats.org/officeDocument/2006/relationships/image" Target="../media/image517.wmf"/></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296.xml"/><Relationship Id="rId7" Type="http://schemas.openxmlformats.org/officeDocument/2006/relationships/image" Target="../media/image520.wmf"/><Relationship Id="rId2" Type="http://schemas.openxmlformats.org/officeDocument/2006/relationships/slideLayout" Target="../slideLayouts/slideLayout2.xml"/><Relationship Id="rId1" Type="http://schemas.openxmlformats.org/officeDocument/2006/relationships/vmlDrawing" Target="../drawings/vmlDrawing220.vml"/><Relationship Id="rId6" Type="http://schemas.openxmlformats.org/officeDocument/2006/relationships/oleObject" Target="../embeddings/oleObject634.bin"/><Relationship Id="rId5" Type="http://schemas.openxmlformats.org/officeDocument/2006/relationships/image" Target="../media/image519.wmf"/><Relationship Id="rId4" Type="http://schemas.openxmlformats.org/officeDocument/2006/relationships/oleObject" Target="../embeddings/oleObject633.bin"/></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298.xml"/><Relationship Id="rId7" Type="http://schemas.openxmlformats.org/officeDocument/2006/relationships/image" Target="../media/image521.wmf"/><Relationship Id="rId2" Type="http://schemas.openxmlformats.org/officeDocument/2006/relationships/slideLayout" Target="../slideLayouts/slideLayout2.xml"/><Relationship Id="rId1" Type="http://schemas.openxmlformats.org/officeDocument/2006/relationships/vmlDrawing" Target="../drawings/vmlDrawing221.vml"/><Relationship Id="rId6" Type="http://schemas.openxmlformats.org/officeDocument/2006/relationships/oleObject" Target="../embeddings/oleObject636.bin"/><Relationship Id="rId5" Type="http://schemas.openxmlformats.org/officeDocument/2006/relationships/image" Target="../media/image513.wmf"/><Relationship Id="rId4" Type="http://schemas.openxmlformats.org/officeDocument/2006/relationships/oleObject" Target="../embeddings/oleObject635.bin"/></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8" Type="http://schemas.openxmlformats.org/officeDocument/2006/relationships/oleObject" Target="../embeddings/oleObject639.bin"/><Relationship Id="rId3" Type="http://schemas.openxmlformats.org/officeDocument/2006/relationships/notesSlide" Target="../notesSlides/notesSlide300.xml"/><Relationship Id="rId7" Type="http://schemas.openxmlformats.org/officeDocument/2006/relationships/image" Target="../media/image523.wmf"/><Relationship Id="rId2" Type="http://schemas.openxmlformats.org/officeDocument/2006/relationships/slideLayout" Target="../slideLayouts/slideLayout2.xml"/><Relationship Id="rId1" Type="http://schemas.openxmlformats.org/officeDocument/2006/relationships/vmlDrawing" Target="../drawings/vmlDrawing222.vml"/><Relationship Id="rId6" Type="http://schemas.openxmlformats.org/officeDocument/2006/relationships/oleObject" Target="../embeddings/oleObject638.bin"/><Relationship Id="rId5" Type="http://schemas.openxmlformats.org/officeDocument/2006/relationships/image" Target="../media/image522.wmf"/><Relationship Id="rId4" Type="http://schemas.openxmlformats.org/officeDocument/2006/relationships/oleObject" Target="../embeddings/oleObject637.bin"/><Relationship Id="rId9" Type="http://schemas.openxmlformats.org/officeDocument/2006/relationships/image" Target="../media/image524.wmf"/></Relationships>
</file>

<file path=ppt/slides/_rels/slide313.xml.rels><?xml version="1.0" encoding="UTF-8" standalone="yes"?>
<Relationships xmlns="http://schemas.openxmlformats.org/package/2006/relationships"><Relationship Id="rId8" Type="http://schemas.openxmlformats.org/officeDocument/2006/relationships/oleObject" Target="../embeddings/oleObject642.bin"/><Relationship Id="rId3" Type="http://schemas.openxmlformats.org/officeDocument/2006/relationships/notesSlide" Target="../notesSlides/notesSlide301.xml"/><Relationship Id="rId7" Type="http://schemas.openxmlformats.org/officeDocument/2006/relationships/image" Target="../media/image525.wmf"/><Relationship Id="rId2" Type="http://schemas.openxmlformats.org/officeDocument/2006/relationships/slideLayout" Target="../slideLayouts/slideLayout2.xml"/><Relationship Id="rId1" Type="http://schemas.openxmlformats.org/officeDocument/2006/relationships/vmlDrawing" Target="../drawings/vmlDrawing223.vml"/><Relationship Id="rId6" Type="http://schemas.openxmlformats.org/officeDocument/2006/relationships/oleObject" Target="../embeddings/oleObject641.bin"/><Relationship Id="rId5" Type="http://schemas.openxmlformats.org/officeDocument/2006/relationships/image" Target="../media/image524.wmf"/><Relationship Id="rId4" Type="http://schemas.openxmlformats.org/officeDocument/2006/relationships/oleObject" Target="../embeddings/oleObject640.bin"/><Relationship Id="rId9" Type="http://schemas.openxmlformats.org/officeDocument/2006/relationships/image" Target="../media/image526.wmf"/></Relationships>
</file>

<file path=ppt/slides/_rels/slide314.xml.rels><?xml version="1.0" encoding="UTF-8" standalone="yes"?>
<Relationships xmlns="http://schemas.openxmlformats.org/package/2006/relationships"><Relationship Id="rId8" Type="http://schemas.openxmlformats.org/officeDocument/2006/relationships/oleObject" Target="../embeddings/oleObject645.bin"/><Relationship Id="rId3" Type="http://schemas.openxmlformats.org/officeDocument/2006/relationships/notesSlide" Target="../notesSlides/notesSlide302.xml"/><Relationship Id="rId7" Type="http://schemas.openxmlformats.org/officeDocument/2006/relationships/image" Target="../media/image527.wmf"/><Relationship Id="rId2" Type="http://schemas.openxmlformats.org/officeDocument/2006/relationships/slideLayout" Target="../slideLayouts/slideLayout2.xml"/><Relationship Id="rId1" Type="http://schemas.openxmlformats.org/officeDocument/2006/relationships/vmlDrawing" Target="../drawings/vmlDrawing224.vml"/><Relationship Id="rId6" Type="http://schemas.openxmlformats.org/officeDocument/2006/relationships/oleObject" Target="../embeddings/oleObject644.bin"/><Relationship Id="rId11" Type="http://schemas.openxmlformats.org/officeDocument/2006/relationships/image" Target="../media/image529.wmf"/><Relationship Id="rId5" Type="http://schemas.openxmlformats.org/officeDocument/2006/relationships/image" Target="../media/image524.wmf"/><Relationship Id="rId10" Type="http://schemas.openxmlformats.org/officeDocument/2006/relationships/oleObject" Target="../embeddings/oleObject646.bin"/><Relationship Id="rId4" Type="http://schemas.openxmlformats.org/officeDocument/2006/relationships/oleObject" Target="../embeddings/oleObject643.bin"/><Relationship Id="rId9" Type="http://schemas.openxmlformats.org/officeDocument/2006/relationships/image" Target="../media/image528.wmf"/></Relationships>
</file>

<file path=ppt/slides/_rels/slide315.xml.rels><?xml version="1.0" encoding="UTF-8" standalone="yes"?>
<Relationships xmlns="http://schemas.openxmlformats.org/package/2006/relationships"><Relationship Id="rId8" Type="http://schemas.openxmlformats.org/officeDocument/2006/relationships/oleObject" Target="../embeddings/oleObject649.bin"/><Relationship Id="rId3" Type="http://schemas.openxmlformats.org/officeDocument/2006/relationships/notesSlide" Target="../notesSlides/notesSlide303.xml"/><Relationship Id="rId7" Type="http://schemas.openxmlformats.org/officeDocument/2006/relationships/image" Target="../media/image530.wmf"/><Relationship Id="rId2" Type="http://schemas.openxmlformats.org/officeDocument/2006/relationships/slideLayout" Target="../slideLayouts/slideLayout2.xml"/><Relationship Id="rId1" Type="http://schemas.openxmlformats.org/officeDocument/2006/relationships/vmlDrawing" Target="../drawings/vmlDrawing225.vml"/><Relationship Id="rId6" Type="http://schemas.openxmlformats.org/officeDocument/2006/relationships/oleObject" Target="../embeddings/oleObject648.bin"/><Relationship Id="rId5" Type="http://schemas.openxmlformats.org/officeDocument/2006/relationships/image" Target="../media/image528.wmf"/><Relationship Id="rId10" Type="http://schemas.openxmlformats.org/officeDocument/2006/relationships/image" Target="../media/image532.png"/><Relationship Id="rId4" Type="http://schemas.openxmlformats.org/officeDocument/2006/relationships/oleObject" Target="../embeddings/oleObject647.bin"/><Relationship Id="rId9" Type="http://schemas.openxmlformats.org/officeDocument/2006/relationships/image" Target="../media/image531.wmf"/></Relationships>
</file>

<file path=ppt/slides/_rels/slide316.xml.rels><?xml version="1.0" encoding="UTF-8" standalone="yes"?>
<Relationships xmlns="http://schemas.openxmlformats.org/package/2006/relationships"><Relationship Id="rId8" Type="http://schemas.openxmlformats.org/officeDocument/2006/relationships/oleObject" Target="../embeddings/oleObject652.bin"/><Relationship Id="rId13" Type="http://schemas.openxmlformats.org/officeDocument/2006/relationships/image" Target="../media/image536.wmf"/><Relationship Id="rId3" Type="http://schemas.openxmlformats.org/officeDocument/2006/relationships/notesSlide" Target="../notesSlides/notesSlide304.xml"/><Relationship Id="rId7" Type="http://schemas.openxmlformats.org/officeDocument/2006/relationships/image" Target="../media/image533.wmf"/><Relationship Id="rId12" Type="http://schemas.openxmlformats.org/officeDocument/2006/relationships/oleObject" Target="../embeddings/oleObject654.bin"/><Relationship Id="rId2" Type="http://schemas.openxmlformats.org/officeDocument/2006/relationships/slideLayout" Target="../slideLayouts/slideLayout2.xml"/><Relationship Id="rId1" Type="http://schemas.openxmlformats.org/officeDocument/2006/relationships/vmlDrawing" Target="../drawings/vmlDrawing226.vml"/><Relationship Id="rId6" Type="http://schemas.openxmlformats.org/officeDocument/2006/relationships/oleObject" Target="../embeddings/oleObject651.bin"/><Relationship Id="rId11" Type="http://schemas.openxmlformats.org/officeDocument/2006/relationships/image" Target="../media/image535.wmf"/><Relationship Id="rId5" Type="http://schemas.openxmlformats.org/officeDocument/2006/relationships/image" Target="../media/image531.wmf"/><Relationship Id="rId15" Type="http://schemas.openxmlformats.org/officeDocument/2006/relationships/image" Target="../media/image537.wmf"/><Relationship Id="rId10" Type="http://schemas.openxmlformats.org/officeDocument/2006/relationships/oleObject" Target="../embeddings/oleObject653.bin"/><Relationship Id="rId4" Type="http://schemas.openxmlformats.org/officeDocument/2006/relationships/oleObject" Target="../embeddings/oleObject650.bin"/><Relationship Id="rId9" Type="http://schemas.openxmlformats.org/officeDocument/2006/relationships/image" Target="../media/image534.wmf"/><Relationship Id="rId14" Type="http://schemas.openxmlformats.org/officeDocument/2006/relationships/oleObject" Target="../embeddings/oleObject655.bin"/></Relationships>
</file>

<file path=ppt/slides/_rels/slide317.xml.rels><?xml version="1.0" encoding="UTF-8" standalone="yes"?>
<Relationships xmlns="http://schemas.openxmlformats.org/package/2006/relationships"><Relationship Id="rId8" Type="http://schemas.openxmlformats.org/officeDocument/2006/relationships/oleObject" Target="../embeddings/oleObject658.bin"/><Relationship Id="rId3" Type="http://schemas.openxmlformats.org/officeDocument/2006/relationships/notesSlide" Target="../notesSlides/notesSlide305.xml"/><Relationship Id="rId7" Type="http://schemas.openxmlformats.org/officeDocument/2006/relationships/image" Target="../media/image539.wmf"/><Relationship Id="rId2" Type="http://schemas.openxmlformats.org/officeDocument/2006/relationships/slideLayout" Target="../slideLayouts/slideLayout2.xml"/><Relationship Id="rId1" Type="http://schemas.openxmlformats.org/officeDocument/2006/relationships/vmlDrawing" Target="../drawings/vmlDrawing227.vml"/><Relationship Id="rId6" Type="http://schemas.openxmlformats.org/officeDocument/2006/relationships/oleObject" Target="../embeddings/oleObject657.bin"/><Relationship Id="rId11" Type="http://schemas.openxmlformats.org/officeDocument/2006/relationships/image" Target="../media/image522.wmf"/><Relationship Id="rId5" Type="http://schemas.openxmlformats.org/officeDocument/2006/relationships/image" Target="../media/image538.wmf"/><Relationship Id="rId10" Type="http://schemas.openxmlformats.org/officeDocument/2006/relationships/oleObject" Target="../embeddings/oleObject659.bin"/><Relationship Id="rId4" Type="http://schemas.openxmlformats.org/officeDocument/2006/relationships/oleObject" Target="../embeddings/oleObject656.bin"/><Relationship Id="rId9" Type="http://schemas.openxmlformats.org/officeDocument/2006/relationships/image" Target="../media/image540.wmf"/></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vmlDrawing" Target="../drawings/vmlDrawing228.vml"/><Relationship Id="rId5" Type="http://schemas.openxmlformats.org/officeDocument/2006/relationships/image" Target="../media/image541.wmf"/><Relationship Id="rId4" Type="http://schemas.openxmlformats.org/officeDocument/2006/relationships/oleObject" Target="../embeddings/oleObject660.bin"/></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vmlDrawing" Target="../drawings/vmlDrawing229.vml"/><Relationship Id="rId5" Type="http://schemas.openxmlformats.org/officeDocument/2006/relationships/image" Target="../media/image542.wmf"/><Relationship Id="rId4" Type="http://schemas.openxmlformats.org/officeDocument/2006/relationships/oleObject" Target="../embeddings/oleObject661.bin"/></Relationships>
</file>

<file path=ppt/slides/_rels/slide322.xml.rels><?xml version="1.0" encoding="UTF-8" standalone="yes"?>
<Relationships xmlns="http://schemas.openxmlformats.org/package/2006/relationships"><Relationship Id="rId8" Type="http://schemas.openxmlformats.org/officeDocument/2006/relationships/oleObject" Target="../embeddings/oleObject664.bin"/><Relationship Id="rId3" Type="http://schemas.openxmlformats.org/officeDocument/2006/relationships/notesSlide" Target="../notesSlides/notesSlide310.xml"/><Relationship Id="rId7" Type="http://schemas.openxmlformats.org/officeDocument/2006/relationships/image" Target="../media/image544.wmf"/><Relationship Id="rId2" Type="http://schemas.openxmlformats.org/officeDocument/2006/relationships/slideLayout" Target="../slideLayouts/slideLayout2.xml"/><Relationship Id="rId1" Type="http://schemas.openxmlformats.org/officeDocument/2006/relationships/vmlDrawing" Target="../drawings/vmlDrawing230.vml"/><Relationship Id="rId6" Type="http://schemas.openxmlformats.org/officeDocument/2006/relationships/oleObject" Target="../embeddings/oleObject663.bin"/><Relationship Id="rId5" Type="http://schemas.openxmlformats.org/officeDocument/2006/relationships/image" Target="../media/image543.wmf"/><Relationship Id="rId4" Type="http://schemas.openxmlformats.org/officeDocument/2006/relationships/oleObject" Target="../embeddings/oleObject662.bin"/><Relationship Id="rId9" Type="http://schemas.openxmlformats.org/officeDocument/2006/relationships/image" Target="../media/image545.wmf"/></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2.xml"/><Relationship Id="rId1" Type="http://schemas.openxmlformats.org/officeDocument/2006/relationships/vmlDrawing" Target="../drawings/vmlDrawing231.vml"/><Relationship Id="rId5" Type="http://schemas.openxmlformats.org/officeDocument/2006/relationships/image" Target="../media/image546.wmf"/><Relationship Id="rId4" Type="http://schemas.openxmlformats.org/officeDocument/2006/relationships/oleObject" Target="../embeddings/oleObject665.bin"/></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vmlDrawing" Target="../drawings/vmlDrawing232.vml"/><Relationship Id="rId6" Type="http://schemas.openxmlformats.org/officeDocument/2006/relationships/image" Target="../media/image549.png"/><Relationship Id="rId5" Type="http://schemas.openxmlformats.org/officeDocument/2006/relationships/image" Target="../media/image483.wmf"/><Relationship Id="rId4" Type="http://schemas.openxmlformats.org/officeDocument/2006/relationships/oleObject" Target="../embeddings/oleObject666.bin"/></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16.xml"/><Relationship Id="rId7" Type="http://schemas.openxmlformats.org/officeDocument/2006/relationships/image" Target="../media/image548.wmf"/><Relationship Id="rId2" Type="http://schemas.openxmlformats.org/officeDocument/2006/relationships/slideLayout" Target="../slideLayouts/slideLayout2.xml"/><Relationship Id="rId1" Type="http://schemas.openxmlformats.org/officeDocument/2006/relationships/vmlDrawing" Target="../drawings/vmlDrawing233.vml"/><Relationship Id="rId6" Type="http://schemas.openxmlformats.org/officeDocument/2006/relationships/oleObject" Target="../embeddings/oleObject668.bin"/><Relationship Id="rId5" Type="http://schemas.openxmlformats.org/officeDocument/2006/relationships/image" Target="../media/image547.wmf"/><Relationship Id="rId4" Type="http://schemas.openxmlformats.org/officeDocument/2006/relationships/oleObject" Target="../embeddings/oleObject667.bin"/></Relationships>
</file>

<file path=ppt/slides/_rels/slide329.xml.rels><?xml version="1.0" encoding="UTF-8" standalone="yes"?>
<Relationships xmlns="http://schemas.openxmlformats.org/package/2006/relationships"><Relationship Id="rId8" Type="http://schemas.openxmlformats.org/officeDocument/2006/relationships/oleObject" Target="../embeddings/oleObject671.bin"/><Relationship Id="rId3" Type="http://schemas.openxmlformats.org/officeDocument/2006/relationships/notesSlide" Target="../notesSlides/notesSlide317.xml"/><Relationship Id="rId7" Type="http://schemas.openxmlformats.org/officeDocument/2006/relationships/image" Target="../media/image550.wmf"/><Relationship Id="rId2" Type="http://schemas.openxmlformats.org/officeDocument/2006/relationships/slideLayout" Target="../slideLayouts/slideLayout2.xml"/><Relationship Id="rId1" Type="http://schemas.openxmlformats.org/officeDocument/2006/relationships/vmlDrawing" Target="../drawings/vmlDrawing234.vml"/><Relationship Id="rId6" Type="http://schemas.openxmlformats.org/officeDocument/2006/relationships/oleObject" Target="../embeddings/oleObject670.bin"/><Relationship Id="rId11" Type="http://schemas.openxmlformats.org/officeDocument/2006/relationships/image" Target="../media/image552.wmf"/><Relationship Id="rId5" Type="http://schemas.openxmlformats.org/officeDocument/2006/relationships/image" Target="../media/image549.wmf"/><Relationship Id="rId10" Type="http://schemas.openxmlformats.org/officeDocument/2006/relationships/oleObject" Target="../embeddings/oleObject672.bin"/><Relationship Id="rId4" Type="http://schemas.openxmlformats.org/officeDocument/2006/relationships/oleObject" Target="../embeddings/oleObject669.bin"/><Relationship Id="rId9" Type="http://schemas.openxmlformats.org/officeDocument/2006/relationships/image" Target="../media/image551.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8" Type="http://schemas.openxmlformats.org/officeDocument/2006/relationships/oleObject" Target="../embeddings/oleObject675.bin"/><Relationship Id="rId3" Type="http://schemas.openxmlformats.org/officeDocument/2006/relationships/notesSlide" Target="../notesSlides/notesSlide318.xml"/><Relationship Id="rId7" Type="http://schemas.openxmlformats.org/officeDocument/2006/relationships/image" Target="../media/image554.wmf"/><Relationship Id="rId2" Type="http://schemas.openxmlformats.org/officeDocument/2006/relationships/slideLayout" Target="../slideLayouts/slideLayout2.xml"/><Relationship Id="rId1" Type="http://schemas.openxmlformats.org/officeDocument/2006/relationships/vmlDrawing" Target="../drawings/vmlDrawing235.vml"/><Relationship Id="rId6" Type="http://schemas.openxmlformats.org/officeDocument/2006/relationships/oleObject" Target="../embeddings/oleObject674.bin"/><Relationship Id="rId5" Type="http://schemas.openxmlformats.org/officeDocument/2006/relationships/image" Target="../media/image553.wmf"/><Relationship Id="rId4" Type="http://schemas.openxmlformats.org/officeDocument/2006/relationships/oleObject" Target="../embeddings/oleObject673.bin"/><Relationship Id="rId9" Type="http://schemas.openxmlformats.org/officeDocument/2006/relationships/image" Target="../media/image555.wmf"/></Relationships>
</file>

<file path=ppt/slides/_rels/slide331.xml.rels><?xml version="1.0" encoding="UTF-8" standalone="yes"?>
<Relationships xmlns="http://schemas.openxmlformats.org/package/2006/relationships"><Relationship Id="rId8" Type="http://schemas.openxmlformats.org/officeDocument/2006/relationships/oleObject" Target="../embeddings/oleObject678.bin"/><Relationship Id="rId3" Type="http://schemas.openxmlformats.org/officeDocument/2006/relationships/notesSlide" Target="../notesSlides/notesSlide319.xml"/><Relationship Id="rId7" Type="http://schemas.openxmlformats.org/officeDocument/2006/relationships/image" Target="../media/image557.wmf"/><Relationship Id="rId2" Type="http://schemas.openxmlformats.org/officeDocument/2006/relationships/slideLayout" Target="../slideLayouts/slideLayout2.xml"/><Relationship Id="rId1" Type="http://schemas.openxmlformats.org/officeDocument/2006/relationships/vmlDrawing" Target="../drawings/vmlDrawing236.vml"/><Relationship Id="rId6" Type="http://schemas.openxmlformats.org/officeDocument/2006/relationships/oleObject" Target="../embeddings/oleObject677.bin"/><Relationship Id="rId11" Type="http://schemas.openxmlformats.org/officeDocument/2006/relationships/image" Target="../media/image559.wmf"/><Relationship Id="rId5" Type="http://schemas.openxmlformats.org/officeDocument/2006/relationships/image" Target="../media/image556.wmf"/><Relationship Id="rId10" Type="http://schemas.openxmlformats.org/officeDocument/2006/relationships/oleObject" Target="../embeddings/oleObject679.bin"/><Relationship Id="rId4" Type="http://schemas.openxmlformats.org/officeDocument/2006/relationships/oleObject" Target="../embeddings/oleObject676.bin"/><Relationship Id="rId9" Type="http://schemas.openxmlformats.org/officeDocument/2006/relationships/image" Target="../media/image558.wmf"/></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20.xml"/><Relationship Id="rId7" Type="http://schemas.openxmlformats.org/officeDocument/2006/relationships/image" Target="../media/image561.wmf"/><Relationship Id="rId2" Type="http://schemas.openxmlformats.org/officeDocument/2006/relationships/slideLayout" Target="../slideLayouts/slideLayout2.xml"/><Relationship Id="rId1" Type="http://schemas.openxmlformats.org/officeDocument/2006/relationships/vmlDrawing" Target="../drawings/vmlDrawing237.vml"/><Relationship Id="rId6" Type="http://schemas.openxmlformats.org/officeDocument/2006/relationships/oleObject" Target="../embeddings/oleObject681.bin"/><Relationship Id="rId5" Type="http://schemas.openxmlformats.org/officeDocument/2006/relationships/image" Target="../media/image560.wmf"/><Relationship Id="rId4" Type="http://schemas.openxmlformats.org/officeDocument/2006/relationships/oleObject" Target="../embeddings/oleObject680.bin"/></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vmlDrawing" Target="../drawings/vmlDrawing238.vml"/><Relationship Id="rId5" Type="http://schemas.openxmlformats.org/officeDocument/2006/relationships/image" Target="../media/image562.wmf"/><Relationship Id="rId4" Type="http://schemas.openxmlformats.org/officeDocument/2006/relationships/oleObject" Target="../embeddings/oleObject682.bin"/></Relationships>
</file>

<file path=ppt/slides/_rels/slide334.xml.rels><?xml version="1.0" encoding="UTF-8" standalone="yes"?>
<Relationships xmlns="http://schemas.openxmlformats.org/package/2006/relationships"><Relationship Id="rId8" Type="http://schemas.openxmlformats.org/officeDocument/2006/relationships/oleObject" Target="../embeddings/oleObject685.bin"/><Relationship Id="rId3" Type="http://schemas.openxmlformats.org/officeDocument/2006/relationships/notesSlide" Target="../notesSlides/notesSlide322.xml"/><Relationship Id="rId7" Type="http://schemas.openxmlformats.org/officeDocument/2006/relationships/image" Target="../media/image564.wmf"/><Relationship Id="rId2" Type="http://schemas.openxmlformats.org/officeDocument/2006/relationships/slideLayout" Target="../slideLayouts/slideLayout2.xml"/><Relationship Id="rId1" Type="http://schemas.openxmlformats.org/officeDocument/2006/relationships/vmlDrawing" Target="../drawings/vmlDrawing239.vml"/><Relationship Id="rId6" Type="http://schemas.openxmlformats.org/officeDocument/2006/relationships/oleObject" Target="../embeddings/oleObject684.bin"/><Relationship Id="rId5" Type="http://schemas.openxmlformats.org/officeDocument/2006/relationships/image" Target="../media/image563.wmf"/><Relationship Id="rId4" Type="http://schemas.openxmlformats.org/officeDocument/2006/relationships/oleObject" Target="../embeddings/oleObject683.bin"/><Relationship Id="rId9" Type="http://schemas.openxmlformats.org/officeDocument/2006/relationships/image" Target="../media/image565.wmf"/></Relationships>
</file>

<file path=ppt/slides/_rels/slide335.xml.rels><?xml version="1.0" encoding="UTF-8" standalone="yes"?>
<Relationships xmlns="http://schemas.openxmlformats.org/package/2006/relationships"><Relationship Id="rId8" Type="http://schemas.openxmlformats.org/officeDocument/2006/relationships/oleObject" Target="../embeddings/oleObject688.bin"/><Relationship Id="rId3" Type="http://schemas.openxmlformats.org/officeDocument/2006/relationships/notesSlide" Target="../notesSlides/notesSlide323.xml"/><Relationship Id="rId7" Type="http://schemas.openxmlformats.org/officeDocument/2006/relationships/image" Target="../media/image567.wmf"/><Relationship Id="rId2" Type="http://schemas.openxmlformats.org/officeDocument/2006/relationships/slideLayout" Target="../slideLayouts/slideLayout2.xml"/><Relationship Id="rId1" Type="http://schemas.openxmlformats.org/officeDocument/2006/relationships/vmlDrawing" Target="../drawings/vmlDrawing240.vml"/><Relationship Id="rId6" Type="http://schemas.openxmlformats.org/officeDocument/2006/relationships/oleObject" Target="../embeddings/oleObject687.bin"/><Relationship Id="rId5" Type="http://schemas.openxmlformats.org/officeDocument/2006/relationships/image" Target="../media/image566.wmf"/><Relationship Id="rId4" Type="http://schemas.openxmlformats.org/officeDocument/2006/relationships/oleObject" Target="../embeddings/oleObject686.bin"/><Relationship Id="rId9" Type="http://schemas.openxmlformats.org/officeDocument/2006/relationships/image" Target="../media/image568.wmf"/></Relationships>
</file>

<file path=ppt/slides/_rels/slide336.xml.rels><?xml version="1.0" encoding="UTF-8" standalone="yes"?>
<Relationships xmlns="http://schemas.openxmlformats.org/package/2006/relationships"><Relationship Id="rId8" Type="http://schemas.openxmlformats.org/officeDocument/2006/relationships/oleObject" Target="../embeddings/oleObject691.bin"/><Relationship Id="rId3" Type="http://schemas.openxmlformats.org/officeDocument/2006/relationships/notesSlide" Target="../notesSlides/notesSlide324.xml"/><Relationship Id="rId7" Type="http://schemas.openxmlformats.org/officeDocument/2006/relationships/image" Target="../media/image561.wmf"/><Relationship Id="rId2" Type="http://schemas.openxmlformats.org/officeDocument/2006/relationships/slideLayout" Target="../slideLayouts/slideLayout2.xml"/><Relationship Id="rId1" Type="http://schemas.openxmlformats.org/officeDocument/2006/relationships/vmlDrawing" Target="../drawings/vmlDrawing241.vml"/><Relationship Id="rId6" Type="http://schemas.openxmlformats.org/officeDocument/2006/relationships/oleObject" Target="../embeddings/oleObject690.bin"/><Relationship Id="rId11" Type="http://schemas.openxmlformats.org/officeDocument/2006/relationships/image" Target="../media/image570.wmf"/><Relationship Id="rId5" Type="http://schemas.openxmlformats.org/officeDocument/2006/relationships/image" Target="../media/image560.wmf"/><Relationship Id="rId10" Type="http://schemas.openxmlformats.org/officeDocument/2006/relationships/oleObject" Target="../embeddings/oleObject692.bin"/><Relationship Id="rId4" Type="http://schemas.openxmlformats.org/officeDocument/2006/relationships/oleObject" Target="../embeddings/oleObject689.bin"/><Relationship Id="rId9" Type="http://schemas.openxmlformats.org/officeDocument/2006/relationships/image" Target="../media/image569.wmf"/></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25.xml"/><Relationship Id="rId7" Type="http://schemas.openxmlformats.org/officeDocument/2006/relationships/image" Target="../media/image571.wmf"/><Relationship Id="rId2" Type="http://schemas.openxmlformats.org/officeDocument/2006/relationships/slideLayout" Target="../slideLayouts/slideLayout2.xml"/><Relationship Id="rId1" Type="http://schemas.openxmlformats.org/officeDocument/2006/relationships/vmlDrawing" Target="../drawings/vmlDrawing242.vml"/><Relationship Id="rId6" Type="http://schemas.openxmlformats.org/officeDocument/2006/relationships/oleObject" Target="../embeddings/oleObject694.bin"/><Relationship Id="rId5" Type="http://schemas.openxmlformats.org/officeDocument/2006/relationships/image" Target="../media/image569.wmf"/><Relationship Id="rId4" Type="http://schemas.openxmlformats.org/officeDocument/2006/relationships/oleObject" Target="../embeddings/oleObject693.bin"/></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vmlDrawing" Target="../drawings/vmlDrawing243.vml"/><Relationship Id="rId5" Type="http://schemas.openxmlformats.org/officeDocument/2006/relationships/image" Target="../media/image571.wmf"/><Relationship Id="rId4" Type="http://schemas.openxmlformats.org/officeDocument/2006/relationships/oleObject" Target="../embeddings/oleObject695.bin"/></Relationships>
</file>

<file path=ppt/slides/_rels/slide339.xml.rels><?xml version="1.0" encoding="UTF-8" standalone="yes"?>
<Relationships xmlns="http://schemas.openxmlformats.org/package/2006/relationships"><Relationship Id="rId8" Type="http://schemas.openxmlformats.org/officeDocument/2006/relationships/oleObject" Target="../embeddings/oleObject698.bin"/><Relationship Id="rId3" Type="http://schemas.openxmlformats.org/officeDocument/2006/relationships/notesSlide" Target="../notesSlides/notesSlide327.xml"/><Relationship Id="rId7" Type="http://schemas.openxmlformats.org/officeDocument/2006/relationships/image" Target="../media/image573.wmf"/><Relationship Id="rId2" Type="http://schemas.openxmlformats.org/officeDocument/2006/relationships/slideLayout" Target="../slideLayouts/slideLayout2.xml"/><Relationship Id="rId1" Type="http://schemas.openxmlformats.org/officeDocument/2006/relationships/vmlDrawing" Target="../drawings/vmlDrawing244.vml"/><Relationship Id="rId6" Type="http://schemas.openxmlformats.org/officeDocument/2006/relationships/oleObject" Target="../embeddings/oleObject697.bin"/><Relationship Id="rId5" Type="http://schemas.openxmlformats.org/officeDocument/2006/relationships/image" Target="../media/image572.wmf"/><Relationship Id="rId4" Type="http://schemas.openxmlformats.org/officeDocument/2006/relationships/oleObject" Target="../embeddings/oleObject696.bin"/><Relationship Id="rId9" Type="http://schemas.openxmlformats.org/officeDocument/2006/relationships/image" Target="../media/image574.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28.xml"/><Relationship Id="rId7" Type="http://schemas.openxmlformats.org/officeDocument/2006/relationships/image" Target="../media/image576.wmf"/><Relationship Id="rId2" Type="http://schemas.openxmlformats.org/officeDocument/2006/relationships/slideLayout" Target="../slideLayouts/slideLayout2.xml"/><Relationship Id="rId1" Type="http://schemas.openxmlformats.org/officeDocument/2006/relationships/vmlDrawing" Target="../drawings/vmlDrawing245.vml"/><Relationship Id="rId6" Type="http://schemas.openxmlformats.org/officeDocument/2006/relationships/oleObject" Target="../embeddings/oleObject700.bin"/><Relationship Id="rId5" Type="http://schemas.openxmlformats.org/officeDocument/2006/relationships/image" Target="../media/image575.wmf"/><Relationship Id="rId4" Type="http://schemas.openxmlformats.org/officeDocument/2006/relationships/oleObject" Target="../embeddings/oleObject699.bin"/></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vmlDrawing" Target="../drawings/vmlDrawing246.vml"/><Relationship Id="rId5" Type="http://schemas.openxmlformats.org/officeDocument/2006/relationships/image" Target="../media/image577.wmf"/><Relationship Id="rId4" Type="http://schemas.openxmlformats.org/officeDocument/2006/relationships/oleObject" Target="../embeddings/oleObject701.bin"/></Relationships>
</file>

<file path=ppt/slides/_rels/slide342.xml.rels><?xml version="1.0" encoding="UTF-8" standalone="yes"?>
<Relationships xmlns="http://schemas.openxmlformats.org/package/2006/relationships"><Relationship Id="rId8" Type="http://schemas.openxmlformats.org/officeDocument/2006/relationships/oleObject" Target="../embeddings/oleObject704.bin"/><Relationship Id="rId3" Type="http://schemas.openxmlformats.org/officeDocument/2006/relationships/notesSlide" Target="../notesSlides/notesSlide330.xml"/><Relationship Id="rId7" Type="http://schemas.openxmlformats.org/officeDocument/2006/relationships/image" Target="../media/image578.wmf"/><Relationship Id="rId2" Type="http://schemas.openxmlformats.org/officeDocument/2006/relationships/slideLayout" Target="../slideLayouts/slideLayout2.xml"/><Relationship Id="rId1" Type="http://schemas.openxmlformats.org/officeDocument/2006/relationships/vmlDrawing" Target="../drawings/vmlDrawing247.vml"/><Relationship Id="rId6" Type="http://schemas.openxmlformats.org/officeDocument/2006/relationships/oleObject" Target="../embeddings/oleObject703.bin"/><Relationship Id="rId5" Type="http://schemas.openxmlformats.org/officeDocument/2006/relationships/image" Target="../media/image557.wmf"/><Relationship Id="rId4" Type="http://schemas.openxmlformats.org/officeDocument/2006/relationships/oleObject" Target="../embeddings/oleObject702.bin"/><Relationship Id="rId9" Type="http://schemas.openxmlformats.org/officeDocument/2006/relationships/image" Target="../media/image579.wmf"/></Relationships>
</file>

<file path=ppt/slides/_rels/slide343.xml.rels><?xml version="1.0" encoding="UTF-8" standalone="yes"?>
<Relationships xmlns="http://schemas.openxmlformats.org/package/2006/relationships"><Relationship Id="rId8" Type="http://schemas.openxmlformats.org/officeDocument/2006/relationships/oleObject" Target="../embeddings/oleObject707.bin"/><Relationship Id="rId3" Type="http://schemas.openxmlformats.org/officeDocument/2006/relationships/notesSlide" Target="../notesSlides/notesSlide331.xml"/><Relationship Id="rId7" Type="http://schemas.openxmlformats.org/officeDocument/2006/relationships/image" Target="../media/image581.wmf"/><Relationship Id="rId2" Type="http://schemas.openxmlformats.org/officeDocument/2006/relationships/slideLayout" Target="../slideLayouts/slideLayout2.xml"/><Relationship Id="rId1" Type="http://schemas.openxmlformats.org/officeDocument/2006/relationships/vmlDrawing" Target="../drawings/vmlDrawing248.vml"/><Relationship Id="rId6" Type="http://schemas.openxmlformats.org/officeDocument/2006/relationships/oleObject" Target="../embeddings/oleObject706.bin"/><Relationship Id="rId11" Type="http://schemas.openxmlformats.org/officeDocument/2006/relationships/image" Target="../media/image583.wmf"/><Relationship Id="rId5" Type="http://schemas.openxmlformats.org/officeDocument/2006/relationships/image" Target="../media/image580.wmf"/><Relationship Id="rId10" Type="http://schemas.openxmlformats.org/officeDocument/2006/relationships/oleObject" Target="../embeddings/oleObject708.bin"/><Relationship Id="rId4" Type="http://schemas.openxmlformats.org/officeDocument/2006/relationships/oleObject" Target="../embeddings/oleObject705.bin"/><Relationship Id="rId9" Type="http://schemas.openxmlformats.org/officeDocument/2006/relationships/image" Target="../media/image582.wmf"/></Relationships>
</file>

<file path=ppt/slides/_rels/slide344.xml.rels><?xml version="1.0" encoding="UTF-8" standalone="yes"?>
<Relationships xmlns="http://schemas.openxmlformats.org/package/2006/relationships"><Relationship Id="rId8" Type="http://schemas.openxmlformats.org/officeDocument/2006/relationships/oleObject" Target="../embeddings/oleObject711.bin"/><Relationship Id="rId13" Type="http://schemas.openxmlformats.org/officeDocument/2006/relationships/image" Target="../media/image581.wmf"/><Relationship Id="rId3" Type="http://schemas.openxmlformats.org/officeDocument/2006/relationships/notesSlide" Target="../notesSlides/notesSlide332.xml"/><Relationship Id="rId7" Type="http://schemas.openxmlformats.org/officeDocument/2006/relationships/image" Target="../media/image585.wmf"/><Relationship Id="rId12" Type="http://schemas.openxmlformats.org/officeDocument/2006/relationships/oleObject" Target="../embeddings/oleObject706.bin"/><Relationship Id="rId2" Type="http://schemas.openxmlformats.org/officeDocument/2006/relationships/slideLayout" Target="../slideLayouts/slideLayout2.xml"/><Relationship Id="rId1" Type="http://schemas.openxmlformats.org/officeDocument/2006/relationships/vmlDrawing" Target="../drawings/vmlDrawing249.vml"/><Relationship Id="rId6" Type="http://schemas.openxmlformats.org/officeDocument/2006/relationships/oleObject" Target="../embeddings/oleObject710.bin"/><Relationship Id="rId11" Type="http://schemas.openxmlformats.org/officeDocument/2006/relationships/image" Target="../media/image587.wmf"/><Relationship Id="rId5" Type="http://schemas.openxmlformats.org/officeDocument/2006/relationships/image" Target="../media/image584.wmf"/><Relationship Id="rId10" Type="http://schemas.openxmlformats.org/officeDocument/2006/relationships/oleObject" Target="../embeddings/oleObject712.bin"/><Relationship Id="rId4" Type="http://schemas.openxmlformats.org/officeDocument/2006/relationships/oleObject" Target="../embeddings/oleObject709.bin"/><Relationship Id="rId9" Type="http://schemas.openxmlformats.org/officeDocument/2006/relationships/image" Target="../media/image586.wmf"/></Relationships>
</file>

<file path=ppt/slides/_rels/slide345.xml.rels><?xml version="1.0" encoding="UTF-8" standalone="yes"?>
<Relationships xmlns="http://schemas.openxmlformats.org/package/2006/relationships"><Relationship Id="rId8" Type="http://schemas.openxmlformats.org/officeDocument/2006/relationships/oleObject" Target="../embeddings/oleObject714.bin"/><Relationship Id="rId3" Type="http://schemas.openxmlformats.org/officeDocument/2006/relationships/notesSlide" Target="../notesSlides/notesSlide333.xml"/><Relationship Id="rId7" Type="http://schemas.openxmlformats.org/officeDocument/2006/relationships/image" Target="../media/image591.png"/><Relationship Id="rId2" Type="http://schemas.openxmlformats.org/officeDocument/2006/relationships/slideLayout" Target="../slideLayouts/slideLayout2.xml"/><Relationship Id="rId1" Type="http://schemas.openxmlformats.org/officeDocument/2006/relationships/vmlDrawing" Target="../drawings/vmlDrawing250.vml"/><Relationship Id="rId6" Type="http://schemas.openxmlformats.org/officeDocument/2006/relationships/image" Target="../media/image590.png"/><Relationship Id="rId5" Type="http://schemas.openxmlformats.org/officeDocument/2006/relationships/image" Target="../media/image588.wmf"/><Relationship Id="rId4" Type="http://schemas.openxmlformats.org/officeDocument/2006/relationships/oleObject" Target="../embeddings/oleObject713.bin"/><Relationship Id="rId9" Type="http://schemas.openxmlformats.org/officeDocument/2006/relationships/image" Target="../media/image589.wmf"/></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334.xml"/><Relationship Id="rId7" Type="http://schemas.openxmlformats.org/officeDocument/2006/relationships/image" Target="../media/image594.png"/><Relationship Id="rId2" Type="http://schemas.openxmlformats.org/officeDocument/2006/relationships/slideLayout" Target="../slideLayouts/slideLayout2.xml"/><Relationship Id="rId1" Type="http://schemas.openxmlformats.org/officeDocument/2006/relationships/vmlDrawing" Target="../drawings/vmlDrawing251.vml"/><Relationship Id="rId6" Type="http://schemas.openxmlformats.org/officeDocument/2006/relationships/image" Target="../media/image593.png"/><Relationship Id="rId5" Type="http://schemas.openxmlformats.org/officeDocument/2006/relationships/image" Target="../media/image592.wmf"/><Relationship Id="rId4" Type="http://schemas.openxmlformats.org/officeDocument/2006/relationships/oleObject" Target="../embeddings/oleObject715.bin"/></Relationships>
</file>

<file path=ppt/slides/_rels/slide347.xml.rels><?xml version="1.0" encoding="UTF-8" standalone="yes"?>
<Relationships xmlns="http://schemas.openxmlformats.org/package/2006/relationships"><Relationship Id="rId8" Type="http://schemas.openxmlformats.org/officeDocument/2006/relationships/oleObject" Target="../embeddings/oleObject718.bin"/><Relationship Id="rId13" Type="http://schemas.openxmlformats.org/officeDocument/2006/relationships/image" Target="../media/image599.wmf"/><Relationship Id="rId3" Type="http://schemas.openxmlformats.org/officeDocument/2006/relationships/notesSlide" Target="../notesSlides/notesSlide335.xml"/><Relationship Id="rId7" Type="http://schemas.openxmlformats.org/officeDocument/2006/relationships/image" Target="../media/image596.wmf"/><Relationship Id="rId12" Type="http://schemas.openxmlformats.org/officeDocument/2006/relationships/oleObject" Target="../embeddings/oleObject720.bin"/><Relationship Id="rId2" Type="http://schemas.openxmlformats.org/officeDocument/2006/relationships/slideLayout" Target="../slideLayouts/slideLayout2.xml"/><Relationship Id="rId1" Type="http://schemas.openxmlformats.org/officeDocument/2006/relationships/vmlDrawing" Target="../drawings/vmlDrawing252.vml"/><Relationship Id="rId6" Type="http://schemas.openxmlformats.org/officeDocument/2006/relationships/oleObject" Target="../embeddings/oleObject717.bin"/><Relationship Id="rId11" Type="http://schemas.openxmlformats.org/officeDocument/2006/relationships/image" Target="../media/image598.wmf"/><Relationship Id="rId5" Type="http://schemas.openxmlformats.org/officeDocument/2006/relationships/image" Target="../media/image595.wmf"/><Relationship Id="rId10" Type="http://schemas.openxmlformats.org/officeDocument/2006/relationships/oleObject" Target="../embeddings/oleObject719.bin"/><Relationship Id="rId4" Type="http://schemas.openxmlformats.org/officeDocument/2006/relationships/oleObject" Target="../embeddings/oleObject716.bin"/><Relationship Id="rId9" Type="http://schemas.openxmlformats.org/officeDocument/2006/relationships/image" Target="../media/image597.wmf"/></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336.xml"/><Relationship Id="rId7" Type="http://schemas.openxmlformats.org/officeDocument/2006/relationships/image" Target="../media/image601.wmf"/><Relationship Id="rId2" Type="http://schemas.openxmlformats.org/officeDocument/2006/relationships/slideLayout" Target="../slideLayouts/slideLayout2.xml"/><Relationship Id="rId1" Type="http://schemas.openxmlformats.org/officeDocument/2006/relationships/vmlDrawing" Target="../drawings/vmlDrawing253.vml"/><Relationship Id="rId6" Type="http://schemas.openxmlformats.org/officeDocument/2006/relationships/oleObject" Target="../embeddings/oleObject722.bin"/><Relationship Id="rId5" Type="http://schemas.openxmlformats.org/officeDocument/2006/relationships/image" Target="../media/image600.wmf"/><Relationship Id="rId4" Type="http://schemas.openxmlformats.org/officeDocument/2006/relationships/oleObject" Target="../embeddings/oleObject721.bin"/></Relationships>
</file>

<file path=ppt/slides/_rels/slide349.xml.rels><?xml version="1.0" encoding="UTF-8" standalone="yes"?>
<Relationships xmlns="http://schemas.openxmlformats.org/package/2006/relationships"><Relationship Id="rId8" Type="http://schemas.openxmlformats.org/officeDocument/2006/relationships/oleObject" Target="../embeddings/oleObject725.bin"/><Relationship Id="rId3" Type="http://schemas.openxmlformats.org/officeDocument/2006/relationships/notesSlide" Target="../notesSlides/notesSlide337.xml"/><Relationship Id="rId7" Type="http://schemas.openxmlformats.org/officeDocument/2006/relationships/image" Target="../media/image603.wmf"/><Relationship Id="rId2" Type="http://schemas.openxmlformats.org/officeDocument/2006/relationships/slideLayout" Target="../slideLayouts/slideLayout2.xml"/><Relationship Id="rId1" Type="http://schemas.openxmlformats.org/officeDocument/2006/relationships/vmlDrawing" Target="../drawings/vmlDrawing254.vml"/><Relationship Id="rId6" Type="http://schemas.openxmlformats.org/officeDocument/2006/relationships/oleObject" Target="../embeddings/oleObject724.bin"/><Relationship Id="rId5" Type="http://schemas.openxmlformats.org/officeDocument/2006/relationships/image" Target="../media/image602.wmf"/><Relationship Id="rId4" Type="http://schemas.openxmlformats.org/officeDocument/2006/relationships/oleObject" Target="../embeddings/oleObject723.bin"/><Relationship Id="rId9" Type="http://schemas.openxmlformats.org/officeDocument/2006/relationships/image" Target="../media/image604.wm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8" Type="http://schemas.openxmlformats.org/officeDocument/2006/relationships/oleObject" Target="../embeddings/oleObject728.bin"/><Relationship Id="rId3" Type="http://schemas.openxmlformats.org/officeDocument/2006/relationships/notesSlide" Target="../notesSlides/notesSlide338.xml"/><Relationship Id="rId7" Type="http://schemas.openxmlformats.org/officeDocument/2006/relationships/image" Target="../media/image606.wmf"/><Relationship Id="rId2" Type="http://schemas.openxmlformats.org/officeDocument/2006/relationships/slideLayout" Target="../slideLayouts/slideLayout2.xml"/><Relationship Id="rId1" Type="http://schemas.openxmlformats.org/officeDocument/2006/relationships/vmlDrawing" Target="../drawings/vmlDrawing255.vml"/><Relationship Id="rId6" Type="http://schemas.openxmlformats.org/officeDocument/2006/relationships/oleObject" Target="../embeddings/oleObject727.bin"/><Relationship Id="rId5" Type="http://schemas.openxmlformats.org/officeDocument/2006/relationships/image" Target="../media/image605.wmf"/><Relationship Id="rId4" Type="http://schemas.openxmlformats.org/officeDocument/2006/relationships/oleObject" Target="../embeddings/oleObject726.bin"/><Relationship Id="rId9" Type="http://schemas.openxmlformats.org/officeDocument/2006/relationships/image" Target="../media/image607.wmf"/></Relationships>
</file>

<file path=ppt/slides/_rels/slide351.xml.rels><?xml version="1.0" encoding="UTF-8" standalone="yes"?>
<Relationships xmlns="http://schemas.openxmlformats.org/package/2006/relationships"><Relationship Id="rId8" Type="http://schemas.openxmlformats.org/officeDocument/2006/relationships/oleObject" Target="../embeddings/oleObject731.bin"/><Relationship Id="rId13" Type="http://schemas.openxmlformats.org/officeDocument/2006/relationships/image" Target="../media/image610.wmf"/><Relationship Id="rId3" Type="http://schemas.openxmlformats.org/officeDocument/2006/relationships/notesSlide" Target="../notesSlides/notesSlide339.xml"/><Relationship Id="rId7" Type="http://schemas.openxmlformats.org/officeDocument/2006/relationships/image" Target="../media/image606.wmf"/><Relationship Id="rId12" Type="http://schemas.openxmlformats.org/officeDocument/2006/relationships/oleObject" Target="../embeddings/oleObject733.bin"/><Relationship Id="rId2" Type="http://schemas.openxmlformats.org/officeDocument/2006/relationships/slideLayout" Target="../slideLayouts/slideLayout2.xml"/><Relationship Id="rId1" Type="http://schemas.openxmlformats.org/officeDocument/2006/relationships/vmlDrawing" Target="../drawings/vmlDrawing256.vml"/><Relationship Id="rId6" Type="http://schemas.openxmlformats.org/officeDocument/2006/relationships/oleObject" Target="../embeddings/oleObject730.bin"/><Relationship Id="rId11" Type="http://schemas.openxmlformats.org/officeDocument/2006/relationships/image" Target="../media/image609.wmf"/><Relationship Id="rId5" Type="http://schemas.openxmlformats.org/officeDocument/2006/relationships/image" Target="../media/image605.wmf"/><Relationship Id="rId15" Type="http://schemas.openxmlformats.org/officeDocument/2006/relationships/image" Target="../media/image611.wmf"/><Relationship Id="rId10" Type="http://schemas.openxmlformats.org/officeDocument/2006/relationships/oleObject" Target="../embeddings/oleObject732.bin"/><Relationship Id="rId4" Type="http://schemas.openxmlformats.org/officeDocument/2006/relationships/oleObject" Target="../embeddings/oleObject729.bin"/><Relationship Id="rId9" Type="http://schemas.openxmlformats.org/officeDocument/2006/relationships/image" Target="../media/image608.wmf"/><Relationship Id="rId14" Type="http://schemas.openxmlformats.org/officeDocument/2006/relationships/oleObject" Target="../embeddings/oleObject734.bin"/></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40.xml"/><Relationship Id="rId7" Type="http://schemas.openxmlformats.org/officeDocument/2006/relationships/image" Target="../media/image613.wmf"/><Relationship Id="rId2" Type="http://schemas.openxmlformats.org/officeDocument/2006/relationships/slideLayout" Target="../slideLayouts/slideLayout2.xml"/><Relationship Id="rId1" Type="http://schemas.openxmlformats.org/officeDocument/2006/relationships/vmlDrawing" Target="../drawings/vmlDrawing257.vml"/><Relationship Id="rId6" Type="http://schemas.openxmlformats.org/officeDocument/2006/relationships/oleObject" Target="../embeddings/oleObject736.bin"/><Relationship Id="rId5" Type="http://schemas.openxmlformats.org/officeDocument/2006/relationships/image" Target="../media/image612.wmf"/><Relationship Id="rId4" Type="http://schemas.openxmlformats.org/officeDocument/2006/relationships/oleObject" Target="../embeddings/oleObject735.bin"/></Relationships>
</file>

<file path=ppt/slides/_rels/slide353.xml.rels><?xml version="1.0" encoding="UTF-8" standalone="yes"?>
<Relationships xmlns="http://schemas.openxmlformats.org/package/2006/relationships"><Relationship Id="rId8" Type="http://schemas.openxmlformats.org/officeDocument/2006/relationships/oleObject" Target="../embeddings/oleObject739.bin"/><Relationship Id="rId13" Type="http://schemas.openxmlformats.org/officeDocument/2006/relationships/image" Target="../media/image617.wmf"/><Relationship Id="rId3" Type="http://schemas.openxmlformats.org/officeDocument/2006/relationships/notesSlide" Target="../notesSlides/notesSlide341.xml"/><Relationship Id="rId7" Type="http://schemas.openxmlformats.org/officeDocument/2006/relationships/image" Target="../media/image614.wmf"/><Relationship Id="rId12" Type="http://schemas.openxmlformats.org/officeDocument/2006/relationships/oleObject" Target="../embeddings/oleObject741.bin"/><Relationship Id="rId2" Type="http://schemas.openxmlformats.org/officeDocument/2006/relationships/slideLayout" Target="../slideLayouts/slideLayout2.xml"/><Relationship Id="rId1" Type="http://schemas.openxmlformats.org/officeDocument/2006/relationships/vmlDrawing" Target="../drawings/vmlDrawing258.vml"/><Relationship Id="rId6" Type="http://schemas.openxmlformats.org/officeDocument/2006/relationships/oleObject" Target="../embeddings/oleObject738.bin"/><Relationship Id="rId11" Type="http://schemas.openxmlformats.org/officeDocument/2006/relationships/image" Target="../media/image616.wmf"/><Relationship Id="rId5" Type="http://schemas.openxmlformats.org/officeDocument/2006/relationships/image" Target="../media/image605.wmf"/><Relationship Id="rId15" Type="http://schemas.openxmlformats.org/officeDocument/2006/relationships/image" Target="../media/image618.wmf"/><Relationship Id="rId10" Type="http://schemas.openxmlformats.org/officeDocument/2006/relationships/oleObject" Target="../embeddings/oleObject740.bin"/><Relationship Id="rId4" Type="http://schemas.openxmlformats.org/officeDocument/2006/relationships/oleObject" Target="../embeddings/oleObject737.bin"/><Relationship Id="rId9" Type="http://schemas.openxmlformats.org/officeDocument/2006/relationships/image" Target="../media/image615.wmf"/><Relationship Id="rId14" Type="http://schemas.openxmlformats.org/officeDocument/2006/relationships/oleObject" Target="../embeddings/oleObject742.bin"/></Relationships>
</file>

<file path=ppt/slides/_rels/slide354.xml.rels><?xml version="1.0" encoding="UTF-8" standalone="yes"?>
<Relationships xmlns="http://schemas.openxmlformats.org/package/2006/relationships"><Relationship Id="rId8" Type="http://schemas.openxmlformats.org/officeDocument/2006/relationships/oleObject" Target="../embeddings/oleObject745.bin"/><Relationship Id="rId3" Type="http://schemas.openxmlformats.org/officeDocument/2006/relationships/notesSlide" Target="../notesSlides/notesSlide342.xml"/><Relationship Id="rId7" Type="http://schemas.openxmlformats.org/officeDocument/2006/relationships/image" Target="../media/image620.wmf"/><Relationship Id="rId2" Type="http://schemas.openxmlformats.org/officeDocument/2006/relationships/slideLayout" Target="../slideLayouts/slideLayout2.xml"/><Relationship Id="rId1" Type="http://schemas.openxmlformats.org/officeDocument/2006/relationships/vmlDrawing" Target="../drawings/vmlDrawing259.vml"/><Relationship Id="rId6" Type="http://schemas.openxmlformats.org/officeDocument/2006/relationships/oleObject" Target="../embeddings/oleObject744.bin"/><Relationship Id="rId11" Type="http://schemas.openxmlformats.org/officeDocument/2006/relationships/image" Target="../media/image622.wmf"/><Relationship Id="rId5" Type="http://schemas.openxmlformats.org/officeDocument/2006/relationships/image" Target="../media/image619.wmf"/><Relationship Id="rId10" Type="http://schemas.openxmlformats.org/officeDocument/2006/relationships/oleObject" Target="../embeddings/oleObject746.bin"/><Relationship Id="rId4" Type="http://schemas.openxmlformats.org/officeDocument/2006/relationships/oleObject" Target="../embeddings/oleObject743.bin"/><Relationship Id="rId9" Type="http://schemas.openxmlformats.org/officeDocument/2006/relationships/image" Target="../media/image621.wmf"/></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8" Type="http://schemas.openxmlformats.org/officeDocument/2006/relationships/oleObject" Target="../embeddings/oleObject749.bin"/><Relationship Id="rId3" Type="http://schemas.openxmlformats.org/officeDocument/2006/relationships/notesSlide" Target="../notesSlides/notesSlide344.xml"/><Relationship Id="rId7" Type="http://schemas.openxmlformats.org/officeDocument/2006/relationships/image" Target="../media/image624.wmf"/><Relationship Id="rId2" Type="http://schemas.openxmlformats.org/officeDocument/2006/relationships/slideLayout" Target="../slideLayouts/slideLayout2.xml"/><Relationship Id="rId1" Type="http://schemas.openxmlformats.org/officeDocument/2006/relationships/vmlDrawing" Target="../drawings/vmlDrawing260.vml"/><Relationship Id="rId6" Type="http://schemas.openxmlformats.org/officeDocument/2006/relationships/oleObject" Target="../embeddings/oleObject748.bin"/><Relationship Id="rId5" Type="http://schemas.openxmlformats.org/officeDocument/2006/relationships/image" Target="../media/image623.wmf"/><Relationship Id="rId4" Type="http://schemas.openxmlformats.org/officeDocument/2006/relationships/oleObject" Target="../embeddings/oleObject747.bin"/><Relationship Id="rId9" Type="http://schemas.openxmlformats.org/officeDocument/2006/relationships/image" Target="../media/image625.wmf"/></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45.xml"/><Relationship Id="rId7" Type="http://schemas.openxmlformats.org/officeDocument/2006/relationships/image" Target="../media/image626.wmf"/><Relationship Id="rId2" Type="http://schemas.openxmlformats.org/officeDocument/2006/relationships/slideLayout" Target="../slideLayouts/slideLayout2.xml"/><Relationship Id="rId1" Type="http://schemas.openxmlformats.org/officeDocument/2006/relationships/vmlDrawing" Target="../drawings/vmlDrawing261.vml"/><Relationship Id="rId6" Type="http://schemas.openxmlformats.org/officeDocument/2006/relationships/oleObject" Target="../embeddings/oleObject751.bin"/><Relationship Id="rId5" Type="http://schemas.openxmlformats.org/officeDocument/2006/relationships/image" Target="../media/image625.wmf"/><Relationship Id="rId4" Type="http://schemas.openxmlformats.org/officeDocument/2006/relationships/oleObject" Target="../embeddings/oleObject750.bin"/></Relationships>
</file>

<file path=ppt/slides/_rels/slide358.xml.rels><?xml version="1.0" encoding="UTF-8" standalone="yes"?>
<Relationships xmlns="http://schemas.openxmlformats.org/package/2006/relationships"><Relationship Id="rId8" Type="http://schemas.openxmlformats.org/officeDocument/2006/relationships/oleObject" Target="../embeddings/oleObject754.bin"/><Relationship Id="rId3" Type="http://schemas.openxmlformats.org/officeDocument/2006/relationships/notesSlide" Target="../notesSlides/notesSlide346.xml"/><Relationship Id="rId7" Type="http://schemas.openxmlformats.org/officeDocument/2006/relationships/image" Target="../media/image628.wmf"/><Relationship Id="rId2" Type="http://schemas.openxmlformats.org/officeDocument/2006/relationships/slideLayout" Target="../slideLayouts/slideLayout2.xml"/><Relationship Id="rId1" Type="http://schemas.openxmlformats.org/officeDocument/2006/relationships/vmlDrawing" Target="../drawings/vmlDrawing262.vml"/><Relationship Id="rId6" Type="http://schemas.openxmlformats.org/officeDocument/2006/relationships/oleObject" Target="../embeddings/oleObject753.bin"/><Relationship Id="rId5" Type="http://schemas.openxmlformats.org/officeDocument/2006/relationships/image" Target="../media/image627.wmf"/><Relationship Id="rId4" Type="http://schemas.openxmlformats.org/officeDocument/2006/relationships/oleObject" Target="../embeddings/oleObject752.bin"/><Relationship Id="rId9" Type="http://schemas.openxmlformats.org/officeDocument/2006/relationships/image" Target="../media/image629.wmf"/></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47.xml"/><Relationship Id="rId7" Type="http://schemas.openxmlformats.org/officeDocument/2006/relationships/image" Target="../media/image631.wmf"/><Relationship Id="rId2" Type="http://schemas.openxmlformats.org/officeDocument/2006/relationships/slideLayout" Target="../slideLayouts/slideLayout2.xml"/><Relationship Id="rId1" Type="http://schemas.openxmlformats.org/officeDocument/2006/relationships/vmlDrawing" Target="../drawings/vmlDrawing263.vml"/><Relationship Id="rId6" Type="http://schemas.openxmlformats.org/officeDocument/2006/relationships/oleObject" Target="../embeddings/oleObject756.bin"/><Relationship Id="rId5" Type="http://schemas.openxmlformats.org/officeDocument/2006/relationships/image" Target="../media/image630.wmf"/><Relationship Id="rId4" Type="http://schemas.openxmlformats.org/officeDocument/2006/relationships/oleObject" Target="../embeddings/oleObject75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vmlDrawing" Target="../drawings/vmlDrawing264.vml"/><Relationship Id="rId5" Type="http://schemas.openxmlformats.org/officeDocument/2006/relationships/image" Target="../media/image632.wmf"/><Relationship Id="rId4" Type="http://schemas.openxmlformats.org/officeDocument/2006/relationships/oleObject" Target="../embeddings/oleObject757.bin"/></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49.xml"/><Relationship Id="rId7" Type="http://schemas.openxmlformats.org/officeDocument/2006/relationships/image" Target="../media/image634.wmf"/><Relationship Id="rId2" Type="http://schemas.openxmlformats.org/officeDocument/2006/relationships/slideLayout" Target="../slideLayouts/slideLayout2.xml"/><Relationship Id="rId1" Type="http://schemas.openxmlformats.org/officeDocument/2006/relationships/vmlDrawing" Target="../drawings/vmlDrawing265.vml"/><Relationship Id="rId6" Type="http://schemas.openxmlformats.org/officeDocument/2006/relationships/oleObject" Target="../embeddings/oleObject759.bin"/><Relationship Id="rId5" Type="http://schemas.openxmlformats.org/officeDocument/2006/relationships/image" Target="../media/image633.wmf"/><Relationship Id="rId4" Type="http://schemas.openxmlformats.org/officeDocument/2006/relationships/oleObject" Target="../embeddings/oleObject758.bin"/></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vmlDrawing" Target="../drawings/vmlDrawing266.vml"/><Relationship Id="rId5" Type="http://schemas.openxmlformats.org/officeDocument/2006/relationships/image" Target="../media/image635.wmf"/><Relationship Id="rId4" Type="http://schemas.openxmlformats.org/officeDocument/2006/relationships/oleObject" Target="../embeddings/oleObject760.bin"/></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52.xml"/><Relationship Id="rId7" Type="http://schemas.openxmlformats.org/officeDocument/2006/relationships/image" Target="../media/image637.wmf"/><Relationship Id="rId2" Type="http://schemas.openxmlformats.org/officeDocument/2006/relationships/slideLayout" Target="../slideLayouts/slideLayout2.xml"/><Relationship Id="rId1" Type="http://schemas.openxmlformats.org/officeDocument/2006/relationships/vmlDrawing" Target="../drawings/vmlDrawing267.vml"/><Relationship Id="rId6" Type="http://schemas.openxmlformats.org/officeDocument/2006/relationships/oleObject" Target="../embeddings/oleObject762.bin"/><Relationship Id="rId5" Type="http://schemas.openxmlformats.org/officeDocument/2006/relationships/image" Target="../media/image636.wmf"/><Relationship Id="rId4" Type="http://schemas.openxmlformats.org/officeDocument/2006/relationships/oleObject" Target="../embeddings/oleObject761.bin"/></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53.xml"/><Relationship Id="rId7" Type="http://schemas.openxmlformats.org/officeDocument/2006/relationships/image" Target="../media/image639.wmf"/><Relationship Id="rId2" Type="http://schemas.openxmlformats.org/officeDocument/2006/relationships/slideLayout" Target="../slideLayouts/slideLayout2.xml"/><Relationship Id="rId1" Type="http://schemas.openxmlformats.org/officeDocument/2006/relationships/vmlDrawing" Target="../drawings/vmlDrawing268.vml"/><Relationship Id="rId6" Type="http://schemas.openxmlformats.org/officeDocument/2006/relationships/oleObject" Target="../embeddings/oleObject764.bin"/><Relationship Id="rId5" Type="http://schemas.openxmlformats.org/officeDocument/2006/relationships/image" Target="../media/image638.wmf"/><Relationship Id="rId4" Type="http://schemas.openxmlformats.org/officeDocument/2006/relationships/oleObject" Target="../embeddings/oleObject763.bin"/></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vmlDrawing" Target="../drawings/vmlDrawing269.vml"/><Relationship Id="rId5" Type="http://schemas.openxmlformats.org/officeDocument/2006/relationships/image" Target="../media/image640.wmf"/><Relationship Id="rId4" Type="http://schemas.openxmlformats.org/officeDocument/2006/relationships/oleObject" Target="../embeddings/oleObject765.bin"/></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55.xml"/><Relationship Id="rId7" Type="http://schemas.openxmlformats.org/officeDocument/2006/relationships/image" Target="../media/image642.wmf"/><Relationship Id="rId2" Type="http://schemas.openxmlformats.org/officeDocument/2006/relationships/slideLayout" Target="../slideLayouts/slideLayout2.xml"/><Relationship Id="rId1" Type="http://schemas.openxmlformats.org/officeDocument/2006/relationships/vmlDrawing" Target="../drawings/vmlDrawing270.vml"/><Relationship Id="rId6" Type="http://schemas.openxmlformats.org/officeDocument/2006/relationships/oleObject" Target="../embeddings/oleObject767.bin"/><Relationship Id="rId5" Type="http://schemas.openxmlformats.org/officeDocument/2006/relationships/image" Target="../media/image641.wmf"/><Relationship Id="rId4" Type="http://schemas.openxmlformats.org/officeDocument/2006/relationships/oleObject" Target="../embeddings/oleObject766.bin"/></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vmlDrawing" Target="../drawings/vmlDrawing271.vml"/><Relationship Id="rId5" Type="http://schemas.openxmlformats.org/officeDocument/2006/relationships/image" Target="../media/image643.wmf"/><Relationship Id="rId4" Type="http://schemas.openxmlformats.org/officeDocument/2006/relationships/oleObject" Target="../embeddings/oleObject768.bin"/></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57.xml"/><Relationship Id="rId7" Type="http://schemas.openxmlformats.org/officeDocument/2006/relationships/image" Target="../media/image645.wmf"/><Relationship Id="rId2" Type="http://schemas.openxmlformats.org/officeDocument/2006/relationships/slideLayout" Target="../slideLayouts/slideLayout2.xml"/><Relationship Id="rId1" Type="http://schemas.openxmlformats.org/officeDocument/2006/relationships/vmlDrawing" Target="../drawings/vmlDrawing272.vml"/><Relationship Id="rId6" Type="http://schemas.openxmlformats.org/officeDocument/2006/relationships/oleObject" Target="../embeddings/oleObject770.bin"/><Relationship Id="rId5" Type="http://schemas.openxmlformats.org/officeDocument/2006/relationships/image" Target="../media/image644.wmf"/><Relationship Id="rId4" Type="http://schemas.openxmlformats.org/officeDocument/2006/relationships/oleObject" Target="../embeddings/oleObject76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39.bin"/></Relationships>
</file>

<file path=ppt/slides/_rels/slide370.xml.rels><?xml version="1.0" encoding="UTF-8" standalone="yes"?>
<Relationships xmlns="http://schemas.openxmlformats.org/package/2006/relationships"><Relationship Id="rId8" Type="http://schemas.openxmlformats.org/officeDocument/2006/relationships/oleObject" Target="../embeddings/oleObject757.bin"/><Relationship Id="rId3" Type="http://schemas.openxmlformats.org/officeDocument/2006/relationships/notesSlide" Target="../notesSlides/notesSlide358.xml"/><Relationship Id="rId7" Type="http://schemas.openxmlformats.org/officeDocument/2006/relationships/image" Target="../media/image647.wmf"/><Relationship Id="rId2" Type="http://schemas.openxmlformats.org/officeDocument/2006/relationships/slideLayout" Target="../slideLayouts/slideLayout2.xml"/><Relationship Id="rId1" Type="http://schemas.openxmlformats.org/officeDocument/2006/relationships/vmlDrawing" Target="../drawings/vmlDrawing273.vml"/><Relationship Id="rId6" Type="http://schemas.openxmlformats.org/officeDocument/2006/relationships/oleObject" Target="../embeddings/oleObject772.bin"/><Relationship Id="rId5" Type="http://schemas.openxmlformats.org/officeDocument/2006/relationships/image" Target="../media/image646.wmf"/><Relationship Id="rId4" Type="http://schemas.openxmlformats.org/officeDocument/2006/relationships/oleObject" Target="../embeddings/oleObject771.bin"/><Relationship Id="rId9" Type="http://schemas.openxmlformats.org/officeDocument/2006/relationships/image" Target="../media/image632.wmf"/></Relationships>
</file>

<file path=ppt/slides/_rels/slide371.xml.rels><?xml version="1.0" encoding="UTF-8" standalone="yes"?>
<Relationships xmlns="http://schemas.openxmlformats.org/package/2006/relationships"><Relationship Id="rId8" Type="http://schemas.openxmlformats.org/officeDocument/2006/relationships/oleObject" Target="../embeddings/oleObject775.bin"/><Relationship Id="rId3" Type="http://schemas.openxmlformats.org/officeDocument/2006/relationships/notesSlide" Target="../notesSlides/notesSlide359.xml"/><Relationship Id="rId7" Type="http://schemas.openxmlformats.org/officeDocument/2006/relationships/image" Target="../media/image648.wmf"/><Relationship Id="rId2" Type="http://schemas.openxmlformats.org/officeDocument/2006/relationships/slideLayout" Target="../slideLayouts/slideLayout2.xml"/><Relationship Id="rId1" Type="http://schemas.openxmlformats.org/officeDocument/2006/relationships/vmlDrawing" Target="../drawings/vmlDrawing274.vml"/><Relationship Id="rId6" Type="http://schemas.openxmlformats.org/officeDocument/2006/relationships/oleObject" Target="../embeddings/oleObject774.bin"/><Relationship Id="rId11" Type="http://schemas.openxmlformats.org/officeDocument/2006/relationships/image" Target="../media/image650.wmf"/><Relationship Id="rId5" Type="http://schemas.openxmlformats.org/officeDocument/2006/relationships/image" Target="../media/image646.wmf"/><Relationship Id="rId10" Type="http://schemas.openxmlformats.org/officeDocument/2006/relationships/oleObject" Target="../embeddings/oleObject776.bin"/><Relationship Id="rId4" Type="http://schemas.openxmlformats.org/officeDocument/2006/relationships/oleObject" Target="../embeddings/oleObject773.bin"/><Relationship Id="rId9" Type="http://schemas.openxmlformats.org/officeDocument/2006/relationships/image" Target="../media/image649.wmf"/></Relationships>
</file>

<file path=ppt/slides/_rels/slide372.xml.rels><?xml version="1.0" encoding="UTF-8" standalone="yes"?>
<Relationships xmlns="http://schemas.openxmlformats.org/package/2006/relationships"><Relationship Id="rId8" Type="http://schemas.openxmlformats.org/officeDocument/2006/relationships/oleObject" Target="../embeddings/oleObject779.bin"/><Relationship Id="rId3" Type="http://schemas.openxmlformats.org/officeDocument/2006/relationships/notesSlide" Target="../notesSlides/notesSlide360.xml"/><Relationship Id="rId7" Type="http://schemas.openxmlformats.org/officeDocument/2006/relationships/image" Target="../media/image652.wmf"/><Relationship Id="rId2" Type="http://schemas.openxmlformats.org/officeDocument/2006/relationships/slideLayout" Target="../slideLayouts/slideLayout2.xml"/><Relationship Id="rId1" Type="http://schemas.openxmlformats.org/officeDocument/2006/relationships/vmlDrawing" Target="../drawings/vmlDrawing275.vml"/><Relationship Id="rId6" Type="http://schemas.openxmlformats.org/officeDocument/2006/relationships/oleObject" Target="../embeddings/oleObject778.bin"/><Relationship Id="rId11" Type="http://schemas.openxmlformats.org/officeDocument/2006/relationships/image" Target="../media/image654.wmf"/><Relationship Id="rId5" Type="http://schemas.openxmlformats.org/officeDocument/2006/relationships/image" Target="../media/image651.wmf"/><Relationship Id="rId10" Type="http://schemas.openxmlformats.org/officeDocument/2006/relationships/oleObject" Target="../embeddings/oleObject780.bin"/><Relationship Id="rId4" Type="http://schemas.openxmlformats.org/officeDocument/2006/relationships/oleObject" Target="../embeddings/oleObject777.bin"/><Relationship Id="rId9" Type="http://schemas.openxmlformats.org/officeDocument/2006/relationships/image" Target="../media/image653.wmf"/></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61.xml"/><Relationship Id="rId7" Type="http://schemas.openxmlformats.org/officeDocument/2006/relationships/image" Target="../media/image655.wmf"/><Relationship Id="rId2" Type="http://schemas.openxmlformats.org/officeDocument/2006/relationships/slideLayout" Target="../slideLayouts/slideLayout2.xml"/><Relationship Id="rId1" Type="http://schemas.openxmlformats.org/officeDocument/2006/relationships/vmlDrawing" Target="../drawings/vmlDrawing276.vml"/><Relationship Id="rId6" Type="http://schemas.openxmlformats.org/officeDocument/2006/relationships/oleObject" Target="../embeddings/oleObject782.bin"/><Relationship Id="rId5" Type="http://schemas.openxmlformats.org/officeDocument/2006/relationships/image" Target="../media/image646.wmf"/><Relationship Id="rId4" Type="http://schemas.openxmlformats.org/officeDocument/2006/relationships/oleObject" Target="../embeddings/oleObject781.bin"/></Relationships>
</file>

<file path=ppt/slides/_rels/slide374.xml.rels><?xml version="1.0" encoding="UTF-8" standalone="yes"?>
<Relationships xmlns="http://schemas.openxmlformats.org/package/2006/relationships"><Relationship Id="rId8" Type="http://schemas.openxmlformats.org/officeDocument/2006/relationships/oleObject" Target="../embeddings/oleObject785.bin"/><Relationship Id="rId3" Type="http://schemas.openxmlformats.org/officeDocument/2006/relationships/notesSlide" Target="../notesSlides/notesSlide362.xml"/><Relationship Id="rId7" Type="http://schemas.openxmlformats.org/officeDocument/2006/relationships/image" Target="../media/image656.wmf"/><Relationship Id="rId2" Type="http://schemas.openxmlformats.org/officeDocument/2006/relationships/slideLayout" Target="../slideLayouts/slideLayout2.xml"/><Relationship Id="rId1" Type="http://schemas.openxmlformats.org/officeDocument/2006/relationships/vmlDrawing" Target="../drawings/vmlDrawing277.vml"/><Relationship Id="rId6" Type="http://schemas.openxmlformats.org/officeDocument/2006/relationships/oleObject" Target="../embeddings/oleObject784.bin"/><Relationship Id="rId5" Type="http://schemas.openxmlformats.org/officeDocument/2006/relationships/image" Target="../media/image646.wmf"/><Relationship Id="rId4" Type="http://schemas.openxmlformats.org/officeDocument/2006/relationships/oleObject" Target="../embeddings/oleObject783.bin"/><Relationship Id="rId9" Type="http://schemas.openxmlformats.org/officeDocument/2006/relationships/image" Target="../media/image657.wmf"/></Relationships>
</file>

<file path=ppt/slides/_rels/slide375.xml.rels><?xml version="1.0" encoding="UTF-8" standalone="yes"?>
<Relationships xmlns="http://schemas.openxmlformats.org/package/2006/relationships"><Relationship Id="rId8" Type="http://schemas.openxmlformats.org/officeDocument/2006/relationships/oleObject" Target="../embeddings/oleObject788.bin"/><Relationship Id="rId13" Type="http://schemas.openxmlformats.org/officeDocument/2006/relationships/image" Target="../media/image638.wmf"/><Relationship Id="rId3" Type="http://schemas.openxmlformats.org/officeDocument/2006/relationships/notesSlide" Target="../notesSlides/notesSlide363.xml"/><Relationship Id="rId7" Type="http://schemas.openxmlformats.org/officeDocument/2006/relationships/image" Target="../media/image659.wmf"/><Relationship Id="rId12" Type="http://schemas.openxmlformats.org/officeDocument/2006/relationships/oleObject" Target="../embeddings/oleObject763.bin"/><Relationship Id="rId2" Type="http://schemas.openxmlformats.org/officeDocument/2006/relationships/slideLayout" Target="../slideLayouts/slideLayout2.xml"/><Relationship Id="rId1" Type="http://schemas.openxmlformats.org/officeDocument/2006/relationships/vmlDrawing" Target="../drawings/vmlDrawing278.vml"/><Relationship Id="rId6" Type="http://schemas.openxmlformats.org/officeDocument/2006/relationships/oleObject" Target="../embeddings/oleObject787.bin"/><Relationship Id="rId11" Type="http://schemas.openxmlformats.org/officeDocument/2006/relationships/image" Target="../media/image661.wmf"/><Relationship Id="rId5" Type="http://schemas.openxmlformats.org/officeDocument/2006/relationships/image" Target="../media/image658.wmf"/><Relationship Id="rId10" Type="http://schemas.openxmlformats.org/officeDocument/2006/relationships/oleObject" Target="../embeddings/oleObject789.bin"/><Relationship Id="rId4" Type="http://schemas.openxmlformats.org/officeDocument/2006/relationships/oleObject" Target="../embeddings/oleObject786.bin"/><Relationship Id="rId9" Type="http://schemas.openxmlformats.org/officeDocument/2006/relationships/image" Target="../media/image660.wmf"/></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65.xml"/><Relationship Id="rId7" Type="http://schemas.openxmlformats.org/officeDocument/2006/relationships/image" Target="../media/image663.wmf"/><Relationship Id="rId2" Type="http://schemas.openxmlformats.org/officeDocument/2006/relationships/slideLayout" Target="../slideLayouts/slideLayout2.xml"/><Relationship Id="rId1" Type="http://schemas.openxmlformats.org/officeDocument/2006/relationships/vmlDrawing" Target="../drawings/vmlDrawing279.vml"/><Relationship Id="rId6" Type="http://schemas.openxmlformats.org/officeDocument/2006/relationships/oleObject" Target="../embeddings/oleObject791.bin"/><Relationship Id="rId5" Type="http://schemas.openxmlformats.org/officeDocument/2006/relationships/image" Target="../media/image662.wmf"/><Relationship Id="rId4" Type="http://schemas.openxmlformats.org/officeDocument/2006/relationships/oleObject" Target="../embeddings/oleObject790.bin"/></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66.xml"/><Relationship Id="rId7" Type="http://schemas.openxmlformats.org/officeDocument/2006/relationships/image" Target="../media/image664.wmf"/><Relationship Id="rId2" Type="http://schemas.openxmlformats.org/officeDocument/2006/relationships/slideLayout" Target="../slideLayouts/slideLayout2.xml"/><Relationship Id="rId1" Type="http://schemas.openxmlformats.org/officeDocument/2006/relationships/vmlDrawing" Target="../drawings/vmlDrawing280.vml"/><Relationship Id="rId6" Type="http://schemas.openxmlformats.org/officeDocument/2006/relationships/oleObject" Target="../embeddings/oleObject793.bin"/><Relationship Id="rId5" Type="http://schemas.openxmlformats.org/officeDocument/2006/relationships/image" Target="../media/image662.wmf"/><Relationship Id="rId4" Type="http://schemas.openxmlformats.org/officeDocument/2006/relationships/oleObject" Target="../embeddings/oleObject792.bin"/></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67.xml"/><Relationship Id="rId7" Type="http://schemas.openxmlformats.org/officeDocument/2006/relationships/image" Target="../media/image666.wmf"/><Relationship Id="rId2" Type="http://schemas.openxmlformats.org/officeDocument/2006/relationships/slideLayout" Target="../slideLayouts/slideLayout2.xml"/><Relationship Id="rId1" Type="http://schemas.openxmlformats.org/officeDocument/2006/relationships/vmlDrawing" Target="../drawings/vmlDrawing281.vml"/><Relationship Id="rId6" Type="http://schemas.openxmlformats.org/officeDocument/2006/relationships/oleObject" Target="../embeddings/oleObject795.bin"/><Relationship Id="rId5" Type="http://schemas.openxmlformats.org/officeDocument/2006/relationships/image" Target="../media/image665.wmf"/><Relationship Id="rId4" Type="http://schemas.openxmlformats.org/officeDocument/2006/relationships/oleObject" Target="../embeddings/oleObject794.bin"/></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0.xml.rels><?xml version="1.0" encoding="UTF-8" standalone="yes"?>
<Relationships xmlns="http://schemas.openxmlformats.org/package/2006/relationships"><Relationship Id="rId8" Type="http://schemas.openxmlformats.org/officeDocument/2006/relationships/oleObject" Target="../embeddings/oleObject798.bin"/><Relationship Id="rId13" Type="http://schemas.openxmlformats.org/officeDocument/2006/relationships/image" Target="../media/image639.wmf"/><Relationship Id="rId3" Type="http://schemas.openxmlformats.org/officeDocument/2006/relationships/notesSlide" Target="../notesSlides/notesSlide368.xml"/><Relationship Id="rId7" Type="http://schemas.openxmlformats.org/officeDocument/2006/relationships/image" Target="../media/image668.wmf"/><Relationship Id="rId12" Type="http://schemas.openxmlformats.org/officeDocument/2006/relationships/oleObject" Target="../embeddings/oleObject764.bin"/><Relationship Id="rId2" Type="http://schemas.openxmlformats.org/officeDocument/2006/relationships/slideLayout" Target="../slideLayouts/slideLayout2.xml"/><Relationship Id="rId1" Type="http://schemas.openxmlformats.org/officeDocument/2006/relationships/vmlDrawing" Target="../drawings/vmlDrawing282.vml"/><Relationship Id="rId6" Type="http://schemas.openxmlformats.org/officeDocument/2006/relationships/oleObject" Target="../embeddings/oleObject797.bin"/><Relationship Id="rId11" Type="http://schemas.openxmlformats.org/officeDocument/2006/relationships/image" Target="../media/image670.wmf"/><Relationship Id="rId5" Type="http://schemas.openxmlformats.org/officeDocument/2006/relationships/image" Target="../media/image667.wmf"/><Relationship Id="rId10" Type="http://schemas.openxmlformats.org/officeDocument/2006/relationships/oleObject" Target="../embeddings/oleObject799.bin"/><Relationship Id="rId4" Type="http://schemas.openxmlformats.org/officeDocument/2006/relationships/oleObject" Target="../embeddings/oleObject796.bin"/><Relationship Id="rId9" Type="http://schemas.openxmlformats.org/officeDocument/2006/relationships/image" Target="../media/image669.wmf"/></Relationships>
</file>

<file path=ppt/slides/_rels/slide381.xml.rels><?xml version="1.0" encoding="UTF-8" standalone="yes"?>
<Relationships xmlns="http://schemas.openxmlformats.org/package/2006/relationships"><Relationship Id="rId8" Type="http://schemas.openxmlformats.org/officeDocument/2006/relationships/oleObject" Target="../embeddings/oleObject802.bin"/><Relationship Id="rId13" Type="http://schemas.openxmlformats.org/officeDocument/2006/relationships/image" Target="../media/image675.wmf"/><Relationship Id="rId3" Type="http://schemas.openxmlformats.org/officeDocument/2006/relationships/notesSlide" Target="../notesSlides/notesSlide369.xml"/><Relationship Id="rId7" Type="http://schemas.openxmlformats.org/officeDocument/2006/relationships/image" Target="../media/image672.wmf"/><Relationship Id="rId12" Type="http://schemas.openxmlformats.org/officeDocument/2006/relationships/oleObject" Target="../embeddings/oleObject804.bin"/><Relationship Id="rId2" Type="http://schemas.openxmlformats.org/officeDocument/2006/relationships/slideLayout" Target="../slideLayouts/slideLayout2.xml"/><Relationship Id="rId1" Type="http://schemas.openxmlformats.org/officeDocument/2006/relationships/vmlDrawing" Target="../drawings/vmlDrawing283.vml"/><Relationship Id="rId6" Type="http://schemas.openxmlformats.org/officeDocument/2006/relationships/oleObject" Target="../embeddings/oleObject801.bin"/><Relationship Id="rId11" Type="http://schemas.openxmlformats.org/officeDocument/2006/relationships/image" Target="../media/image674.wmf"/><Relationship Id="rId5" Type="http://schemas.openxmlformats.org/officeDocument/2006/relationships/image" Target="../media/image671.wmf"/><Relationship Id="rId10" Type="http://schemas.openxmlformats.org/officeDocument/2006/relationships/oleObject" Target="../embeddings/oleObject803.bin"/><Relationship Id="rId4" Type="http://schemas.openxmlformats.org/officeDocument/2006/relationships/oleObject" Target="../embeddings/oleObject800.bin"/><Relationship Id="rId9" Type="http://schemas.openxmlformats.org/officeDocument/2006/relationships/image" Target="../media/image673.wmf"/></Relationships>
</file>

<file path=ppt/slides/_rels/slide382.xml.rels><?xml version="1.0" encoding="UTF-8" standalone="yes"?>
<Relationships xmlns="http://schemas.openxmlformats.org/package/2006/relationships"><Relationship Id="rId8" Type="http://schemas.openxmlformats.org/officeDocument/2006/relationships/oleObject" Target="../embeddings/oleObject807.bin"/><Relationship Id="rId3" Type="http://schemas.openxmlformats.org/officeDocument/2006/relationships/notesSlide" Target="../notesSlides/notesSlide370.xml"/><Relationship Id="rId7" Type="http://schemas.openxmlformats.org/officeDocument/2006/relationships/image" Target="../media/image677.wmf"/><Relationship Id="rId2" Type="http://schemas.openxmlformats.org/officeDocument/2006/relationships/slideLayout" Target="../slideLayouts/slideLayout2.xml"/><Relationship Id="rId1" Type="http://schemas.openxmlformats.org/officeDocument/2006/relationships/vmlDrawing" Target="../drawings/vmlDrawing284.vml"/><Relationship Id="rId6" Type="http://schemas.openxmlformats.org/officeDocument/2006/relationships/oleObject" Target="../embeddings/oleObject806.bin"/><Relationship Id="rId11" Type="http://schemas.openxmlformats.org/officeDocument/2006/relationships/image" Target="../media/image679.wmf"/><Relationship Id="rId5" Type="http://schemas.openxmlformats.org/officeDocument/2006/relationships/image" Target="../media/image676.wmf"/><Relationship Id="rId10" Type="http://schemas.openxmlformats.org/officeDocument/2006/relationships/oleObject" Target="../embeddings/oleObject808.bin"/><Relationship Id="rId4" Type="http://schemas.openxmlformats.org/officeDocument/2006/relationships/oleObject" Target="../embeddings/oleObject805.bin"/><Relationship Id="rId9" Type="http://schemas.openxmlformats.org/officeDocument/2006/relationships/image" Target="../media/image678.wmf"/></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vmlDrawing" Target="../drawings/vmlDrawing285.vml"/><Relationship Id="rId5" Type="http://schemas.openxmlformats.org/officeDocument/2006/relationships/image" Target="../media/image680.wmf"/><Relationship Id="rId4" Type="http://schemas.openxmlformats.org/officeDocument/2006/relationships/oleObject" Target="../embeddings/oleObject809.bin"/></Relationships>
</file>

<file path=ppt/slides/_rels/slide384.xml.rels><?xml version="1.0" encoding="UTF-8" standalone="yes"?>
<Relationships xmlns="http://schemas.openxmlformats.org/package/2006/relationships"><Relationship Id="rId8" Type="http://schemas.openxmlformats.org/officeDocument/2006/relationships/oleObject" Target="../embeddings/oleObject812.bin"/><Relationship Id="rId3" Type="http://schemas.openxmlformats.org/officeDocument/2006/relationships/notesSlide" Target="../notesSlides/notesSlide372.xml"/><Relationship Id="rId7" Type="http://schemas.openxmlformats.org/officeDocument/2006/relationships/image" Target="../media/image682.wmf"/><Relationship Id="rId2" Type="http://schemas.openxmlformats.org/officeDocument/2006/relationships/slideLayout" Target="../slideLayouts/slideLayout2.xml"/><Relationship Id="rId1" Type="http://schemas.openxmlformats.org/officeDocument/2006/relationships/vmlDrawing" Target="../drawings/vmlDrawing286.vml"/><Relationship Id="rId6" Type="http://schemas.openxmlformats.org/officeDocument/2006/relationships/oleObject" Target="../embeddings/oleObject811.bin"/><Relationship Id="rId5" Type="http://schemas.openxmlformats.org/officeDocument/2006/relationships/image" Target="../media/image681.wmf"/><Relationship Id="rId4" Type="http://schemas.openxmlformats.org/officeDocument/2006/relationships/oleObject" Target="../embeddings/oleObject810.bin"/><Relationship Id="rId9" Type="http://schemas.openxmlformats.org/officeDocument/2006/relationships/image" Target="../media/image683.wmf"/></Relationships>
</file>

<file path=ppt/slides/_rels/slide385.xml.rels><?xml version="1.0" encoding="UTF-8" standalone="yes"?>
<Relationships xmlns="http://schemas.openxmlformats.org/package/2006/relationships"><Relationship Id="rId8" Type="http://schemas.openxmlformats.org/officeDocument/2006/relationships/oleObject" Target="../embeddings/oleObject815.bin"/><Relationship Id="rId3" Type="http://schemas.openxmlformats.org/officeDocument/2006/relationships/notesSlide" Target="../notesSlides/notesSlide373.xml"/><Relationship Id="rId7" Type="http://schemas.openxmlformats.org/officeDocument/2006/relationships/image" Target="../media/image685.wmf"/><Relationship Id="rId2" Type="http://schemas.openxmlformats.org/officeDocument/2006/relationships/slideLayout" Target="../slideLayouts/slideLayout2.xml"/><Relationship Id="rId1" Type="http://schemas.openxmlformats.org/officeDocument/2006/relationships/vmlDrawing" Target="../drawings/vmlDrawing287.vml"/><Relationship Id="rId6" Type="http://schemas.openxmlformats.org/officeDocument/2006/relationships/oleObject" Target="../embeddings/oleObject814.bin"/><Relationship Id="rId5" Type="http://schemas.openxmlformats.org/officeDocument/2006/relationships/image" Target="../media/image684.wmf"/><Relationship Id="rId4" Type="http://schemas.openxmlformats.org/officeDocument/2006/relationships/oleObject" Target="../embeddings/oleObject813.bin"/><Relationship Id="rId9" Type="http://schemas.openxmlformats.org/officeDocument/2006/relationships/image" Target="../media/image686.wmf"/></Relationships>
</file>

<file path=ppt/slides/_rels/slide386.xml.rels><?xml version="1.0" encoding="UTF-8" standalone="yes"?>
<Relationships xmlns="http://schemas.openxmlformats.org/package/2006/relationships"><Relationship Id="rId8" Type="http://schemas.openxmlformats.org/officeDocument/2006/relationships/oleObject" Target="../embeddings/oleObject818.bin"/><Relationship Id="rId3" Type="http://schemas.openxmlformats.org/officeDocument/2006/relationships/notesSlide" Target="../notesSlides/notesSlide374.xml"/><Relationship Id="rId7" Type="http://schemas.openxmlformats.org/officeDocument/2006/relationships/image" Target="../media/image688.wmf"/><Relationship Id="rId2" Type="http://schemas.openxmlformats.org/officeDocument/2006/relationships/slideLayout" Target="../slideLayouts/slideLayout2.xml"/><Relationship Id="rId1" Type="http://schemas.openxmlformats.org/officeDocument/2006/relationships/vmlDrawing" Target="../drawings/vmlDrawing288.vml"/><Relationship Id="rId6" Type="http://schemas.openxmlformats.org/officeDocument/2006/relationships/oleObject" Target="../embeddings/oleObject817.bin"/><Relationship Id="rId5" Type="http://schemas.openxmlformats.org/officeDocument/2006/relationships/image" Target="../media/image687.wmf"/><Relationship Id="rId4" Type="http://schemas.openxmlformats.org/officeDocument/2006/relationships/oleObject" Target="../embeddings/oleObject816.bin"/><Relationship Id="rId9" Type="http://schemas.openxmlformats.org/officeDocument/2006/relationships/image" Target="../media/image689.wmf"/></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75.xml"/><Relationship Id="rId7" Type="http://schemas.openxmlformats.org/officeDocument/2006/relationships/image" Target="../media/image691.wmf"/><Relationship Id="rId2" Type="http://schemas.openxmlformats.org/officeDocument/2006/relationships/slideLayout" Target="../slideLayouts/slideLayout2.xml"/><Relationship Id="rId1" Type="http://schemas.openxmlformats.org/officeDocument/2006/relationships/vmlDrawing" Target="../drawings/vmlDrawing289.vml"/><Relationship Id="rId6" Type="http://schemas.openxmlformats.org/officeDocument/2006/relationships/oleObject" Target="../embeddings/oleObject820.bin"/><Relationship Id="rId5" Type="http://schemas.openxmlformats.org/officeDocument/2006/relationships/image" Target="../media/image690.wmf"/><Relationship Id="rId4" Type="http://schemas.openxmlformats.org/officeDocument/2006/relationships/oleObject" Target="../embeddings/oleObject819.bin"/></Relationships>
</file>

<file path=ppt/slides/_rels/slide388.xml.rels><?xml version="1.0" encoding="UTF-8" standalone="yes"?>
<Relationships xmlns="http://schemas.openxmlformats.org/package/2006/relationships"><Relationship Id="rId8" Type="http://schemas.openxmlformats.org/officeDocument/2006/relationships/oleObject" Target="../embeddings/oleObject823.bin"/><Relationship Id="rId3" Type="http://schemas.openxmlformats.org/officeDocument/2006/relationships/notesSlide" Target="../notesSlides/notesSlide376.xml"/><Relationship Id="rId7" Type="http://schemas.openxmlformats.org/officeDocument/2006/relationships/image" Target="../media/image693.wmf"/><Relationship Id="rId2" Type="http://schemas.openxmlformats.org/officeDocument/2006/relationships/slideLayout" Target="../slideLayouts/slideLayout2.xml"/><Relationship Id="rId1" Type="http://schemas.openxmlformats.org/officeDocument/2006/relationships/vmlDrawing" Target="../drawings/vmlDrawing290.vml"/><Relationship Id="rId6" Type="http://schemas.openxmlformats.org/officeDocument/2006/relationships/oleObject" Target="../embeddings/oleObject822.bin"/><Relationship Id="rId5" Type="http://schemas.openxmlformats.org/officeDocument/2006/relationships/image" Target="../media/image692.wmf"/><Relationship Id="rId4" Type="http://schemas.openxmlformats.org/officeDocument/2006/relationships/oleObject" Target="../embeddings/oleObject821.bin"/><Relationship Id="rId9" Type="http://schemas.openxmlformats.org/officeDocument/2006/relationships/image" Target="../media/image694.wmf"/></Relationships>
</file>

<file path=ppt/slides/_rels/slide389.xml.rels><?xml version="1.0" encoding="UTF-8" standalone="yes"?>
<Relationships xmlns="http://schemas.openxmlformats.org/package/2006/relationships"><Relationship Id="rId8" Type="http://schemas.openxmlformats.org/officeDocument/2006/relationships/oleObject" Target="../embeddings/oleObject826.bin"/><Relationship Id="rId3" Type="http://schemas.openxmlformats.org/officeDocument/2006/relationships/notesSlide" Target="../notesSlides/notesSlide377.xml"/><Relationship Id="rId7" Type="http://schemas.openxmlformats.org/officeDocument/2006/relationships/image" Target="../media/image696.wmf"/><Relationship Id="rId2" Type="http://schemas.openxmlformats.org/officeDocument/2006/relationships/slideLayout" Target="../slideLayouts/slideLayout2.xml"/><Relationship Id="rId1" Type="http://schemas.openxmlformats.org/officeDocument/2006/relationships/vmlDrawing" Target="../drawings/vmlDrawing291.vml"/><Relationship Id="rId6" Type="http://schemas.openxmlformats.org/officeDocument/2006/relationships/oleObject" Target="../embeddings/oleObject825.bin"/><Relationship Id="rId11" Type="http://schemas.openxmlformats.org/officeDocument/2006/relationships/image" Target="../media/image698.wmf"/><Relationship Id="rId5" Type="http://schemas.openxmlformats.org/officeDocument/2006/relationships/image" Target="../media/image695.wmf"/><Relationship Id="rId10" Type="http://schemas.openxmlformats.org/officeDocument/2006/relationships/oleObject" Target="../embeddings/oleObject827.bin"/><Relationship Id="rId4" Type="http://schemas.openxmlformats.org/officeDocument/2006/relationships/oleObject" Target="../embeddings/oleObject824.bin"/><Relationship Id="rId9" Type="http://schemas.openxmlformats.org/officeDocument/2006/relationships/image" Target="../media/image697.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1.bin"/><Relationship Id="rId5" Type="http://schemas.openxmlformats.org/officeDocument/2006/relationships/image" Target="../media/image22.wmf"/><Relationship Id="rId4" Type="http://schemas.openxmlformats.org/officeDocument/2006/relationships/oleObject" Target="../embeddings/oleObject40.bin"/><Relationship Id="rId9" Type="http://schemas.openxmlformats.org/officeDocument/2006/relationships/image" Target="../media/image24.wmf"/></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78.xml"/><Relationship Id="rId7" Type="http://schemas.openxmlformats.org/officeDocument/2006/relationships/image" Target="../media/image700.wmf"/><Relationship Id="rId2" Type="http://schemas.openxmlformats.org/officeDocument/2006/relationships/slideLayout" Target="../slideLayouts/slideLayout2.xml"/><Relationship Id="rId1" Type="http://schemas.openxmlformats.org/officeDocument/2006/relationships/vmlDrawing" Target="../drawings/vmlDrawing292.vml"/><Relationship Id="rId6" Type="http://schemas.openxmlformats.org/officeDocument/2006/relationships/oleObject" Target="../embeddings/oleObject829.bin"/><Relationship Id="rId5" Type="http://schemas.openxmlformats.org/officeDocument/2006/relationships/image" Target="../media/image699.wmf"/><Relationship Id="rId4" Type="http://schemas.openxmlformats.org/officeDocument/2006/relationships/oleObject" Target="../embeddings/oleObject828.bin"/></Relationships>
</file>

<file path=ppt/slides/_rels/slide391.xml.rels><?xml version="1.0" encoding="UTF-8" standalone="yes"?>
<Relationships xmlns="http://schemas.openxmlformats.org/package/2006/relationships"><Relationship Id="rId8" Type="http://schemas.openxmlformats.org/officeDocument/2006/relationships/oleObject" Target="../embeddings/oleObject832.bin"/><Relationship Id="rId3" Type="http://schemas.openxmlformats.org/officeDocument/2006/relationships/notesSlide" Target="../notesSlides/notesSlide379.xml"/><Relationship Id="rId7" Type="http://schemas.openxmlformats.org/officeDocument/2006/relationships/image" Target="../media/image700.wmf"/><Relationship Id="rId2" Type="http://schemas.openxmlformats.org/officeDocument/2006/relationships/slideLayout" Target="../slideLayouts/slideLayout2.xml"/><Relationship Id="rId1" Type="http://schemas.openxmlformats.org/officeDocument/2006/relationships/vmlDrawing" Target="../drawings/vmlDrawing293.vml"/><Relationship Id="rId6" Type="http://schemas.openxmlformats.org/officeDocument/2006/relationships/oleObject" Target="../embeddings/oleObject831.bin"/><Relationship Id="rId5" Type="http://schemas.openxmlformats.org/officeDocument/2006/relationships/image" Target="../media/image701.wmf"/><Relationship Id="rId4" Type="http://schemas.openxmlformats.org/officeDocument/2006/relationships/oleObject" Target="../embeddings/oleObject830.bin"/><Relationship Id="rId9" Type="http://schemas.openxmlformats.org/officeDocument/2006/relationships/image" Target="../media/image702.wmf"/></Relationships>
</file>

<file path=ppt/slides/_rels/slide392.xml.rels><?xml version="1.0" encoding="UTF-8" standalone="yes"?>
<Relationships xmlns="http://schemas.openxmlformats.org/package/2006/relationships"><Relationship Id="rId8" Type="http://schemas.openxmlformats.org/officeDocument/2006/relationships/oleObject" Target="../embeddings/oleObject835.bin"/><Relationship Id="rId3" Type="http://schemas.openxmlformats.org/officeDocument/2006/relationships/notesSlide" Target="../notesSlides/notesSlide380.xml"/><Relationship Id="rId7" Type="http://schemas.openxmlformats.org/officeDocument/2006/relationships/image" Target="../media/image703.wmf"/><Relationship Id="rId2" Type="http://schemas.openxmlformats.org/officeDocument/2006/relationships/slideLayout" Target="../slideLayouts/slideLayout2.xml"/><Relationship Id="rId1" Type="http://schemas.openxmlformats.org/officeDocument/2006/relationships/vmlDrawing" Target="../drawings/vmlDrawing294.vml"/><Relationship Id="rId6" Type="http://schemas.openxmlformats.org/officeDocument/2006/relationships/oleObject" Target="../embeddings/oleObject834.bin"/><Relationship Id="rId5" Type="http://schemas.openxmlformats.org/officeDocument/2006/relationships/image" Target="../media/image702.wmf"/><Relationship Id="rId4" Type="http://schemas.openxmlformats.org/officeDocument/2006/relationships/oleObject" Target="../embeddings/oleObject833.bin"/><Relationship Id="rId9" Type="http://schemas.openxmlformats.org/officeDocument/2006/relationships/image" Target="../media/image704.wmf"/></Relationships>
</file>

<file path=ppt/slides/_rels/slide393.xml.rels><?xml version="1.0" encoding="UTF-8" standalone="yes"?>
<Relationships xmlns="http://schemas.openxmlformats.org/package/2006/relationships"><Relationship Id="rId8" Type="http://schemas.openxmlformats.org/officeDocument/2006/relationships/oleObject" Target="../embeddings/oleObject838.bin"/><Relationship Id="rId3" Type="http://schemas.openxmlformats.org/officeDocument/2006/relationships/notesSlide" Target="../notesSlides/notesSlide381.xml"/><Relationship Id="rId7" Type="http://schemas.openxmlformats.org/officeDocument/2006/relationships/image" Target="../media/image705.wmf"/><Relationship Id="rId2" Type="http://schemas.openxmlformats.org/officeDocument/2006/relationships/slideLayout" Target="../slideLayouts/slideLayout2.xml"/><Relationship Id="rId1" Type="http://schemas.openxmlformats.org/officeDocument/2006/relationships/vmlDrawing" Target="../drawings/vmlDrawing295.vml"/><Relationship Id="rId6" Type="http://schemas.openxmlformats.org/officeDocument/2006/relationships/oleObject" Target="../embeddings/oleObject837.bin"/><Relationship Id="rId11" Type="http://schemas.openxmlformats.org/officeDocument/2006/relationships/image" Target="../media/image646.wmf"/><Relationship Id="rId5" Type="http://schemas.openxmlformats.org/officeDocument/2006/relationships/image" Target="../media/image700.wmf"/><Relationship Id="rId10" Type="http://schemas.openxmlformats.org/officeDocument/2006/relationships/oleObject" Target="../embeddings/oleObject781.bin"/><Relationship Id="rId4" Type="http://schemas.openxmlformats.org/officeDocument/2006/relationships/oleObject" Target="../embeddings/oleObject836.bin"/><Relationship Id="rId9" Type="http://schemas.openxmlformats.org/officeDocument/2006/relationships/image" Target="../media/image706.wmf"/></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82.xml"/><Relationship Id="rId7" Type="http://schemas.openxmlformats.org/officeDocument/2006/relationships/image" Target="../media/image706.wmf"/><Relationship Id="rId2" Type="http://schemas.openxmlformats.org/officeDocument/2006/relationships/slideLayout" Target="../slideLayouts/slideLayout2.xml"/><Relationship Id="rId1" Type="http://schemas.openxmlformats.org/officeDocument/2006/relationships/vmlDrawing" Target="../drawings/vmlDrawing296.vml"/><Relationship Id="rId6" Type="http://schemas.openxmlformats.org/officeDocument/2006/relationships/oleObject" Target="../embeddings/oleObject840.bin"/><Relationship Id="rId5" Type="http://schemas.openxmlformats.org/officeDocument/2006/relationships/image" Target="../media/image707.wmf"/><Relationship Id="rId4" Type="http://schemas.openxmlformats.org/officeDocument/2006/relationships/oleObject" Target="../embeddings/oleObject839.bin"/></Relationships>
</file>

<file path=ppt/slides/_rels/slide395.xml.rels><?xml version="1.0" encoding="UTF-8" standalone="yes"?>
<Relationships xmlns="http://schemas.openxmlformats.org/package/2006/relationships"><Relationship Id="rId8" Type="http://schemas.openxmlformats.org/officeDocument/2006/relationships/oleObject" Target="../embeddings/oleObject843.bin"/><Relationship Id="rId3" Type="http://schemas.openxmlformats.org/officeDocument/2006/relationships/notesSlide" Target="../notesSlides/notesSlide383.xml"/><Relationship Id="rId7" Type="http://schemas.openxmlformats.org/officeDocument/2006/relationships/image" Target="../media/image708.wmf"/><Relationship Id="rId2" Type="http://schemas.openxmlformats.org/officeDocument/2006/relationships/slideLayout" Target="../slideLayouts/slideLayout2.xml"/><Relationship Id="rId1" Type="http://schemas.openxmlformats.org/officeDocument/2006/relationships/vmlDrawing" Target="../drawings/vmlDrawing297.vml"/><Relationship Id="rId6" Type="http://schemas.openxmlformats.org/officeDocument/2006/relationships/oleObject" Target="../embeddings/oleObject842.bin"/><Relationship Id="rId5" Type="http://schemas.openxmlformats.org/officeDocument/2006/relationships/image" Target="../media/image707.wmf"/><Relationship Id="rId4" Type="http://schemas.openxmlformats.org/officeDocument/2006/relationships/oleObject" Target="../embeddings/oleObject841.bin"/><Relationship Id="rId9" Type="http://schemas.openxmlformats.org/officeDocument/2006/relationships/image" Target="../media/image709.wmf"/></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84.xml"/><Relationship Id="rId7" Type="http://schemas.openxmlformats.org/officeDocument/2006/relationships/image" Target="../media/image710.wmf"/><Relationship Id="rId2" Type="http://schemas.openxmlformats.org/officeDocument/2006/relationships/slideLayout" Target="../slideLayouts/slideLayout2.xml"/><Relationship Id="rId1" Type="http://schemas.openxmlformats.org/officeDocument/2006/relationships/vmlDrawing" Target="../drawings/vmlDrawing298.vml"/><Relationship Id="rId6" Type="http://schemas.openxmlformats.org/officeDocument/2006/relationships/oleObject" Target="../embeddings/oleObject845.bin"/><Relationship Id="rId5" Type="http://schemas.openxmlformats.org/officeDocument/2006/relationships/image" Target="../media/image707.wmf"/><Relationship Id="rId4" Type="http://schemas.openxmlformats.org/officeDocument/2006/relationships/oleObject" Target="../embeddings/oleObject844.bin"/></Relationships>
</file>

<file path=ppt/slides/_rels/slide397.xml.rels><?xml version="1.0" encoding="UTF-8" standalone="yes"?>
<Relationships xmlns="http://schemas.openxmlformats.org/package/2006/relationships"><Relationship Id="rId8" Type="http://schemas.openxmlformats.org/officeDocument/2006/relationships/oleObject" Target="../embeddings/oleObject848.bin"/><Relationship Id="rId3" Type="http://schemas.openxmlformats.org/officeDocument/2006/relationships/notesSlide" Target="../notesSlides/notesSlide385.xml"/><Relationship Id="rId7" Type="http://schemas.openxmlformats.org/officeDocument/2006/relationships/image" Target="../media/image712.wmf"/><Relationship Id="rId2" Type="http://schemas.openxmlformats.org/officeDocument/2006/relationships/slideLayout" Target="../slideLayouts/slideLayout2.xml"/><Relationship Id="rId1" Type="http://schemas.openxmlformats.org/officeDocument/2006/relationships/vmlDrawing" Target="../drawings/vmlDrawing299.vml"/><Relationship Id="rId6" Type="http://schemas.openxmlformats.org/officeDocument/2006/relationships/oleObject" Target="../embeddings/oleObject847.bin"/><Relationship Id="rId5" Type="http://schemas.openxmlformats.org/officeDocument/2006/relationships/image" Target="../media/image711.wmf"/><Relationship Id="rId4" Type="http://schemas.openxmlformats.org/officeDocument/2006/relationships/oleObject" Target="../embeddings/oleObject846.bin"/><Relationship Id="rId9" Type="http://schemas.openxmlformats.org/officeDocument/2006/relationships/image" Target="../media/image713.wmf"/></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3" Type="http://schemas.openxmlformats.org/officeDocument/2006/relationships/image" Target="../media/image714.jpeg"/><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29.wmf"/><Relationship Id="rId3" Type="http://schemas.openxmlformats.org/officeDocument/2006/relationships/notesSlide" Target="../notesSlides/notesSlide28.xml"/><Relationship Id="rId7" Type="http://schemas.openxmlformats.org/officeDocument/2006/relationships/image" Target="../media/image26.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4.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27.wmf"/></Relationships>
</file>

<file path=ppt/slides/_rels/slide400.xml.rels><?xml version="1.0" encoding="UTF-8" standalone="yes"?>
<Relationships xmlns="http://schemas.openxmlformats.org/package/2006/relationships"><Relationship Id="rId3" Type="http://schemas.openxmlformats.org/officeDocument/2006/relationships/image" Target="../media/image715.png"/><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0.bin"/><Relationship Id="rId5" Type="http://schemas.openxmlformats.org/officeDocument/2006/relationships/image" Target="../media/image32.wmf"/><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51.bin"/><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42.wmf"/><Relationship Id="rId3" Type="http://schemas.openxmlformats.org/officeDocument/2006/relationships/notesSlide" Target="../notesSlides/notesSlide38.xml"/><Relationship Id="rId7" Type="http://schemas.openxmlformats.org/officeDocument/2006/relationships/image" Target="../media/image39.wmf"/><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3.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40.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8.bin"/><Relationship Id="rId5" Type="http://schemas.openxmlformats.org/officeDocument/2006/relationships/image" Target="../media/image43.wmf"/><Relationship Id="rId4"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5.wmf"/><Relationship Id="rId4"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8.wmf"/><Relationship Id="rId4" Type="http://schemas.openxmlformats.org/officeDocument/2006/relationships/oleObject" Target="../embeddings/oleObject6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2.bin"/><Relationship Id="rId5" Type="http://schemas.openxmlformats.org/officeDocument/2006/relationships/image" Target="../media/image46.wmf"/><Relationship Id="rId4" Type="http://schemas.openxmlformats.org/officeDocument/2006/relationships/oleObject" Target="../embeddings/oleObject61.bin"/></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54.wmf"/><Relationship Id="rId3" Type="http://schemas.openxmlformats.org/officeDocument/2006/relationships/notesSlide" Target="../notesSlides/notesSlide49.xml"/><Relationship Id="rId7" Type="http://schemas.openxmlformats.org/officeDocument/2006/relationships/image" Target="../media/image51.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4.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52.wmf"/><Relationship Id="rId14" Type="http://schemas.openxmlformats.org/officeDocument/2006/relationships/oleObject" Target="../embeddings/oleObject68.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50.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70.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58.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74.bin"/><Relationship Id="rId5" Type="http://schemas.openxmlformats.org/officeDocument/2006/relationships/image" Target="../media/image60.wmf"/><Relationship Id="rId4" Type="http://schemas.openxmlformats.org/officeDocument/2006/relationships/oleObject" Target="../embeddings/oleObject73.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76.bin"/><Relationship Id="rId5" Type="http://schemas.openxmlformats.org/officeDocument/2006/relationships/image" Target="../media/image46.wmf"/><Relationship Id="rId4" Type="http://schemas.openxmlformats.org/officeDocument/2006/relationships/oleObject" Target="../embeddings/oleObject75.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66.wmf"/><Relationship Id="rId3" Type="http://schemas.openxmlformats.org/officeDocument/2006/relationships/notesSlide" Target="../notesSlides/notesSlide54.xml"/><Relationship Id="rId7" Type="http://schemas.openxmlformats.org/officeDocument/2006/relationships/image" Target="../media/image63.wmf"/><Relationship Id="rId12"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78.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64.wmf"/><Relationship Id="rId14" Type="http://schemas.openxmlformats.org/officeDocument/2006/relationships/oleObject" Target="../embeddings/oleObject82.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66.wmf"/><Relationship Id="rId3" Type="http://schemas.openxmlformats.org/officeDocument/2006/relationships/notesSlide" Target="../notesSlides/notesSlide56.xml"/><Relationship Id="rId7" Type="http://schemas.openxmlformats.org/officeDocument/2006/relationships/image" Target="../media/image63.wmf"/><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84.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64.wmf"/><Relationship Id="rId14" Type="http://schemas.openxmlformats.org/officeDocument/2006/relationships/oleObject" Target="../embeddings/oleObject8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72.wmf"/><Relationship Id="rId3" Type="http://schemas.openxmlformats.org/officeDocument/2006/relationships/notesSlide" Target="../notesSlides/notesSlide57.xml"/><Relationship Id="rId7" Type="http://schemas.openxmlformats.org/officeDocument/2006/relationships/image" Target="../media/image69.wmf"/><Relationship Id="rId12"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90.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70.w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73.wmf"/><Relationship Id="rId4" Type="http://schemas.openxmlformats.org/officeDocument/2006/relationships/oleObject" Target="../embeddings/oleObject9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74.wmf"/><Relationship Id="rId4" Type="http://schemas.openxmlformats.org/officeDocument/2006/relationships/oleObject" Target="../embeddings/oleObject95.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79.wmf"/><Relationship Id="rId3" Type="http://schemas.openxmlformats.org/officeDocument/2006/relationships/notesSlide" Target="../notesSlides/notesSlide61.xml"/><Relationship Id="rId7" Type="http://schemas.openxmlformats.org/officeDocument/2006/relationships/image" Target="../media/image76.wmf"/><Relationship Id="rId12"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97.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77.wmf"/><Relationship Id="rId14" Type="http://schemas.openxmlformats.org/officeDocument/2006/relationships/oleObject" Target="../embeddings/oleObject10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79.wmf"/><Relationship Id="rId3" Type="http://schemas.openxmlformats.org/officeDocument/2006/relationships/notesSlide" Target="../notesSlides/notesSlide63.xml"/><Relationship Id="rId7" Type="http://schemas.openxmlformats.org/officeDocument/2006/relationships/image" Target="../media/image76.wmf"/><Relationship Id="rId12"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03.bin"/><Relationship Id="rId11" Type="http://schemas.openxmlformats.org/officeDocument/2006/relationships/image" Target="../media/image83.wmf"/><Relationship Id="rId5" Type="http://schemas.openxmlformats.org/officeDocument/2006/relationships/image" Target="../media/image81.wmf"/><Relationship Id="rId15" Type="http://schemas.openxmlformats.org/officeDocument/2006/relationships/image" Target="../media/image84.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82.wmf"/><Relationship Id="rId14" Type="http://schemas.openxmlformats.org/officeDocument/2006/relationships/oleObject" Target="../embeddings/oleObject107.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notesSlide" Target="../notesSlides/notesSlide65.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09.bin"/><Relationship Id="rId5" Type="http://schemas.openxmlformats.org/officeDocument/2006/relationships/image" Target="../media/image85.wmf"/><Relationship Id="rId4" Type="http://schemas.openxmlformats.org/officeDocument/2006/relationships/oleObject" Target="../embeddings/oleObject108.bin"/><Relationship Id="rId9" Type="http://schemas.openxmlformats.org/officeDocument/2006/relationships/image" Target="../media/image87.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16.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92.wmf"/><Relationship Id="rId3" Type="http://schemas.openxmlformats.org/officeDocument/2006/relationships/notesSlide" Target="../notesSlides/notesSlide68.xml"/><Relationship Id="rId7" Type="http://schemas.openxmlformats.org/officeDocument/2006/relationships/image" Target="../media/image89.wmf"/><Relationship Id="rId12"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12.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90.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97.wmf"/><Relationship Id="rId3" Type="http://schemas.openxmlformats.org/officeDocument/2006/relationships/notesSlide" Target="../notesSlides/notesSlide69.xml"/><Relationship Id="rId7" Type="http://schemas.openxmlformats.org/officeDocument/2006/relationships/image" Target="../media/image94.wmf"/><Relationship Id="rId12"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17.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95.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notesSlide" Target="../notesSlides/notesSlide70.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122.bin"/><Relationship Id="rId5" Type="http://schemas.openxmlformats.org/officeDocument/2006/relationships/image" Target="../media/image98.wmf"/><Relationship Id="rId4" Type="http://schemas.openxmlformats.org/officeDocument/2006/relationships/oleObject" Target="../embeddings/oleObject121.bin"/><Relationship Id="rId9" Type="http://schemas.openxmlformats.org/officeDocument/2006/relationships/image" Target="../media/image100.w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25.bin"/><Relationship Id="rId5" Type="http://schemas.openxmlformats.org/officeDocument/2006/relationships/image" Target="../media/image101.wmf"/><Relationship Id="rId4" Type="http://schemas.openxmlformats.org/officeDocument/2006/relationships/oleObject" Target="../embeddings/oleObject12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27.bin"/><Relationship Id="rId5" Type="http://schemas.openxmlformats.org/officeDocument/2006/relationships/image" Target="../media/image102.wmf"/><Relationship Id="rId4" Type="http://schemas.openxmlformats.org/officeDocument/2006/relationships/oleObject" Target="../embeddings/oleObject126.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notesSlide" Target="../notesSlides/notesSlide73.xml"/><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29.bin"/><Relationship Id="rId5" Type="http://schemas.openxmlformats.org/officeDocument/2006/relationships/image" Target="../media/image104.wmf"/><Relationship Id="rId4" Type="http://schemas.openxmlformats.org/officeDocument/2006/relationships/oleObject" Target="../embeddings/oleObject128.bin"/><Relationship Id="rId9" Type="http://schemas.openxmlformats.org/officeDocument/2006/relationships/image" Target="../media/image102.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104.wmf"/><Relationship Id="rId4" Type="http://schemas.openxmlformats.org/officeDocument/2006/relationships/oleObject" Target="../embeddings/oleObject13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04.wmf"/><Relationship Id="rId4" Type="http://schemas.openxmlformats.org/officeDocument/2006/relationships/oleObject" Target="../embeddings/oleObject132.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notesSlide" Target="../notesSlides/notesSlide76.xml"/><Relationship Id="rId7"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34.bin"/><Relationship Id="rId5" Type="http://schemas.openxmlformats.org/officeDocument/2006/relationships/image" Target="../media/image106.wmf"/><Relationship Id="rId4" Type="http://schemas.openxmlformats.org/officeDocument/2006/relationships/oleObject" Target="../embeddings/oleObject133.bin"/><Relationship Id="rId9" Type="http://schemas.openxmlformats.org/officeDocument/2006/relationships/image" Target="../media/image108.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77.xml"/><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37.bin"/><Relationship Id="rId5" Type="http://schemas.openxmlformats.org/officeDocument/2006/relationships/image" Target="../media/image107.wmf"/><Relationship Id="rId4" Type="http://schemas.openxmlformats.org/officeDocument/2006/relationships/oleObject" Target="../embeddings/oleObject136.bin"/><Relationship Id="rId9" Type="http://schemas.openxmlformats.org/officeDocument/2006/relationships/image" Target="../media/image110.w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21.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41.bin"/><Relationship Id="rId3" Type="http://schemas.openxmlformats.org/officeDocument/2006/relationships/notesSlide" Target="../notesSlides/notesSlide78.xml"/><Relationship Id="rId7"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140.bin"/><Relationship Id="rId5" Type="http://schemas.openxmlformats.org/officeDocument/2006/relationships/image" Target="../media/image111.wmf"/><Relationship Id="rId4" Type="http://schemas.openxmlformats.org/officeDocument/2006/relationships/oleObject" Target="../embeddings/oleObject139.bin"/><Relationship Id="rId9" Type="http://schemas.openxmlformats.org/officeDocument/2006/relationships/image" Target="../media/image113.w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144.bin"/><Relationship Id="rId3" Type="http://schemas.openxmlformats.org/officeDocument/2006/relationships/notesSlide" Target="../notesSlides/notesSlide79.xml"/><Relationship Id="rId7"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43.bin"/><Relationship Id="rId11" Type="http://schemas.openxmlformats.org/officeDocument/2006/relationships/image" Target="../media/image116.wmf"/><Relationship Id="rId5" Type="http://schemas.openxmlformats.org/officeDocument/2006/relationships/image" Target="../media/image112.wmf"/><Relationship Id="rId10" Type="http://schemas.openxmlformats.org/officeDocument/2006/relationships/oleObject" Target="../embeddings/oleObject145.bin"/><Relationship Id="rId4" Type="http://schemas.openxmlformats.org/officeDocument/2006/relationships/oleObject" Target="../embeddings/oleObject142.bin"/><Relationship Id="rId9" Type="http://schemas.openxmlformats.org/officeDocument/2006/relationships/image" Target="../media/image115.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notesSlide" Target="../notesSlides/notesSlide80.xml"/><Relationship Id="rId7"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47.bin"/><Relationship Id="rId5" Type="http://schemas.openxmlformats.org/officeDocument/2006/relationships/image" Target="../media/image116.wmf"/><Relationship Id="rId4" Type="http://schemas.openxmlformats.org/officeDocument/2006/relationships/oleObject" Target="../embeddings/oleObject146.bin"/><Relationship Id="rId9" Type="http://schemas.openxmlformats.org/officeDocument/2006/relationships/image" Target="../media/image118.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notesSlide" Target="../notesSlides/notesSlide81.xml"/><Relationship Id="rId7"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50.bin"/><Relationship Id="rId5" Type="http://schemas.openxmlformats.org/officeDocument/2006/relationships/image" Target="../media/image119.wmf"/><Relationship Id="rId4" Type="http://schemas.openxmlformats.org/officeDocument/2006/relationships/oleObject" Target="../embeddings/oleObject149.bin"/><Relationship Id="rId9" Type="http://schemas.openxmlformats.org/officeDocument/2006/relationships/image" Target="../media/image113.wm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53.bin"/><Relationship Id="rId5" Type="http://schemas.openxmlformats.org/officeDocument/2006/relationships/image" Target="../media/image120.wmf"/><Relationship Id="rId4" Type="http://schemas.openxmlformats.org/officeDocument/2006/relationships/oleObject" Target="../embeddings/oleObject152.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notesSlide" Target="../notesSlides/notesSlide83.xml"/><Relationship Id="rId7" Type="http://schemas.openxmlformats.org/officeDocument/2006/relationships/image" Target="../media/image123.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55.bin"/><Relationship Id="rId11" Type="http://schemas.openxmlformats.org/officeDocument/2006/relationships/image" Target="../media/image125.wmf"/><Relationship Id="rId5" Type="http://schemas.openxmlformats.org/officeDocument/2006/relationships/image" Target="../media/image122.wmf"/><Relationship Id="rId10" Type="http://schemas.openxmlformats.org/officeDocument/2006/relationships/oleObject" Target="../embeddings/oleObject157.bin"/><Relationship Id="rId4" Type="http://schemas.openxmlformats.org/officeDocument/2006/relationships/oleObject" Target="../embeddings/oleObject154.bin"/><Relationship Id="rId9" Type="http://schemas.openxmlformats.org/officeDocument/2006/relationships/image" Target="../media/image124.w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30.wmf"/><Relationship Id="rId3" Type="http://schemas.openxmlformats.org/officeDocument/2006/relationships/notesSlide" Target="../notesSlides/notesSlide84.xml"/><Relationship Id="rId7" Type="http://schemas.openxmlformats.org/officeDocument/2006/relationships/image" Target="../media/image127.wmf"/><Relationship Id="rId12"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59.bin"/><Relationship Id="rId11" Type="http://schemas.openxmlformats.org/officeDocument/2006/relationships/image" Target="../media/image129.wmf"/><Relationship Id="rId5" Type="http://schemas.openxmlformats.org/officeDocument/2006/relationships/image" Target="../media/image126.wmf"/><Relationship Id="rId10" Type="http://schemas.openxmlformats.org/officeDocument/2006/relationships/oleObject" Target="../embeddings/oleObject161.bin"/><Relationship Id="rId4" Type="http://schemas.openxmlformats.org/officeDocument/2006/relationships/oleObject" Target="../embeddings/oleObject158.bin"/><Relationship Id="rId9" Type="http://schemas.openxmlformats.org/officeDocument/2006/relationships/image" Target="../media/image128.w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64.bin"/><Relationship Id="rId5" Type="http://schemas.openxmlformats.org/officeDocument/2006/relationships/image" Target="../media/image131.wmf"/><Relationship Id="rId4" Type="http://schemas.openxmlformats.org/officeDocument/2006/relationships/oleObject" Target="../embeddings/oleObject16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66.bin"/><Relationship Id="rId5" Type="http://schemas.openxmlformats.org/officeDocument/2006/relationships/image" Target="../media/image133.wmf"/><Relationship Id="rId4" Type="http://schemas.openxmlformats.org/officeDocument/2006/relationships/oleObject" Target="../embeddings/oleObject16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pt-BR" altLang="pt-BR" dirty="0"/>
              <a:t>Controle de Processos</a:t>
            </a:r>
          </a:p>
        </p:txBody>
      </p:sp>
      <p:sp>
        <p:nvSpPr>
          <p:cNvPr id="2051" name="Rectangle 3"/>
          <p:cNvSpPr>
            <a:spLocks noGrp="1" noChangeArrowheads="1"/>
          </p:cNvSpPr>
          <p:nvPr>
            <p:ph type="subTitle" idx="1"/>
          </p:nvPr>
        </p:nvSpPr>
        <p:spPr/>
        <p:txBody>
          <a:bodyPr/>
          <a:lstStyle/>
          <a:p>
            <a:r>
              <a:rPr lang="pt-BR" altLang="pt-BR" dirty="0"/>
              <a:t>Professores</a:t>
            </a:r>
            <a:r>
              <a:rPr lang="en-US" altLang="pt-BR" dirty="0"/>
              <a:t>: </a:t>
            </a:r>
            <a:r>
              <a:rPr lang="en-US" altLang="pt-BR" dirty="0" err="1"/>
              <a:t>Argimiro</a:t>
            </a:r>
            <a:r>
              <a:rPr lang="en-US" altLang="pt-BR" dirty="0"/>
              <a:t> e Bruno</a:t>
            </a:r>
          </a:p>
          <a:p>
            <a:r>
              <a:rPr lang="pt-BR" altLang="pt-BR" dirty="0"/>
              <a:t>Facilitador</a:t>
            </a:r>
            <a:r>
              <a:rPr lang="en-US" altLang="pt-BR" dirty="0"/>
              <a:t>: Perez</a:t>
            </a:r>
            <a:endParaRPr lang="pt-BR" alt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ço Reservado para Número de Slide 3"/>
          <p:cNvSpPr>
            <a:spLocks noGrp="1"/>
          </p:cNvSpPr>
          <p:nvPr>
            <p:ph type="sldNum" sz="quarter" idx="12"/>
          </p:nvPr>
        </p:nvSpPr>
        <p:spPr/>
        <p:txBody>
          <a:bodyPr/>
          <a:lstStyle/>
          <a:p>
            <a:fld id="{9B2AAE79-A603-4335-8E11-C881241553A0}" type="slidenum">
              <a:rPr lang="pt-BR" altLang="pt-BR"/>
              <a:pPr/>
              <a:t>10</a:t>
            </a:fld>
            <a:endParaRPr lang="pt-BR" altLang="pt-BR"/>
          </a:p>
        </p:txBody>
      </p:sp>
      <p:grpSp>
        <p:nvGrpSpPr>
          <p:cNvPr id="169013" name="Group 53"/>
          <p:cNvGrpSpPr>
            <a:grpSpLocks/>
          </p:cNvGrpSpPr>
          <p:nvPr/>
        </p:nvGrpSpPr>
        <p:grpSpPr bwMode="auto">
          <a:xfrm>
            <a:off x="611188" y="333375"/>
            <a:ext cx="8382000" cy="6019800"/>
            <a:chOff x="480" y="528"/>
            <a:chExt cx="5280" cy="3792"/>
          </a:xfrm>
        </p:grpSpPr>
        <p:graphicFrame>
          <p:nvGraphicFramePr>
            <p:cNvPr id="168962"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85115"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85116"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4"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8965"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85117"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85118"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7"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68"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69"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70"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8971"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85119"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8972" name="Group 12"/>
            <p:cNvGrpSpPr>
              <a:grpSpLocks/>
            </p:cNvGrpSpPr>
            <p:nvPr/>
          </p:nvGrpSpPr>
          <p:grpSpPr bwMode="auto">
            <a:xfrm>
              <a:off x="3696" y="2640"/>
              <a:ext cx="384" cy="384"/>
              <a:chOff x="2880" y="1680"/>
              <a:chExt cx="384" cy="384"/>
            </a:xfrm>
          </p:grpSpPr>
          <p:sp>
            <p:nvSpPr>
              <p:cNvPr id="168973" name="Oval 13"/>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8974" name="Text Box 14"/>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8975" name="Line 15"/>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76" name="AutoShape 16"/>
            <p:cNvSpPr>
              <a:spLocks noChangeArrowheads="1"/>
            </p:cNvSpPr>
            <p:nvPr/>
          </p:nvSpPr>
          <p:spPr bwMode="auto">
            <a:xfrm rot="5400000">
              <a:off x="4829" y="2803"/>
              <a:ext cx="1008" cy="298"/>
            </a:xfrm>
            <a:prstGeom prst="notchedRightArrow">
              <a:avLst>
                <a:gd name="adj1" fmla="val 50000"/>
                <a:gd name="adj2" fmla="val 84564"/>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8977" name="Line 17"/>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78" name="Line 18"/>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79" name="Line 19"/>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0" name="Line 20"/>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1" name="Line 21"/>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3" name="Oval 23"/>
            <p:cNvSpPr>
              <a:spLocks noChangeArrowheads="1"/>
            </p:cNvSpPr>
            <p:nvPr/>
          </p:nvSpPr>
          <p:spPr bwMode="auto">
            <a:xfrm>
              <a:off x="3984" y="576"/>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8984" name="Line 24"/>
            <p:cNvSpPr>
              <a:spLocks noChangeShapeType="1"/>
            </p:cNvSpPr>
            <p:nvPr/>
          </p:nvSpPr>
          <p:spPr bwMode="auto">
            <a:xfrm flipV="1">
              <a:off x="3840" y="768"/>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5" name="Line 25"/>
            <p:cNvSpPr>
              <a:spLocks noChangeShapeType="1"/>
            </p:cNvSpPr>
            <p:nvPr/>
          </p:nvSpPr>
          <p:spPr bwMode="auto">
            <a:xfrm flipV="1">
              <a:off x="4272" y="528"/>
              <a:ext cx="432" cy="43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6" name="Line 26"/>
            <p:cNvSpPr>
              <a:spLocks noChangeShapeType="1"/>
            </p:cNvSpPr>
            <p:nvPr/>
          </p:nvSpPr>
          <p:spPr bwMode="auto">
            <a:xfrm>
              <a:off x="4272" y="768"/>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87" name="Text Box 27"/>
            <p:cNvSpPr txBox="1">
              <a:spLocks noChangeArrowheads="1"/>
            </p:cNvSpPr>
            <p:nvPr/>
          </p:nvSpPr>
          <p:spPr bwMode="auto">
            <a:xfrm>
              <a:off x="4907" y="3504"/>
              <a:ext cx="853" cy="25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p:txBody>
        </p:sp>
        <p:sp>
          <p:nvSpPr>
            <p:cNvPr id="168988" name="Text Box 28"/>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nvGrpSpPr>
            <p:cNvPr id="168989" name="Group 29"/>
            <p:cNvGrpSpPr>
              <a:grpSpLocks/>
            </p:cNvGrpSpPr>
            <p:nvPr/>
          </p:nvGrpSpPr>
          <p:grpSpPr bwMode="auto">
            <a:xfrm>
              <a:off x="3072" y="2640"/>
              <a:ext cx="384" cy="384"/>
              <a:chOff x="3072" y="2640"/>
              <a:chExt cx="384" cy="384"/>
            </a:xfrm>
          </p:grpSpPr>
          <p:grpSp>
            <p:nvGrpSpPr>
              <p:cNvPr id="168990" name="Group 30"/>
              <p:cNvGrpSpPr>
                <a:grpSpLocks/>
              </p:cNvGrpSpPr>
              <p:nvPr/>
            </p:nvGrpSpPr>
            <p:grpSpPr bwMode="auto">
              <a:xfrm>
                <a:off x="3072" y="2640"/>
                <a:ext cx="384" cy="384"/>
                <a:chOff x="2880" y="1680"/>
                <a:chExt cx="384" cy="384"/>
              </a:xfrm>
            </p:grpSpPr>
            <p:sp>
              <p:nvSpPr>
                <p:cNvPr id="168991" name="Oval 31"/>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8992" name="Text Box 32"/>
                <p:cNvSpPr txBox="1">
                  <a:spLocks noChangeArrowheads="1"/>
                </p:cNvSpPr>
                <p:nvPr/>
              </p:nvSpPr>
              <p:spPr bwMode="auto">
                <a:xfrm>
                  <a:off x="2897" y="172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FC</a:t>
                  </a:r>
                </a:p>
              </p:txBody>
            </p:sp>
          </p:grpSp>
          <p:sp>
            <p:nvSpPr>
              <p:cNvPr id="168993" name="Rectangle 33"/>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8994" name="Line 34"/>
            <p:cNvSpPr>
              <a:spLocks noChangeShapeType="1"/>
            </p:cNvSpPr>
            <p:nvPr/>
          </p:nvSpPr>
          <p:spPr bwMode="auto">
            <a:xfrm flipH="1">
              <a:off x="3456" y="2832"/>
              <a:ext cx="24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95" name="Line 35"/>
            <p:cNvSpPr>
              <a:spLocks noChangeShapeType="1"/>
            </p:cNvSpPr>
            <p:nvPr/>
          </p:nvSpPr>
          <p:spPr bwMode="auto">
            <a:xfrm flipH="1">
              <a:off x="2544" y="2832"/>
              <a:ext cx="52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8996" name="Line 36"/>
            <p:cNvSpPr>
              <a:spLocks noChangeShapeType="1"/>
            </p:cNvSpPr>
            <p:nvPr/>
          </p:nvSpPr>
          <p:spPr bwMode="auto">
            <a:xfrm flipV="1">
              <a:off x="2544" y="2832"/>
              <a:ext cx="0" cy="384"/>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68997" name="Group 37"/>
            <p:cNvGrpSpPr>
              <a:grpSpLocks/>
            </p:cNvGrpSpPr>
            <p:nvPr/>
          </p:nvGrpSpPr>
          <p:grpSpPr bwMode="auto">
            <a:xfrm>
              <a:off x="1152" y="1920"/>
              <a:ext cx="384" cy="384"/>
              <a:chOff x="2880" y="1680"/>
              <a:chExt cx="384" cy="384"/>
            </a:xfrm>
          </p:grpSpPr>
          <p:sp>
            <p:nvSpPr>
              <p:cNvPr id="168998" name="Oval 38"/>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8999" name="Text Box 39"/>
              <p:cNvSpPr txBox="1">
                <a:spLocks noChangeArrowheads="1"/>
              </p:cNvSpPr>
              <p:nvPr/>
            </p:nvSpPr>
            <p:spPr bwMode="auto">
              <a:xfrm>
                <a:off x="2924" y="172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TI</a:t>
                </a:r>
              </a:p>
            </p:txBody>
          </p:sp>
        </p:grpSp>
        <p:sp>
          <p:nvSpPr>
            <p:cNvPr id="169000" name="Line 40"/>
            <p:cNvSpPr>
              <a:spLocks noChangeShapeType="1"/>
            </p:cNvSpPr>
            <p:nvPr/>
          </p:nvSpPr>
          <p:spPr bwMode="auto">
            <a:xfrm flipV="1">
              <a:off x="1344" y="2304"/>
              <a:ext cx="0" cy="912"/>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9001" name="Line 41"/>
            <p:cNvSpPr>
              <a:spLocks noChangeShapeType="1"/>
            </p:cNvSpPr>
            <p:nvPr/>
          </p:nvSpPr>
          <p:spPr bwMode="auto">
            <a:xfrm>
              <a:off x="3264" y="2352"/>
              <a:ext cx="0" cy="288"/>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69002" name="Group 42"/>
            <p:cNvGrpSpPr>
              <a:grpSpLocks/>
            </p:cNvGrpSpPr>
            <p:nvPr/>
          </p:nvGrpSpPr>
          <p:grpSpPr bwMode="auto">
            <a:xfrm>
              <a:off x="3072" y="1968"/>
              <a:ext cx="384" cy="384"/>
              <a:chOff x="3072" y="2640"/>
              <a:chExt cx="384" cy="384"/>
            </a:xfrm>
          </p:grpSpPr>
          <p:grpSp>
            <p:nvGrpSpPr>
              <p:cNvPr id="169003" name="Group 43"/>
              <p:cNvGrpSpPr>
                <a:grpSpLocks/>
              </p:cNvGrpSpPr>
              <p:nvPr/>
            </p:nvGrpSpPr>
            <p:grpSpPr bwMode="auto">
              <a:xfrm>
                <a:off x="3072" y="2640"/>
                <a:ext cx="384" cy="384"/>
                <a:chOff x="2880" y="1680"/>
                <a:chExt cx="384" cy="384"/>
              </a:xfrm>
            </p:grpSpPr>
            <p:sp>
              <p:nvSpPr>
                <p:cNvPr id="169004" name="Oval 44"/>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9005" name="Text Box 45"/>
                <p:cNvSpPr txBox="1">
                  <a:spLocks noChangeArrowheads="1"/>
                </p:cNvSpPr>
                <p:nvPr/>
              </p:nvSpPr>
              <p:spPr bwMode="auto">
                <a:xfrm>
                  <a:off x="2892" y="1728"/>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TC</a:t>
                  </a:r>
                </a:p>
              </p:txBody>
            </p:sp>
          </p:grpSp>
          <p:sp>
            <p:nvSpPr>
              <p:cNvPr id="169006" name="Rectangle 46"/>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9007" name="Line 47"/>
            <p:cNvSpPr>
              <a:spLocks noChangeShapeType="1"/>
            </p:cNvSpPr>
            <p:nvPr/>
          </p:nvSpPr>
          <p:spPr bwMode="auto">
            <a:xfrm flipH="1">
              <a:off x="1536" y="2160"/>
              <a:ext cx="1536" cy="0"/>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169008" name="Picture 48" descr="BD1658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6" y="1017"/>
              <a:ext cx="502" cy="951"/>
            </a:xfrm>
            <a:prstGeom prst="rect">
              <a:avLst/>
            </a:prstGeom>
            <a:noFill/>
            <a:extLst>
              <a:ext uri="{909E8E84-426E-40DD-AFC4-6F175D3DCCD1}">
                <a14:hiddenFill xmlns:a14="http://schemas.microsoft.com/office/drawing/2010/main">
                  <a:solidFill>
                    <a:srgbClr val="FFFFFF"/>
                  </a:solidFill>
                </a14:hiddenFill>
              </a:ext>
            </a:extLst>
          </p:spPr>
        </p:pic>
        <p:sp>
          <p:nvSpPr>
            <p:cNvPr id="169009" name="Text Box 49"/>
            <p:cNvSpPr txBox="1">
              <a:spLocks noChangeArrowheads="1"/>
            </p:cNvSpPr>
            <p:nvPr/>
          </p:nvSpPr>
          <p:spPr bwMode="auto">
            <a:xfrm>
              <a:off x="2928" y="1248"/>
              <a:ext cx="973"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 </a:t>
              </a:r>
            </a:p>
            <a:p>
              <a:r>
                <a:rPr lang="pt-BR" altLang="pt-BR" sz="2000" b="1">
                  <a:solidFill>
                    <a:srgbClr val="003399"/>
                  </a:solidFill>
                  <a:latin typeface="Times New Roman" pitchFamily="18" charset="0"/>
                </a:rPr>
                <a:t>Setpoint TC</a:t>
              </a:r>
            </a:p>
          </p:txBody>
        </p:sp>
        <p:graphicFrame>
          <p:nvGraphicFramePr>
            <p:cNvPr id="169010" name="Object 50"/>
            <p:cNvGraphicFramePr>
              <a:graphicFrameLocks noChangeAspect="1"/>
            </p:cNvGraphicFramePr>
            <p:nvPr/>
          </p:nvGraphicFramePr>
          <p:xfrm>
            <a:off x="2016" y="1104"/>
            <a:ext cx="768" cy="752"/>
          </p:xfrm>
          <a:graphic>
            <a:graphicData uri="http://schemas.openxmlformats.org/presentationml/2006/ole">
              <mc:AlternateContent xmlns:mc="http://schemas.openxmlformats.org/markup-compatibility/2006">
                <mc:Choice xmlns:v="urn:schemas-microsoft-com:vml" Requires="v">
                  <p:oleObj spid="_x0000_s1085120" name="Imagem de Bitmap" r:id="rId14" imgW="1914286" imgH="1876190" progId="Paint.Picture">
                    <p:embed/>
                  </p:oleObj>
                </mc:Choice>
                <mc:Fallback>
                  <p:oleObj name="Imagem de Bitmap" r:id="rId14" imgW="1914286" imgH="1876190" progId="Paint.Picture">
                    <p:embed/>
                    <p:pic>
                      <p:nvPicPr>
                        <p:cNvPr id="0" name="Object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6" y="1104"/>
                          <a:ext cx="768" cy="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011" name="Line 51"/>
            <p:cNvSpPr>
              <a:spLocks noChangeShapeType="1"/>
            </p:cNvSpPr>
            <p:nvPr/>
          </p:nvSpPr>
          <p:spPr bwMode="auto">
            <a:xfrm>
              <a:off x="2688" y="1728"/>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69014" name="Text Box 54"/>
          <p:cNvSpPr txBox="1">
            <a:spLocks noChangeArrowheads="1"/>
          </p:cNvSpPr>
          <p:nvPr/>
        </p:nvSpPr>
        <p:spPr bwMode="auto">
          <a:xfrm>
            <a:off x="6227763" y="62309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67478961-9E65-4B83-A196-BBE4913CB443}" type="slidenum">
              <a:rPr lang="pt-BR" altLang="pt-BR"/>
              <a:pPr/>
              <a:t>100</a:t>
            </a:fld>
            <a:endParaRPr lang="pt-BR" altLang="pt-BR"/>
          </a:p>
        </p:txBody>
      </p:sp>
      <p:sp>
        <p:nvSpPr>
          <p:cNvPr id="231426"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Formulação da Predição de erro </a:t>
            </a:r>
            <a:br>
              <a:rPr lang="pt-BR" altLang="pt-BR" sz="3600" b="1" u="sng" dirty="0">
                <a:latin typeface="Times New Roman" pitchFamily="18" charset="0"/>
              </a:rPr>
            </a:br>
            <a:r>
              <a:rPr lang="pt-BR" altLang="pt-BR" sz="3600" b="1" u="sng" dirty="0">
                <a:latin typeface="Times New Roman" pitchFamily="18" charset="0"/>
              </a:rPr>
              <a:t>Caso SISO</a:t>
            </a:r>
          </a:p>
        </p:txBody>
      </p:sp>
      <p:sp>
        <p:nvSpPr>
          <p:cNvPr id="23142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1428"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142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143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1438" name="Object 14"/>
          <p:cNvGraphicFramePr>
            <a:graphicFrameLocks noChangeAspect="1"/>
          </p:cNvGraphicFramePr>
          <p:nvPr>
            <p:extLst>
              <p:ext uri="{D42A27DB-BD31-4B8C-83A1-F6EECF244321}">
                <p14:modId xmlns:p14="http://schemas.microsoft.com/office/powerpoint/2010/main" val="1664124695"/>
              </p:ext>
            </p:extLst>
          </p:nvPr>
        </p:nvGraphicFramePr>
        <p:xfrm>
          <a:off x="395288" y="1268413"/>
          <a:ext cx="8207375" cy="2400300"/>
        </p:xfrm>
        <a:graphic>
          <a:graphicData uri="http://schemas.openxmlformats.org/presentationml/2006/ole">
            <mc:AlternateContent xmlns:mc="http://schemas.openxmlformats.org/markup-compatibility/2006">
              <mc:Choice xmlns:v="urn:schemas-microsoft-com:vml" Requires="v">
                <p:oleObj spid="_x0000_s928319" name="Equation" r:id="rId4" imgW="5473440" imgH="1600200" progId="Equation.DSMT4">
                  <p:embed/>
                </p:oleObj>
              </mc:Choice>
              <mc:Fallback>
                <p:oleObj name="Equation" r:id="rId4" imgW="5473440" imgH="1600200" progId="Equation.DSMT4">
                  <p:embed/>
                  <p:pic>
                    <p:nvPicPr>
                      <p:cNvPr id="0" name="Object 14"/>
                      <p:cNvPicPr>
                        <a:picLocks noChangeAspect="1" noChangeArrowheads="1"/>
                      </p:cNvPicPr>
                      <p:nvPr/>
                    </p:nvPicPr>
                    <p:blipFill>
                      <a:blip r:embed="rId5"/>
                      <a:srcRect/>
                      <a:stretch>
                        <a:fillRect/>
                      </a:stretch>
                    </p:blipFill>
                    <p:spPr bwMode="auto">
                      <a:xfrm>
                        <a:off x="395288" y="1268413"/>
                        <a:ext cx="8207375" cy="24003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1437" name="Object 13"/>
          <p:cNvGraphicFramePr>
            <a:graphicFrameLocks noChangeAspect="1"/>
          </p:cNvGraphicFramePr>
          <p:nvPr/>
        </p:nvGraphicFramePr>
        <p:xfrm>
          <a:off x="468313" y="3789363"/>
          <a:ext cx="8359775" cy="2400300"/>
        </p:xfrm>
        <a:graphic>
          <a:graphicData uri="http://schemas.openxmlformats.org/presentationml/2006/ole">
            <mc:AlternateContent xmlns:mc="http://schemas.openxmlformats.org/markup-compatibility/2006">
              <mc:Choice xmlns:v="urn:schemas-microsoft-com:vml" Requires="v">
                <p:oleObj spid="_x0000_s928320" name="Equation" r:id="rId6" imgW="5575300" imgH="1600200" progId="Equation.DSMT4">
                  <p:embed/>
                </p:oleObj>
              </mc:Choice>
              <mc:Fallback>
                <p:oleObj name="Equation" r:id="rId6" imgW="5575300" imgH="16002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789363"/>
                        <a:ext cx="8359775" cy="2400300"/>
                      </a:xfrm>
                      <a:prstGeom prst="rect">
                        <a:avLst/>
                      </a:prstGeom>
                      <a:solidFill>
                        <a:schemeClr val="accent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438"/>
                                        </p:tgtEl>
                                        <p:attrNameLst>
                                          <p:attrName>style.visibility</p:attrName>
                                        </p:attrNameLst>
                                      </p:cBhvr>
                                      <p:to>
                                        <p:strVal val="visible"/>
                                      </p:to>
                                    </p:set>
                                    <p:anim calcmode="lin" valueType="num">
                                      <p:cBhvr additive="base">
                                        <p:cTn id="7" dur="500" fill="hold"/>
                                        <p:tgtEl>
                                          <p:spTgt spid="231438"/>
                                        </p:tgtEl>
                                        <p:attrNameLst>
                                          <p:attrName>ppt_x</p:attrName>
                                        </p:attrNameLst>
                                      </p:cBhvr>
                                      <p:tavLst>
                                        <p:tav tm="0">
                                          <p:val>
                                            <p:strVal val="#ppt_x"/>
                                          </p:val>
                                        </p:tav>
                                        <p:tav tm="100000">
                                          <p:val>
                                            <p:strVal val="#ppt_x"/>
                                          </p:val>
                                        </p:tav>
                                      </p:tavLst>
                                    </p:anim>
                                    <p:anim calcmode="lin" valueType="num">
                                      <p:cBhvr additive="base">
                                        <p:cTn id="8" dur="500" fill="hold"/>
                                        <p:tgtEl>
                                          <p:spTgt spid="231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1437"/>
                                        </p:tgtEl>
                                        <p:attrNameLst>
                                          <p:attrName>style.visibility</p:attrName>
                                        </p:attrNameLst>
                                      </p:cBhvr>
                                      <p:to>
                                        <p:strVal val="visible"/>
                                      </p:to>
                                    </p:set>
                                    <p:anim calcmode="lin" valueType="num">
                                      <p:cBhvr additive="base">
                                        <p:cTn id="13" dur="500" fill="hold"/>
                                        <p:tgtEl>
                                          <p:spTgt spid="231437"/>
                                        </p:tgtEl>
                                        <p:attrNameLst>
                                          <p:attrName>ppt_x</p:attrName>
                                        </p:attrNameLst>
                                      </p:cBhvr>
                                      <p:tavLst>
                                        <p:tav tm="0">
                                          <p:val>
                                            <p:strVal val="#ppt_x"/>
                                          </p:val>
                                        </p:tav>
                                        <p:tav tm="100000">
                                          <p:val>
                                            <p:strVal val="#ppt_x"/>
                                          </p:val>
                                        </p:tav>
                                      </p:tavLst>
                                    </p:anim>
                                    <p:anim calcmode="lin" valueType="num">
                                      <p:cBhvr additive="base">
                                        <p:cTn id="14" dur="500" fill="hold"/>
                                        <p:tgtEl>
                                          <p:spTgt spid="231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9BBEEBAB-DFEF-456E-A238-219742445CC1}" type="slidenum">
              <a:rPr lang="pt-BR" altLang="pt-BR"/>
              <a:pPr/>
              <a:t>101</a:t>
            </a:fld>
            <a:endParaRPr lang="pt-BR" altLang="pt-BR"/>
          </a:p>
        </p:txBody>
      </p:sp>
      <p:sp>
        <p:nvSpPr>
          <p:cNvPr id="233475"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3476"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3477"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3478"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3479"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3480"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3486" name="Object 14"/>
          <p:cNvGraphicFramePr>
            <a:graphicFrameLocks noChangeAspect="1"/>
          </p:cNvGraphicFramePr>
          <p:nvPr/>
        </p:nvGraphicFramePr>
        <p:xfrm>
          <a:off x="323850" y="1298575"/>
          <a:ext cx="8640763" cy="2535238"/>
        </p:xfrm>
        <a:graphic>
          <a:graphicData uri="http://schemas.openxmlformats.org/presentationml/2006/ole">
            <mc:AlternateContent xmlns:mc="http://schemas.openxmlformats.org/markup-compatibility/2006">
              <mc:Choice xmlns:v="urn:schemas-microsoft-com:vml" Requires="v">
                <p:oleObj spid="_x0000_s1178739" name="Equation" r:id="rId4" imgW="4838700" imgH="1422400" progId="Equation.DSMT4">
                  <p:embed/>
                </p:oleObj>
              </mc:Choice>
              <mc:Fallback>
                <p:oleObj name="Equation" r:id="rId4" imgW="4838700" imgH="14224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298575"/>
                        <a:ext cx="8640763" cy="253523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3490" name="Object 18"/>
          <p:cNvGraphicFramePr>
            <a:graphicFrameLocks noChangeAspect="1"/>
          </p:cNvGraphicFramePr>
          <p:nvPr/>
        </p:nvGraphicFramePr>
        <p:xfrm>
          <a:off x="395288" y="4005263"/>
          <a:ext cx="4176712" cy="901700"/>
        </p:xfrm>
        <a:graphic>
          <a:graphicData uri="http://schemas.openxmlformats.org/presentationml/2006/ole">
            <mc:AlternateContent xmlns:mc="http://schemas.openxmlformats.org/markup-compatibility/2006">
              <mc:Choice xmlns:v="urn:schemas-microsoft-com:vml" Requires="v">
                <p:oleObj spid="_x0000_s1178740" name="Equation" r:id="rId6" imgW="1117600" imgH="241300" progId="Equation.DSMT4">
                  <p:embed/>
                </p:oleObj>
              </mc:Choice>
              <mc:Fallback>
                <p:oleObj name="Equation" r:id="rId6" imgW="1117600" imgH="2413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005263"/>
                        <a:ext cx="4176712" cy="9017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3489" name="Object 17"/>
          <p:cNvGraphicFramePr>
            <a:graphicFrameLocks noChangeAspect="1"/>
          </p:cNvGraphicFramePr>
          <p:nvPr/>
        </p:nvGraphicFramePr>
        <p:xfrm>
          <a:off x="6985000" y="3933825"/>
          <a:ext cx="2051050" cy="774700"/>
        </p:xfrm>
        <a:graphic>
          <a:graphicData uri="http://schemas.openxmlformats.org/presentationml/2006/ole">
            <mc:AlternateContent xmlns:mc="http://schemas.openxmlformats.org/markup-compatibility/2006">
              <mc:Choice xmlns:v="urn:schemas-microsoft-com:vml" Requires="v">
                <p:oleObj spid="_x0000_s1178741" name="Equation" r:id="rId8" imgW="672808" imgH="253890" progId="Equation.DSMT4">
                  <p:embed/>
                </p:oleObj>
              </mc:Choice>
              <mc:Fallback>
                <p:oleObj name="Equation" r:id="rId8" imgW="672808" imgH="25389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00" y="3933825"/>
                        <a:ext cx="2051050" cy="7747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3488" name="Object 16"/>
          <p:cNvGraphicFramePr>
            <a:graphicFrameLocks noChangeAspect="1"/>
          </p:cNvGraphicFramePr>
          <p:nvPr>
            <p:extLst>
              <p:ext uri="{D42A27DB-BD31-4B8C-83A1-F6EECF244321}">
                <p14:modId xmlns:p14="http://schemas.microsoft.com/office/powerpoint/2010/main" val="1291896642"/>
              </p:ext>
            </p:extLst>
          </p:nvPr>
        </p:nvGraphicFramePr>
        <p:xfrm>
          <a:off x="1691680" y="5591175"/>
          <a:ext cx="3381375" cy="1077913"/>
        </p:xfrm>
        <a:graphic>
          <a:graphicData uri="http://schemas.openxmlformats.org/presentationml/2006/ole">
            <mc:AlternateContent xmlns:mc="http://schemas.openxmlformats.org/markup-compatibility/2006">
              <mc:Choice xmlns:v="urn:schemas-microsoft-com:vml" Requires="v">
                <p:oleObj spid="_x0000_s1178742" name="Equation" r:id="rId10" imgW="838080" imgH="266400" progId="Equation.DSMT4">
                  <p:embed/>
                </p:oleObj>
              </mc:Choice>
              <mc:Fallback>
                <p:oleObj name="Equation" r:id="rId10" imgW="838080" imgH="266400" progId="Equation.DSMT4">
                  <p:embed/>
                  <p:pic>
                    <p:nvPicPr>
                      <p:cNvPr id="0" name="Object 16"/>
                      <p:cNvPicPr>
                        <a:picLocks noChangeAspect="1" noChangeArrowheads="1"/>
                      </p:cNvPicPr>
                      <p:nvPr/>
                    </p:nvPicPr>
                    <p:blipFill>
                      <a:blip r:embed="rId11"/>
                      <a:srcRect/>
                      <a:stretch>
                        <a:fillRect/>
                      </a:stretch>
                    </p:blipFill>
                    <p:spPr bwMode="auto">
                      <a:xfrm>
                        <a:off x="1691680" y="5591175"/>
                        <a:ext cx="3381375" cy="107791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33491" name="Rectangle 19"/>
          <p:cNvSpPr>
            <a:spLocks noChangeArrowheads="1"/>
          </p:cNvSpPr>
          <p:nvPr/>
        </p:nvSpPr>
        <p:spPr bwMode="auto">
          <a:xfrm>
            <a:off x="0" y="2887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3492" name="Rectangle 20"/>
          <p:cNvSpPr>
            <a:spLocks noChangeArrowheads="1"/>
          </p:cNvSpPr>
          <p:nvPr/>
        </p:nvSpPr>
        <p:spPr bwMode="auto">
          <a:xfrm>
            <a:off x="5724525" y="4111625"/>
            <a:ext cx="130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2000" dirty="0">
                <a:cs typeface="Times New Roman" pitchFamily="18" charset="0"/>
              </a:rPr>
              <a:t>Definindo</a:t>
            </a:r>
            <a:r>
              <a:rPr lang="pt-BR" altLang="pt-BR" sz="1200" dirty="0">
                <a:cs typeface="Times New Roman" pitchFamily="18" charset="0"/>
              </a:rPr>
              <a:t> </a:t>
            </a:r>
            <a:endParaRPr lang="pt-BR" altLang="pt-BR" dirty="0"/>
          </a:p>
        </p:txBody>
      </p:sp>
      <p:sp>
        <p:nvSpPr>
          <p:cNvPr id="233494" name="AutoShape 22"/>
          <p:cNvSpPr>
            <a:spLocks noChangeArrowheads="1"/>
          </p:cNvSpPr>
          <p:nvPr/>
        </p:nvSpPr>
        <p:spPr bwMode="auto">
          <a:xfrm>
            <a:off x="4787900" y="4076700"/>
            <a:ext cx="976313" cy="485775"/>
          </a:xfrm>
          <a:prstGeom prst="rightArrow">
            <a:avLst>
              <a:gd name="adj1" fmla="val 50000"/>
              <a:gd name="adj2" fmla="val 50245"/>
            </a:avLst>
          </a:prstGeom>
          <a:solidFill>
            <a:schemeClr val="accent1"/>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1"/>
          <p:cNvSpPr/>
          <p:nvPr/>
        </p:nvSpPr>
        <p:spPr>
          <a:xfrm>
            <a:off x="880548" y="2217738"/>
            <a:ext cx="78147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 forma matricial</a:t>
            </a:r>
          </a:p>
        </p:txBody>
      </p:sp>
      <p:sp>
        <p:nvSpPr>
          <p:cNvPr id="20"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Formulação da Predição de erro </a:t>
            </a:r>
            <a:br>
              <a:rPr lang="pt-BR" altLang="pt-BR" sz="3600" b="1" u="sng" dirty="0">
                <a:latin typeface="Times New Roman" pitchFamily="18" charset="0"/>
              </a:rPr>
            </a:br>
            <a:r>
              <a:rPr lang="pt-BR" altLang="pt-BR" sz="3600" b="1" u="sng" dirty="0">
                <a:latin typeface="Times New Roman" pitchFamily="18" charset="0"/>
              </a:rPr>
              <a:t>Caso SISO</a:t>
            </a:r>
          </a:p>
        </p:txBody>
      </p:sp>
      <p:sp>
        <p:nvSpPr>
          <p:cNvPr id="3" name="Retângulo de cantos arredondados 2"/>
          <p:cNvSpPr/>
          <p:nvPr/>
        </p:nvSpPr>
        <p:spPr bwMode="auto">
          <a:xfrm>
            <a:off x="7026275" y="3933056"/>
            <a:ext cx="2010221"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p:cNvSpPr/>
          <p:nvPr/>
        </p:nvSpPr>
        <p:spPr>
          <a:xfrm>
            <a:off x="4790500" y="4797152"/>
            <a:ext cx="4557786"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Vetor de erros sem ações </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futuras. Apenas</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 ações passadas,</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3486"/>
                                        </p:tgtEl>
                                        <p:attrNameLst>
                                          <p:attrName>style.visibility</p:attrName>
                                        </p:attrNameLst>
                                      </p:cBhvr>
                                      <p:to>
                                        <p:strVal val="visible"/>
                                      </p:to>
                                    </p:set>
                                    <p:animEffect transition="in" filter="barn(inVertical)">
                                      <p:cBhvr>
                                        <p:cTn id="7" dur="500"/>
                                        <p:tgtEl>
                                          <p:spTgt spid="233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33490"/>
                                        </p:tgtEl>
                                        <p:attrNameLst>
                                          <p:attrName>style.visibility</p:attrName>
                                        </p:attrNameLst>
                                      </p:cBhvr>
                                      <p:to>
                                        <p:strVal val="visible"/>
                                      </p:to>
                                    </p:set>
                                    <p:animEffect transition="in" filter="fade">
                                      <p:cBhvr>
                                        <p:cTn id="16" dur="1000"/>
                                        <p:tgtEl>
                                          <p:spTgt spid="233490"/>
                                        </p:tgtEl>
                                      </p:cBhvr>
                                    </p:animEffect>
                                    <p:anim calcmode="lin" valueType="num">
                                      <p:cBhvr>
                                        <p:cTn id="17" dur="1000" fill="hold"/>
                                        <p:tgtEl>
                                          <p:spTgt spid="233490"/>
                                        </p:tgtEl>
                                        <p:attrNameLst>
                                          <p:attrName>ppt_x</p:attrName>
                                        </p:attrNameLst>
                                      </p:cBhvr>
                                      <p:tavLst>
                                        <p:tav tm="0">
                                          <p:val>
                                            <p:strVal val="#ppt_x"/>
                                          </p:val>
                                        </p:tav>
                                        <p:tav tm="100000">
                                          <p:val>
                                            <p:strVal val="#ppt_x"/>
                                          </p:val>
                                        </p:tav>
                                      </p:tavLst>
                                    </p:anim>
                                    <p:anim calcmode="lin" valueType="num">
                                      <p:cBhvr>
                                        <p:cTn id="18" dur="1000" fill="hold"/>
                                        <p:tgtEl>
                                          <p:spTgt spid="23349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3494"/>
                                        </p:tgtEl>
                                        <p:attrNameLst>
                                          <p:attrName>style.visibility</p:attrName>
                                        </p:attrNameLst>
                                      </p:cBhvr>
                                      <p:to>
                                        <p:strVal val="visible"/>
                                      </p:to>
                                    </p:set>
                                    <p:anim calcmode="lin" valueType="num">
                                      <p:cBhvr additive="base">
                                        <p:cTn id="23" dur="500" fill="hold"/>
                                        <p:tgtEl>
                                          <p:spTgt spid="233494"/>
                                        </p:tgtEl>
                                        <p:attrNameLst>
                                          <p:attrName>ppt_x</p:attrName>
                                        </p:attrNameLst>
                                      </p:cBhvr>
                                      <p:tavLst>
                                        <p:tav tm="0">
                                          <p:val>
                                            <p:strVal val="#ppt_x"/>
                                          </p:val>
                                        </p:tav>
                                        <p:tav tm="100000">
                                          <p:val>
                                            <p:strVal val="#ppt_x"/>
                                          </p:val>
                                        </p:tav>
                                      </p:tavLst>
                                    </p:anim>
                                    <p:anim calcmode="lin" valueType="num">
                                      <p:cBhvr additive="base">
                                        <p:cTn id="24" dur="500" fill="hold"/>
                                        <p:tgtEl>
                                          <p:spTgt spid="233494"/>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3492"/>
                                        </p:tgtEl>
                                        <p:attrNameLst>
                                          <p:attrName>style.visibility</p:attrName>
                                        </p:attrNameLst>
                                      </p:cBhvr>
                                      <p:to>
                                        <p:strVal val="visible"/>
                                      </p:to>
                                    </p:set>
                                    <p:animEffect transition="in" filter="fade">
                                      <p:cBhvr>
                                        <p:cTn id="27" dur="1000"/>
                                        <p:tgtEl>
                                          <p:spTgt spid="233492"/>
                                        </p:tgtEl>
                                      </p:cBhvr>
                                    </p:animEffect>
                                    <p:anim calcmode="lin" valueType="num">
                                      <p:cBhvr>
                                        <p:cTn id="28" dur="1000" fill="hold"/>
                                        <p:tgtEl>
                                          <p:spTgt spid="233492"/>
                                        </p:tgtEl>
                                        <p:attrNameLst>
                                          <p:attrName>ppt_x</p:attrName>
                                        </p:attrNameLst>
                                      </p:cBhvr>
                                      <p:tavLst>
                                        <p:tav tm="0">
                                          <p:val>
                                            <p:strVal val="#ppt_x"/>
                                          </p:val>
                                        </p:tav>
                                        <p:tav tm="100000">
                                          <p:val>
                                            <p:strVal val="#ppt_x"/>
                                          </p:val>
                                        </p:tav>
                                      </p:tavLst>
                                    </p:anim>
                                    <p:anim calcmode="lin" valueType="num">
                                      <p:cBhvr>
                                        <p:cTn id="29" dur="1000" fill="hold"/>
                                        <p:tgtEl>
                                          <p:spTgt spid="23349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33489"/>
                                        </p:tgtEl>
                                        <p:attrNameLst>
                                          <p:attrName>style.visibility</p:attrName>
                                        </p:attrNameLst>
                                      </p:cBhvr>
                                      <p:to>
                                        <p:strVal val="visible"/>
                                      </p:to>
                                    </p:set>
                                    <p:anim calcmode="lin" valueType="num">
                                      <p:cBhvr additive="base">
                                        <p:cTn id="33" dur="500" fill="hold"/>
                                        <p:tgtEl>
                                          <p:spTgt spid="233489"/>
                                        </p:tgtEl>
                                        <p:attrNameLst>
                                          <p:attrName>ppt_x</p:attrName>
                                        </p:attrNameLst>
                                      </p:cBhvr>
                                      <p:tavLst>
                                        <p:tav tm="0">
                                          <p:val>
                                            <p:strVal val="#ppt_x"/>
                                          </p:val>
                                        </p:tav>
                                        <p:tav tm="100000">
                                          <p:val>
                                            <p:strVal val="#ppt_x"/>
                                          </p:val>
                                        </p:tav>
                                      </p:tavLst>
                                    </p:anim>
                                    <p:anim calcmode="lin" valueType="num">
                                      <p:cBhvr additive="base">
                                        <p:cTn id="34" dur="500" fill="hold"/>
                                        <p:tgtEl>
                                          <p:spTgt spid="23348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3488"/>
                                        </p:tgtEl>
                                        <p:attrNameLst>
                                          <p:attrName>style.visibility</p:attrName>
                                        </p:attrNameLst>
                                      </p:cBhvr>
                                      <p:to>
                                        <p:strVal val="visible"/>
                                      </p:to>
                                    </p:set>
                                    <p:anim calcmode="lin" valueType="num">
                                      <p:cBhvr additive="base">
                                        <p:cTn id="51" dur="500" fill="hold"/>
                                        <p:tgtEl>
                                          <p:spTgt spid="233488"/>
                                        </p:tgtEl>
                                        <p:attrNameLst>
                                          <p:attrName>ppt_x</p:attrName>
                                        </p:attrNameLst>
                                      </p:cBhvr>
                                      <p:tavLst>
                                        <p:tav tm="0">
                                          <p:val>
                                            <p:strVal val="#ppt_x"/>
                                          </p:val>
                                        </p:tav>
                                        <p:tav tm="100000">
                                          <p:val>
                                            <p:strVal val="#ppt_x"/>
                                          </p:val>
                                        </p:tav>
                                      </p:tavLst>
                                    </p:anim>
                                    <p:anim calcmode="lin" valueType="num">
                                      <p:cBhvr additive="base">
                                        <p:cTn id="52" dur="500" fill="hold"/>
                                        <p:tgtEl>
                                          <p:spTgt spid="233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2" grpId="0"/>
      <p:bldP spid="233494" grpId="0" animBg="1"/>
      <p:bldP spid="2" grpId="0"/>
      <p:bldP spid="3" grpId="0" animBg="1"/>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143A5CC7-C82B-4607-87B5-DE4B49F7D219}" type="slidenum">
              <a:rPr lang="pt-BR" altLang="pt-BR"/>
              <a:pPr/>
              <a:t>102</a:t>
            </a:fld>
            <a:endParaRPr lang="pt-BR" altLang="pt-BR"/>
          </a:p>
        </p:txBody>
      </p:sp>
      <p:sp>
        <p:nvSpPr>
          <p:cNvPr id="23961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0"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3"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4"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9" name="Rectangle 13"/>
          <p:cNvSpPr>
            <a:spLocks noChangeArrowheads="1"/>
          </p:cNvSpPr>
          <p:nvPr/>
        </p:nvSpPr>
        <p:spPr bwMode="auto">
          <a:xfrm>
            <a:off x="0" y="2887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31" name="Rectangle 15"/>
          <p:cNvSpPr>
            <a:spLocks noChangeArrowheads="1"/>
          </p:cNvSpPr>
          <p:nvPr/>
        </p:nvSpPr>
        <p:spPr bwMode="auto">
          <a:xfrm>
            <a:off x="0" y="2719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38" name="Rectangle 22"/>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755650" y="1988840"/>
            <a:ext cx="7737759"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Limitando as ações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até</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instante m</a:t>
            </a:r>
          </a:p>
        </p:txBody>
      </p:sp>
    </p:spTree>
    <p:extLst>
      <p:ext uri="{BB962C8B-B14F-4D97-AF65-F5344CB8AC3E}">
        <p14:creationId xmlns:p14="http://schemas.microsoft.com/office/powerpoint/2010/main" val="33306804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143A5CC7-C82B-4607-87B5-DE4B49F7D219}" type="slidenum">
              <a:rPr lang="pt-BR" altLang="pt-BR"/>
              <a:pPr/>
              <a:t>103</a:t>
            </a:fld>
            <a:endParaRPr lang="pt-BR" altLang="pt-BR"/>
          </a:p>
        </p:txBody>
      </p:sp>
      <p:sp>
        <p:nvSpPr>
          <p:cNvPr id="23961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0"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3"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4"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9" name="Rectangle 13"/>
          <p:cNvSpPr>
            <a:spLocks noChangeArrowheads="1"/>
          </p:cNvSpPr>
          <p:nvPr/>
        </p:nvSpPr>
        <p:spPr bwMode="auto">
          <a:xfrm>
            <a:off x="0" y="2887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31" name="Rectangle 15"/>
          <p:cNvSpPr>
            <a:spLocks noChangeArrowheads="1"/>
          </p:cNvSpPr>
          <p:nvPr/>
        </p:nvSpPr>
        <p:spPr bwMode="auto">
          <a:xfrm>
            <a:off x="0" y="2719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9637" name="Object 21"/>
          <p:cNvGraphicFramePr>
            <a:graphicFrameLocks noChangeAspect="1"/>
          </p:cNvGraphicFramePr>
          <p:nvPr/>
        </p:nvGraphicFramePr>
        <p:xfrm>
          <a:off x="25400" y="1844675"/>
          <a:ext cx="9064625" cy="2417763"/>
        </p:xfrm>
        <a:graphic>
          <a:graphicData uri="http://schemas.openxmlformats.org/presentationml/2006/ole">
            <mc:AlternateContent xmlns:mc="http://schemas.openxmlformats.org/markup-compatibility/2006">
              <mc:Choice xmlns:v="urn:schemas-microsoft-com:vml" Requires="v">
                <p:oleObj spid="_x0000_s1194066" name="Equation" r:id="rId4" imgW="5334000" imgH="1422400" progId="Equation.DSMT4">
                  <p:embed/>
                </p:oleObj>
              </mc:Choice>
              <mc:Fallback>
                <p:oleObj name="Equation" r:id="rId4" imgW="5334000" imgH="14224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1844675"/>
                        <a:ext cx="9064625" cy="2417763"/>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9636" name="Object 20"/>
          <p:cNvGraphicFramePr>
            <a:graphicFrameLocks noChangeAspect="1"/>
          </p:cNvGraphicFramePr>
          <p:nvPr/>
        </p:nvGraphicFramePr>
        <p:xfrm>
          <a:off x="2268538" y="4324350"/>
          <a:ext cx="1798637" cy="642938"/>
        </p:xfrm>
        <a:graphic>
          <a:graphicData uri="http://schemas.openxmlformats.org/presentationml/2006/ole">
            <mc:AlternateContent xmlns:mc="http://schemas.openxmlformats.org/markup-compatibility/2006">
              <mc:Choice xmlns:v="urn:schemas-microsoft-com:vml" Requires="v">
                <p:oleObj spid="_x0000_s1194067" name="Equation" r:id="rId6" imgW="710891" imgH="253890" progId="Equation.DSMT4">
                  <p:embed/>
                </p:oleObj>
              </mc:Choice>
              <mc:Fallback>
                <p:oleObj name="Equation" r:id="rId6" imgW="710891" imgH="25389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4324350"/>
                        <a:ext cx="1798637" cy="64293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9635" name="Object 19"/>
          <p:cNvGraphicFramePr>
            <a:graphicFrameLocks noChangeAspect="1"/>
          </p:cNvGraphicFramePr>
          <p:nvPr/>
        </p:nvGraphicFramePr>
        <p:xfrm>
          <a:off x="2339975" y="5084763"/>
          <a:ext cx="1727200" cy="582612"/>
        </p:xfrm>
        <a:graphic>
          <a:graphicData uri="http://schemas.openxmlformats.org/presentationml/2006/ole">
            <mc:AlternateContent xmlns:mc="http://schemas.openxmlformats.org/markup-compatibility/2006">
              <mc:Choice xmlns:v="urn:schemas-microsoft-com:vml" Requires="v">
                <p:oleObj spid="_x0000_s1194068" name="Equation" r:id="rId8" imgW="748975" imgH="253890" progId="Equation.DSMT4">
                  <p:embed/>
                </p:oleObj>
              </mc:Choice>
              <mc:Fallback>
                <p:oleObj name="Equation" r:id="rId8" imgW="748975" imgH="25389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5084763"/>
                        <a:ext cx="1727200" cy="58261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9634" name="Object 18"/>
          <p:cNvGraphicFramePr>
            <a:graphicFrameLocks noChangeAspect="1"/>
          </p:cNvGraphicFramePr>
          <p:nvPr/>
        </p:nvGraphicFramePr>
        <p:xfrm>
          <a:off x="395288" y="4325938"/>
          <a:ext cx="1820862" cy="657225"/>
        </p:xfrm>
        <a:graphic>
          <a:graphicData uri="http://schemas.openxmlformats.org/presentationml/2006/ole">
            <mc:AlternateContent xmlns:mc="http://schemas.openxmlformats.org/markup-compatibility/2006">
              <mc:Choice xmlns:v="urn:schemas-microsoft-com:vml" Requires="v">
                <p:oleObj spid="_x0000_s1194069" name="Equation" r:id="rId10" imgW="774364" imgH="279279" progId="Equation.DSMT4">
                  <p:embed/>
                </p:oleObj>
              </mc:Choice>
              <mc:Fallback>
                <p:oleObj name="Equation" r:id="rId10" imgW="774364" imgH="279279"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325938"/>
                        <a:ext cx="1820862" cy="6572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39633" name="Object 17"/>
          <p:cNvGraphicFramePr>
            <a:graphicFrameLocks noChangeAspect="1"/>
          </p:cNvGraphicFramePr>
          <p:nvPr/>
        </p:nvGraphicFramePr>
        <p:xfrm>
          <a:off x="395288" y="5086350"/>
          <a:ext cx="1800225" cy="619125"/>
        </p:xfrm>
        <a:graphic>
          <a:graphicData uri="http://schemas.openxmlformats.org/presentationml/2006/ole">
            <mc:AlternateContent xmlns:mc="http://schemas.openxmlformats.org/markup-compatibility/2006">
              <mc:Choice xmlns:v="urn:schemas-microsoft-com:vml" Requires="v">
                <p:oleObj spid="_x0000_s1194070" name="Equation" r:id="rId12" imgW="812447" imgH="279279" progId="Equation.DSMT4">
                  <p:embed/>
                </p:oleObj>
              </mc:Choice>
              <mc:Fallback>
                <p:oleObj name="Equation" r:id="rId12" imgW="812447" imgH="279279"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88" y="5086350"/>
                        <a:ext cx="1800225" cy="61912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39638" name="Rectangle 22"/>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Formulação da Predição de erro </a:t>
            </a:r>
            <a:br>
              <a:rPr lang="pt-BR" altLang="pt-BR" sz="3600" b="1" u="sng" dirty="0">
                <a:latin typeface="Times New Roman" pitchFamily="18" charset="0"/>
              </a:rPr>
            </a:br>
            <a:r>
              <a:rPr lang="pt-BR" altLang="pt-BR" sz="3600" b="1" u="sng" dirty="0">
                <a:latin typeface="Times New Roman" pitchFamily="18" charset="0"/>
              </a:rPr>
              <a:t>Caso SISO</a:t>
            </a:r>
          </a:p>
        </p:txBody>
      </p:sp>
      <p:sp>
        <p:nvSpPr>
          <p:cNvPr id="3" name="Retângulo de cantos arredondados 2"/>
          <p:cNvSpPr/>
          <p:nvPr/>
        </p:nvSpPr>
        <p:spPr bwMode="auto">
          <a:xfrm>
            <a:off x="5004048" y="3789040"/>
            <a:ext cx="792088"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p:cNvSpPr/>
          <p:nvPr/>
        </p:nvSpPr>
        <p:spPr>
          <a:xfrm>
            <a:off x="4572000" y="5336417"/>
            <a:ext cx="3998210"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Até o instante m</a:t>
            </a:r>
          </a:p>
        </p:txBody>
      </p:sp>
      <p:sp>
        <p:nvSpPr>
          <p:cNvPr id="26" name="Retângulo de cantos arredondados 25"/>
          <p:cNvSpPr/>
          <p:nvPr/>
        </p:nvSpPr>
        <p:spPr bwMode="auto">
          <a:xfrm>
            <a:off x="6314456" y="3789040"/>
            <a:ext cx="1497903"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26" idx="2"/>
          </p:cNvCxnSpPr>
          <p:nvPr/>
        </p:nvCxnSpPr>
        <p:spPr bwMode="auto">
          <a:xfrm>
            <a:off x="7063408" y="4293096"/>
            <a:ext cx="10492" cy="10206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a:stCxn id="3" idx="2"/>
          </p:cNvCxnSpPr>
          <p:nvPr/>
        </p:nvCxnSpPr>
        <p:spPr bwMode="auto">
          <a:xfrm>
            <a:off x="5400092" y="4293096"/>
            <a:ext cx="0" cy="10206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5" name="Object 16"/>
          <p:cNvGraphicFramePr>
            <a:graphicFrameLocks noChangeAspect="1"/>
          </p:cNvGraphicFramePr>
          <p:nvPr>
            <p:extLst>
              <p:ext uri="{D42A27DB-BD31-4B8C-83A1-F6EECF244321}">
                <p14:modId xmlns:p14="http://schemas.microsoft.com/office/powerpoint/2010/main" val="164322422"/>
              </p:ext>
            </p:extLst>
          </p:nvPr>
        </p:nvGraphicFramePr>
        <p:xfrm>
          <a:off x="1209094" y="5786131"/>
          <a:ext cx="2880320" cy="918187"/>
        </p:xfrm>
        <a:graphic>
          <a:graphicData uri="http://schemas.openxmlformats.org/presentationml/2006/ole">
            <mc:AlternateContent xmlns:mc="http://schemas.openxmlformats.org/markup-compatibility/2006">
              <mc:Choice xmlns:v="urn:schemas-microsoft-com:vml" Requires="v">
                <p:oleObj spid="_x0000_s1194071" name="Equation" r:id="rId14" imgW="838080" imgH="266400" progId="Equation.DSMT4">
                  <p:embed/>
                </p:oleObj>
              </mc:Choice>
              <mc:Fallback>
                <p:oleObj name="Equation" r:id="rId14" imgW="838080" imgH="266400" progId="Equation.DSMT4">
                  <p:embed/>
                  <p:pic>
                    <p:nvPicPr>
                      <p:cNvPr id="233488" name="Object 16"/>
                      <p:cNvPicPr>
                        <a:picLocks noChangeAspect="1" noChangeArrowheads="1"/>
                      </p:cNvPicPr>
                      <p:nvPr/>
                    </p:nvPicPr>
                    <p:blipFill>
                      <a:blip r:embed="rId15"/>
                      <a:srcRect/>
                      <a:stretch>
                        <a:fillRect/>
                      </a:stretch>
                    </p:blipFill>
                    <p:spPr bwMode="auto">
                      <a:xfrm>
                        <a:off x="1209094" y="5786131"/>
                        <a:ext cx="2880320" cy="918187"/>
                      </a:xfrm>
                      <a:prstGeom prst="rect">
                        <a:avLst/>
                      </a:prstGeom>
                      <a:solidFill>
                        <a:schemeClr val="accent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9637"/>
                                        </p:tgtEl>
                                        <p:attrNameLst>
                                          <p:attrName>style.visibility</p:attrName>
                                        </p:attrNameLst>
                                      </p:cBhvr>
                                      <p:to>
                                        <p:strVal val="visible"/>
                                      </p:to>
                                    </p:set>
                                    <p:anim calcmode="lin" valueType="num">
                                      <p:cBhvr additive="base">
                                        <p:cTn id="7" dur="500" fill="hold"/>
                                        <p:tgtEl>
                                          <p:spTgt spid="239637"/>
                                        </p:tgtEl>
                                        <p:attrNameLst>
                                          <p:attrName>ppt_x</p:attrName>
                                        </p:attrNameLst>
                                      </p:cBhvr>
                                      <p:tavLst>
                                        <p:tav tm="0">
                                          <p:val>
                                            <p:strVal val="#ppt_x"/>
                                          </p:val>
                                        </p:tav>
                                        <p:tav tm="100000">
                                          <p:val>
                                            <p:strVal val="#ppt_x"/>
                                          </p:val>
                                        </p:tav>
                                      </p:tavLst>
                                    </p:anim>
                                    <p:anim calcmode="lin" valueType="num">
                                      <p:cBhvr additive="base">
                                        <p:cTn id="8" dur="500" fill="hold"/>
                                        <p:tgtEl>
                                          <p:spTgt spid="239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9634"/>
                                        </p:tgtEl>
                                        <p:attrNameLst>
                                          <p:attrName>style.visibility</p:attrName>
                                        </p:attrNameLst>
                                      </p:cBhvr>
                                      <p:to>
                                        <p:strVal val="visible"/>
                                      </p:to>
                                    </p:set>
                                    <p:anim calcmode="lin" valueType="num">
                                      <p:cBhvr additive="base">
                                        <p:cTn id="39" dur="500" fill="hold"/>
                                        <p:tgtEl>
                                          <p:spTgt spid="239634"/>
                                        </p:tgtEl>
                                        <p:attrNameLst>
                                          <p:attrName>ppt_x</p:attrName>
                                        </p:attrNameLst>
                                      </p:cBhvr>
                                      <p:tavLst>
                                        <p:tav tm="0">
                                          <p:val>
                                            <p:strVal val="#ppt_x"/>
                                          </p:val>
                                        </p:tav>
                                        <p:tav tm="100000">
                                          <p:val>
                                            <p:strVal val="#ppt_x"/>
                                          </p:val>
                                        </p:tav>
                                      </p:tavLst>
                                    </p:anim>
                                    <p:anim calcmode="lin" valueType="num">
                                      <p:cBhvr additive="base">
                                        <p:cTn id="40" dur="500" fill="hold"/>
                                        <p:tgtEl>
                                          <p:spTgt spid="23963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239636"/>
                                        </p:tgtEl>
                                        <p:attrNameLst>
                                          <p:attrName>style.visibility</p:attrName>
                                        </p:attrNameLst>
                                      </p:cBhvr>
                                      <p:to>
                                        <p:strVal val="visible"/>
                                      </p:to>
                                    </p:set>
                                    <p:anim calcmode="lin" valueType="num">
                                      <p:cBhvr additive="base">
                                        <p:cTn id="44" dur="500" fill="hold"/>
                                        <p:tgtEl>
                                          <p:spTgt spid="239636"/>
                                        </p:tgtEl>
                                        <p:attrNameLst>
                                          <p:attrName>ppt_x</p:attrName>
                                        </p:attrNameLst>
                                      </p:cBhvr>
                                      <p:tavLst>
                                        <p:tav tm="0">
                                          <p:val>
                                            <p:strVal val="#ppt_x"/>
                                          </p:val>
                                        </p:tav>
                                        <p:tav tm="100000">
                                          <p:val>
                                            <p:strVal val="#ppt_x"/>
                                          </p:val>
                                        </p:tav>
                                      </p:tavLst>
                                    </p:anim>
                                    <p:anim calcmode="lin" valueType="num">
                                      <p:cBhvr additive="base">
                                        <p:cTn id="45" dur="500" fill="hold"/>
                                        <p:tgtEl>
                                          <p:spTgt spid="239636"/>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239633"/>
                                        </p:tgtEl>
                                        <p:attrNameLst>
                                          <p:attrName>style.visibility</p:attrName>
                                        </p:attrNameLst>
                                      </p:cBhvr>
                                      <p:to>
                                        <p:strVal val="visible"/>
                                      </p:to>
                                    </p:set>
                                    <p:anim calcmode="lin" valueType="num">
                                      <p:cBhvr additive="base">
                                        <p:cTn id="49" dur="500" fill="hold"/>
                                        <p:tgtEl>
                                          <p:spTgt spid="239633"/>
                                        </p:tgtEl>
                                        <p:attrNameLst>
                                          <p:attrName>ppt_x</p:attrName>
                                        </p:attrNameLst>
                                      </p:cBhvr>
                                      <p:tavLst>
                                        <p:tav tm="0">
                                          <p:val>
                                            <p:strVal val="#ppt_x"/>
                                          </p:val>
                                        </p:tav>
                                        <p:tav tm="100000">
                                          <p:val>
                                            <p:strVal val="#ppt_x"/>
                                          </p:val>
                                        </p:tav>
                                      </p:tavLst>
                                    </p:anim>
                                    <p:anim calcmode="lin" valueType="num">
                                      <p:cBhvr additive="base">
                                        <p:cTn id="50" dur="500" fill="hold"/>
                                        <p:tgtEl>
                                          <p:spTgt spid="239633"/>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nodeType="afterEffect">
                                  <p:stCondLst>
                                    <p:cond delay="0"/>
                                  </p:stCondLst>
                                  <p:childTnLst>
                                    <p:set>
                                      <p:cBhvr>
                                        <p:cTn id="53" dur="1" fill="hold">
                                          <p:stCondLst>
                                            <p:cond delay="0"/>
                                          </p:stCondLst>
                                        </p:cTn>
                                        <p:tgtEl>
                                          <p:spTgt spid="239635"/>
                                        </p:tgtEl>
                                        <p:attrNameLst>
                                          <p:attrName>style.visibility</p:attrName>
                                        </p:attrNameLst>
                                      </p:cBhvr>
                                      <p:to>
                                        <p:strVal val="visible"/>
                                      </p:to>
                                    </p:set>
                                    <p:anim calcmode="lin" valueType="num">
                                      <p:cBhvr additive="base">
                                        <p:cTn id="54" dur="500" fill="hold"/>
                                        <p:tgtEl>
                                          <p:spTgt spid="239635"/>
                                        </p:tgtEl>
                                        <p:attrNameLst>
                                          <p:attrName>ppt_x</p:attrName>
                                        </p:attrNameLst>
                                      </p:cBhvr>
                                      <p:tavLst>
                                        <p:tav tm="0">
                                          <p:val>
                                            <p:strVal val="#ppt_x"/>
                                          </p:val>
                                        </p:tav>
                                        <p:tav tm="100000">
                                          <p:val>
                                            <p:strVal val="#ppt_x"/>
                                          </p:val>
                                        </p:tav>
                                      </p:tavLst>
                                    </p:anim>
                                    <p:anim calcmode="lin" valueType="num">
                                      <p:cBhvr additive="base">
                                        <p:cTn id="55" dur="500" fill="hold"/>
                                        <p:tgtEl>
                                          <p:spTgt spid="2396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4925BB6A-5657-42C5-964E-7B098C6F85F8}" type="slidenum">
              <a:rPr lang="pt-BR" altLang="pt-BR"/>
              <a:pPr/>
              <a:t>104</a:t>
            </a:fld>
            <a:endParaRPr lang="pt-BR" altLang="pt-BR"/>
          </a:p>
        </p:txBody>
      </p:sp>
      <p:sp>
        <p:nvSpPr>
          <p:cNvPr id="241666"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Função Objetivo</a:t>
            </a:r>
          </a:p>
        </p:txBody>
      </p:sp>
      <p:sp>
        <p:nvSpPr>
          <p:cNvPr id="24166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68" name="Rectangle 4"/>
          <p:cNvSpPr>
            <a:spLocks noChangeArrowheads="1"/>
          </p:cNvSpPr>
          <p:nvPr/>
        </p:nvSpPr>
        <p:spPr bwMode="auto">
          <a:xfrm>
            <a:off x="755650" y="44180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166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7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1681" name="Rectangle 17"/>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1682" name="Object 18"/>
          <p:cNvGraphicFramePr>
            <a:graphicFrameLocks noChangeAspect="1"/>
          </p:cNvGraphicFramePr>
          <p:nvPr>
            <p:extLst>
              <p:ext uri="{D42A27DB-BD31-4B8C-83A1-F6EECF244321}">
                <p14:modId xmlns:p14="http://schemas.microsoft.com/office/powerpoint/2010/main" val="3338399554"/>
              </p:ext>
            </p:extLst>
          </p:nvPr>
        </p:nvGraphicFramePr>
        <p:xfrm>
          <a:off x="179387" y="2492896"/>
          <a:ext cx="5904781" cy="1090475"/>
        </p:xfrm>
        <a:graphic>
          <a:graphicData uri="http://schemas.openxmlformats.org/presentationml/2006/ole">
            <mc:AlternateContent xmlns:mc="http://schemas.openxmlformats.org/markup-compatibility/2006">
              <mc:Choice xmlns:v="urn:schemas-microsoft-com:vml" Requires="v">
                <p:oleObj spid="_x0000_s1029016" name="Equation" r:id="rId4" imgW="1790700" imgH="330200" progId="Equation.DSMT4">
                  <p:embed/>
                </p:oleObj>
              </mc:Choice>
              <mc:Fallback>
                <p:oleObj name="Equation" r:id="rId4" imgW="1790700" imgH="3302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2492896"/>
                        <a:ext cx="5904781" cy="109047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1685" name="Object 21"/>
          <p:cNvGraphicFramePr>
            <a:graphicFrameLocks noChangeAspect="1"/>
          </p:cNvGraphicFramePr>
          <p:nvPr>
            <p:extLst>
              <p:ext uri="{D42A27DB-BD31-4B8C-83A1-F6EECF244321}">
                <p14:modId xmlns:p14="http://schemas.microsoft.com/office/powerpoint/2010/main" val="1523191115"/>
              </p:ext>
            </p:extLst>
          </p:nvPr>
        </p:nvGraphicFramePr>
        <p:xfrm>
          <a:off x="179512" y="3717032"/>
          <a:ext cx="5976664" cy="1093552"/>
        </p:xfrm>
        <a:graphic>
          <a:graphicData uri="http://schemas.openxmlformats.org/presentationml/2006/ole">
            <mc:AlternateContent xmlns:mc="http://schemas.openxmlformats.org/markup-compatibility/2006">
              <mc:Choice xmlns:v="urn:schemas-microsoft-com:vml" Requires="v">
                <p:oleObj spid="_x0000_s1029017" name="Equation" r:id="rId6" imgW="1942920" imgH="355320" progId="Equation.DSMT4">
                  <p:embed/>
                </p:oleObj>
              </mc:Choice>
              <mc:Fallback>
                <p:oleObj name="Equation" r:id="rId6" imgW="1942920" imgH="355320" progId="Equation.DSMT4">
                  <p:embed/>
                  <p:pic>
                    <p:nvPicPr>
                      <p:cNvPr id="0" name="Object 21"/>
                      <p:cNvPicPr>
                        <a:picLocks noChangeAspect="1" noChangeArrowheads="1"/>
                      </p:cNvPicPr>
                      <p:nvPr/>
                    </p:nvPicPr>
                    <p:blipFill>
                      <a:blip r:embed="rId7"/>
                      <a:srcRect/>
                      <a:stretch>
                        <a:fillRect/>
                      </a:stretch>
                    </p:blipFill>
                    <p:spPr bwMode="auto">
                      <a:xfrm>
                        <a:off x="179512" y="3717032"/>
                        <a:ext cx="5976664" cy="109355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1684" name="Object 20"/>
          <p:cNvGraphicFramePr>
            <a:graphicFrameLocks noChangeAspect="1"/>
          </p:cNvGraphicFramePr>
          <p:nvPr>
            <p:extLst>
              <p:ext uri="{D42A27DB-BD31-4B8C-83A1-F6EECF244321}">
                <p14:modId xmlns:p14="http://schemas.microsoft.com/office/powerpoint/2010/main" val="3789853114"/>
              </p:ext>
            </p:extLst>
          </p:nvPr>
        </p:nvGraphicFramePr>
        <p:xfrm>
          <a:off x="179512" y="5013176"/>
          <a:ext cx="8934845" cy="1008112"/>
        </p:xfrm>
        <a:graphic>
          <a:graphicData uri="http://schemas.openxmlformats.org/presentationml/2006/ole">
            <mc:AlternateContent xmlns:mc="http://schemas.openxmlformats.org/markup-compatibility/2006">
              <mc:Choice xmlns:v="urn:schemas-microsoft-com:vml" Requires="v">
                <p:oleObj spid="_x0000_s1029018" name="Equation" r:id="rId8" imgW="2590800" imgH="292100" progId="Equation.DSMT4">
                  <p:embed/>
                </p:oleObj>
              </mc:Choice>
              <mc:Fallback>
                <p:oleObj name="Equation" r:id="rId8" imgW="2590800" imgH="2921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5013176"/>
                        <a:ext cx="8934845" cy="100811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1700" name="Object 36"/>
          <p:cNvGraphicFramePr>
            <a:graphicFrameLocks noGrp="1" noChangeAspect="1"/>
          </p:cNvGraphicFramePr>
          <p:nvPr>
            <p:ph idx="1"/>
            <p:extLst>
              <p:ext uri="{D42A27DB-BD31-4B8C-83A1-F6EECF244321}">
                <p14:modId xmlns:p14="http://schemas.microsoft.com/office/powerpoint/2010/main" val="3961382032"/>
              </p:ext>
            </p:extLst>
          </p:nvPr>
        </p:nvGraphicFramePr>
        <p:xfrm>
          <a:off x="6372200" y="2420888"/>
          <a:ext cx="2549525" cy="811212"/>
        </p:xfrm>
        <a:graphic>
          <a:graphicData uri="http://schemas.openxmlformats.org/presentationml/2006/ole">
            <mc:AlternateContent xmlns:mc="http://schemas.openxmlformats.org/markup-compatibility/2006">
              <mc:Choice xmlns:v="urn:schemas-microsoft-com:vml" Requires="v">
                <p:oleObj spid="_x0000_s1029019" name="Equation" r:id="rId10" imgW="838080" imgH="266400" progId="Equation.DSMT4">
                  <p:embed/>
                </p:oleObj>
              </mc:Choice>
              <mc:Fallback>
                <p:oleObj name="Equation" r:id="rId10" imgW="838080" imgH="266400" progId="Equation.DSMT4">
                  <p:embed/>
                  <p:pic>
                    <p:nvPicPr>
                      <p:cNvPr id="0" name="Object 36"/>
                      <p:cNvPicPr>
                        <a:picLocks noChangeAspect="1" noChangeArrowheads="1"/>
                      </p:cNvPicPr>
                      <p:nvPr/>
                    </p:nvPicPr>
                    <p:blipFill>
                      <a:blip r:embed="rId11"/>
                      <a:srcRect/>
                      <a:stretch>
                        <a:fillRect/>
                      </a:stretch>
                    </p:blipFill>
                    <p:spPr bwMode="auto">
                      <a:xfrm>
                        <a:off x="6372200" y="2420888"/>
                        <a:ext cx="2549525" cy="8112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1704" name="Object 40"/>
          <p:cNvGraphicFramePr>
            <a:graphicFrameLocks noChangeAspect="1"/>
          </p:cNvGraphicFramePr>
          <p:nvPr>
            <p:extLst>
              <p:ext uri="{D42A27DB-BD31-4B8C-83A1-F6EECF244321}">
                <p14:modId xmlns:p14="http://schemas.microsoft.com/office/powerpoint/2010/main" val="1222232483"/>
              </p:ext>
            </p:extLst>
          </p:nvPr>
        </p:nvGraphicFramePr>
        <p:xfrm>
          <a:off x="3131666" y="1278488"/>
          <a:ext cx="2880668" cy="1056173"/>
        </p:xfrm>
        <a:graphic>
          <a:graphicData uri="http://schemas.openxmlformats.org/presentationml/2006/ole">
            <mc:AlternateContent xmlns:mc="http://schemas.openxmlformats.org/markup-compatibility/2006">
              <mc:Choice xmlns:v="urn:schemas-microsoft-com:vml" Requires="v">
                <p:oleObj spid="_x0000_s1029020" name="Equation" r:id="rId12" imgW="761760" imgH="279360" progId="Equation.DSMT4">
                  <p:embed/>
                </p:oleObj>
              </mc:Choice>
              <mc:Fallback>
                <p:oleObj name="Equation" r:id="rId12" imgW="761760" imgH="279360" progId="Equation.DSMT4">
                  <p:embed/>
                  <p:pic>
                    <p:nvPicPr>
                      <p:cNvPr id="0"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666" y="1278488"/>
                        <a:ext cx="2880668" cy="1056173"/>
                      </a:xfrm>
                      <a:prstGeom prst="rect">
                        <a:avLst/>
                      </a:prstGeom>
                      <a:solidFill>
                        <a:schemeClr val="accent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700"/>
                                        </p:tgtEl>
                                        <p:attrNameLst>
                                          <p:attrName>style.visibility</p:attrName>
                                        </p:attrNameLst>
                                      </p:cBhvr>
                                      <p:to>
                                        <p:strVal val="visible"/>
                                      </p:to>
                                    </p:set>
                                    <p:anim calcmode="lin" valueType="num">
                                      <p:cBhvr additive="base">
                                        <p:cTn id="7" dur="500" fill="hold"/>
                                        <p:tgtEl>
                                          <p:spTgt spid="241700"/>
                                        </p:tgtEl>
                                        <p:attrNameLst>
                                          <p:attrName>ppt_x</p:attrName>
                                        </p:attrNameLst>
                                      </p:cBhvr>
                                      <p:tavLst>
                                        <p:tav tm="0">
                                          <p:val>
                                            <p:strVal val="#ppt_x"/>
                                          </p:val>
                                        </p:tav>
                                        <p:tav tm="100000">
                                          <p:val>
                                            <p:strVal val="#ppt_x"/>
                                          </p:val>
                                        </p:tav>
                                      </p:tavLst>
                                    </p:anim>
                                    <p:anim calcmode="lin" valueType="num">
                                      <p:cBhvr additive="base">
                                        <p:cTn id="8" dur="500" fill="hold"/>
                                        <p:tgtEl>
                                          <p:spTgt spid="241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1682"/>
                                        </p:tgtEl>
                                        <p:attrNameLst>
                                          <p:attrName>style.visibility</p:attrName>
                                        </p:attrNameLst>
                                      </p:cBhvr>
                                      <p:to>
                                        <p:strVal val="visible"/>
                                      </p:to>
                                    </p:set>
                                    <p:anim calcmode="lin" valueType="num">
                                      <p:cBhvr additive="base">
                                        <p:cTn id="13" dur="500" fill="hold"/>
                                        <p:tgtEl>
                                          <p:spTgt spid="241682"/>
                                        </p:tgtEl>
                                        <p:attrNameLst>
                                          <p:attrName>ppt_x</p:attrName>
                                        </p:attrNameLst>
                                      </p:cBhvr>
                                      <p:tavLst>
                                        <p:tav tm="0">
                                          <p:val>
                                            <p:strVal val="#ppt_x"/>
                                          </p:val>
                                        </p:tav>
                                        <p:tav tm="100000">
                                          <p:val>
                                            <p:strVal val="#ppt_x"/>
                                          </p:val>
                                        </p:tav>
                                      </p:tavLst>
                                    </p:anim>
                                    <p:anim calcmode="lin" valueType="num">
                                      <p:cBhvr additive="base">
                                        <p:cTn id="14" dur="500" fill="hold"/>
                                        <p:tgtEl>
                                          <p:spTgt spid="2416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1685"/>
                                        </p:tgtEl>
                                        <p:attrNameLst>
                                          <p:attrName>style.visibility</p:attrName>
                                        </p:attrNameLst>
                                      </p:cBhvr>
                                      <p:to>
                                        <p:strVal val="visible"/>
                                      </p:to>
                                    </p:set>
                                    <p:anim calcmode="lin" valueType="num">
                                      <p:cBhvr additive="base">
                                        <p:cTn id="19" dur="500" fill="hold"/>
                                        <p:tgtEl>
                                          <p:spTgt spid="241685"/>
                                        </p:tgtEl>
                                        <p:attrNameLst>
                                          <p:attrName>ppt_x</p:attrName>
                                        </p:attrNameLst>
                                      </p:cBhvr>
                                      <p:tavLst>
                                        <p:tav tm="0">
                                          <p:val>
                                            <p:strVal val="#ppt_x"/>
                                          </p:val>
                                        </p:tav>
                                        <p:tav tm="100000">
                                          <p:val>
                                            <p:strVal val="#ppt_x"/>
                                          </p:val>
                                        </p:tav>
                                      </p:tavLst>
                                    </p:anim>
                                    <p:anim calcmode="lin" valueType="num">
                                      <p:cBhvr additive="base">
                                        <p:cTn id="20" dur="500" fill="hold"/>
                                        <p:tgtEl>
                                          <p:spTgt spid="24168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41684"/>
                                        </p:tgtEl>
                                        <p:attrNameLst>
                                          <p:attrName>style.visibility</p:attrName>
                                        </p:attrNameLst>
                                      </p:cBhvr>
                                      <p:to>
                                        <p:strVal val="visible"/>
                                      </p:to>
                                    </p:set>
                                    <p:anim calcmode="lin" valueType="num">
                                      <p:cBhvr additive="base">
                                        <p:cTn id="24" dur="500" fill="hold"/>
                                        <p:tgtEl>
                                          <p:spTgt spid="241684"/>
                                        </p:tgtEl>
                                        <p:attrNameLst>
                                          <p:attrName>ppt_x</p:attrName>
                                        </p:attrNameLst>
                                      </p:cBhvr>
                                      <p:tavLst>
                                        <p:tav tm="0">
                                          <p:val>
                                            <p:strVal val="#ppt_x"/>
                                          </p:val>
                                        </p:tav>
                                        <p:tav tm="100000">
                                          <p:val>
                                            <p:strVal val="#ppt_x"/>
                                          </p:val>
                                        </p:tav>
                                      </p:tavLst>
                                    </p:anim>
                                    <p:anim calcmode="lin" valueType="num">
                                      <p:cBhvr additive="base">
                                        <p:cTn id="25" dur="500" fill="hold"/>
                                        <p:tgtEl>
                                          <p:spTgt spid="24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9629A4D8-3DAC-4882-BD32-9D7811326E7D}" type="slidenum">
              <a:rPr lang="pt-BR" altLang="pt-BR"/>
              <a:pPr/>
              <a:t>105</a:t>
            </a:fld>
            <a:endParaRPr lang="pt-BR" altLang="pt-BR"/>
          </a:p>
        </p:txBody>
      </p:sp>
      <p:sp>
        <p:nvSpPr>
          <p:cNvPr id="264194" name="Rectangle 2"/>
          <p:cNvSpPr>
            <a:spLocks noGrp="1" noChangeArrowheads="1"/>
          </p:cNvSpPr>
          <p:nvPr>
            <p:ph type="title"/>
          </p:nvPr>
        </p:nvSpPr>
        <p:spPr>
          <a:xfrm>
            <a:off x="457200" y="115888"/>
            <a:ext cx="8229600" cy="1143000"/>
          </a:xfrm>
          <a:noFill/>
          <a:ln/>
        </p:spPr>
        <p:txBody>
          <a:bodyPr anchor="ctr" anchorCtr="0"/>
          <a:lstStyle/>
          <a:p>
            <a:r>
              <a:rPr lang="pt-BR" altLang="pt-BR" sz="3600" b="1" u="sng" dirty="0">
                <a:latin typeface="Times New Roman" pitchFamily="18" charset="0"/>
              </a:rPr>
              <a:t>Ponto ótimo da Função Objetivo</a:t>
            </a:r>
          </a:p>
        </p:txBody>
      </p:sp>
      <p:sp>
        <p:nvSpPr>
          <p:cNvPr id="264196"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4197"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64210" name="Object 18"/>
          <p:cNvGraphicFramePr>
            <a:graphicFrameLocks noChangeAspect="1"/>
          </p:cNvGraphicFramePr>
          <p:nvPr>
            <p:extLst>
              <p:ext uri="{D42A27DB-BD31-4B8C-83A1-F6EECF244321}">
                <p14:modId xmlns:p14="http://schemas.microsoft.com/office/powerpoint/2010/main" val="2533580848"/>
              </p:ext>
            </p:extLst>
          </p:nvPr>
        </p:nvGraphicFramePr>
        <p:xfrm>
          <a:off x="1411288" y="1214438"/>
          <a:ext cx="6827837" cy="1217612"/>
        </p:xfrm>
        <a:graphic>
          <a:graphicData uri="http://schemas.openxmlformats.org/presentationml/2006/ole">
            <mc:AlternateContent xmlns:mc="http://schemas.openxmlformats.org/markup-compatibility/2006">
              <mc:Choice xmlns:v="urn:schemas-microsoft-com:vml" Requires="v">
                <p:oleObj spid="_x0000_s1098405" name="Equation" r:id="rId4" imgW="2209680" imgH="393480" progId="Equation.DSMT4">
                  <p:embed/>
                </p:oleObj>
              </mc:Choice>
              <mc:Fallback>
                <p:oleObj name="Equation" r:id="rId4" imgW="2209680" imgH="393480" progId="Equation.DSMT4">
                  <p:embed/>
                  <p:pic>
                    <p:nvPicPr>
                      <p:cNvPr id="0" name="Object 18"/>
                      <p:cNvPicPr>
                        <a:picLocks noChangeAspect="1" noChangeArrowheads="1"/>
                      </p:cNvPicPr>
                      <p:nvPr/>
                    </p:nvPicPr>
                    <p:blipFill>
                      <a:blip r:embed="rId5"/>
                      <a:srcRect/>
                      <a:stretch>
                        <a:fillRect/>
                      </a:stretch>
                    </p:blipFill>
                    <p:spPr bwMode="auto">
                      <a:xfrm>
                        <a:off x="1411288" y="1214438"/>
                        <a:ext cx="6827837" cy="121761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1" name="Object 19"/>
          <p:cNvGraphicFramePr>
            <a:graphicFrameLocks noChangeAspect="1"/>
          </p:cNvGraphicFramePr>
          <p:nvPr>
            <p:extLst>
              <p:ext uri="{D42A27DB-BD31-4B8C-83A1-F6EECF244321}">
                <p14:modId xmlns:p14="http://schemas.microsoft.com/office/powerpoint/2010/main" val="3605790424"/>
              </p:ext>
            </p:extLst>
          </p:nvPr>
        </p:nvGraphicFramePr>
        <p:xfrm>
          <a:off x="1547664" y="2636912"/>
          <a:ext cx="2881312" cy="738188"/>
        </p:xfrm>
        <a:graphic>
          <a:graphicData uri="http://schemas.openxmlformats.org/presentationml/2006/ole">
            <mc:AlternateContent xmlns:mc="http://schemas.openxmlformats.org/markup-compatibility/2006">
              <mc:Choice xmlns:v="urn:schemas-microsoft-com:vml" Requires="v">
                <p:oleObj spid="_x0000_s1098406" name="Equation" r:id="rId6" imgW="1040948" imgH="266584" progId="Equation.DSMT4">
                  <p:embed/>
                </p:oleObj>
              </mc:Choice>
              <mc:Fallback>
                <p:oleObj name="Equation" r:id="rId6" imgW="1040948" imgH="266584"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2636912"/>
                        <a:ext cx="2881312" cy="73818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2" name="Object 20"/>
          <p:cNvGraphicFramePr>
            <a:graphicFrameLocks noChangeAspect="1"/>
          </p:cNvGraphicFramePr>
          <p:nvPr>
            <p:extLst>
              <p:ext uri="{D42A27DB-BD31-4B8C-83A1-F6EECF244321}">
                <p14:modId xmlns:p14="http://schemas.microsoft.com/office/powerpoint/2010/main" val="2835525062"/>
              </p:ext>
            </p:extLst>
          </p:nvPr>
        </p:nvGraphicFramePr>
        <p:xfrm>
          <a:off x="1547664" y="3568700"/>
          <a:ext cx="4032448" cy="1165098"/>
        </p:xfrm>
        <a:graphic>
          <a:graphicData uri="http://schemas.openxmlformats.org/presentationml/2006/ole">
            <mc:AlternateContent xmlns:mc="http://schemas.openxmlformats.org/markup-compatibility/2006">
              <mc:Choice xmlns:v="urn:schemas-microsoft-com:vml" Requires="v">
                <p:oleObj spid="_x0000_s1098407" name="Equation" r:id="rId8" imgW="1143000" imgH="330120" progId="Equation.DSMT4">
                  <p:embed/>
                </p:oleObj>
              </mc:Choice>
              <mc:Fallback>
                <p:oleObj name="Equation" r:id="rId8" imgW="1143000" imgH="330120" progId="Equation.DSMT4">
                  <p:embed/>
                  <p:pic>
                    <p:nvPicPr>
                      <p:cNvPr id="0" name="Object 20"/>
                      <p:cNvPicPr>
                        <a:picLocks noChangeAspect="1" noChangeArrowheads="1"/>
                      </p:cNvPicPr>
                      <p:nvPr/>
                    </p:nvPicPr>
                    <p:blipFill>
                      <a:blip r:embed="rId9"/>
                      <a:srcRect/>
                      <a:stretch>
                        <a:fillRect/>
                      </a:stretch>
                    </p:blipFill>
                    <p:spPr bwMode="auto">
                      <a:xfrm>
                        <a:off x="1547664" y="3568700"/>
                        <a:ext cx="4032448" cy="116509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4" name="Object 22"/>
          <p:cNvGraphicFramePr>
            <a:graphicFrameLocks noChangeAspect="1"/>
          </p:cNvGraphicFramePr>
          <p:nvPr>
            <p:extLst>
              <p:ext uri="{D42A27DB-BD31-4B8C-83A1-F6EECF244321}">
                <p14:modId xmlns:p14="http://schemas.microsoft.com/office/powerpoint/2010/main" val="1524259537"/>
              </p:ext>
            </p:extLst>
          </p:nvPr>
        </p:nvGraphicFramePr>
        <p:xfrm>
          <a:off x="5581104" y="5229200"/>
          <a:ext cx="1727200" cy="585787"/>
        </p:xfrm>
        <a:graphic>
          <a:graphicData uri="http://schemas.openxmlformats.org/presentationml/2006/ole">
            <mc:AlternateContent xmlns:mc="http://schemas.openxmlformats.org/markup-compatibility/2006">
              <mc:Choice xmlns:v="urn:schemas-microsoft-com:vml" Requires="v">
                <p:oleObj spid="_x0000_s1098408" name="Equation" r:id="rId10" imgW="748975" imgH="253890" progId="Equation.DSMT4">
                  <p:embed/>
                </p:oleObj>
              </mc:Choice>
              <mc:Fallback>
                <p:oleObj name="Equation" r:id="rId10" imgW="748975" imgH="25389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1104" y="5229200"/>
                        <a:ext cx="1727200" cy="58578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5" name="Object 23"/>
          <p:cNvGraphicFramePr>
            <a:graphicFrameLocks noChangeAspect="1"/>
          </p:cNvGraphicFramePr>
          <p:nvPr>
            <p:extLst>
              <p:ext uri="{D42A27DB-BD31-4B8C-83A1-F6EECF244321}">
                <p14:modId xmlns:p14="http://schemas.microsoft.com/office/powerpoint/2010/main" val="1049950365"/>
              </p:ext>
            </p:extLst>
          </p:nvPr>
        </p:nvGraphicFramePr>
        <p:xfrm>
          <a:off x="3564384" y="5229200"/>
          <a:ext cx="1727200" cy="623887"/>
        </p:xfrm>
        <a:graphic>
          <a:graphicData uri="http://schemas.openxmlformats.org/presentationml/2006/ole">
            <mc:AlternateContent xmlns:mc="http://schemas.openxmlformats.org/markup-compatibility/2006">
              <mc:Choice xmlns:v="urn:schemas-microsoft-com:vml" Requires="v">
                <p:oleObj spid="_x0000_s1098409" name="Equation" r:id="rId12" imgW="774364" imgH="279279" progId="Equation.DSMT4">
                  <p:embed/>
                </p:oleObj>
              </mc:Choice>
              <mc:Fallback>
                <p:oleObj name="Equation" r:id="rId12" imgW="774364" imgH="279279"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4384" y="5229200"/>
                        <a:ext cx="1727200" cy="62388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6" name="Object 24"/>
          <p:cNvGraphicFramePr>
            <a:graphicFrameLocks noChangeAspect="1"/>
          </p:cNvGraphicFramePr>
          <p:nvPr>
            <p:extLst>
              <p:ext uri="{D42A27DB-BD31-4B8C-83A1-F6EECF244321}">
                <p14:modId xmlns:p14="http://schemas.microsoft.com/office/powerpoint/2010/main" val="1537961154"/>
              </p:ext>
            </p:extLst>
          </p:nvPr>
        </p:nvGraphicFramePr>
        <p:xfrm>
          <a:off x="1619672" y="5229200"/>
          <a:ext cx="1720850" cy="592137"/>
        </p:xfrm>
        <a:graphic>
          <a:graphicData uri="http://schemas.openxmlformats.org/presentationml/2006/ole">
            <mc:AlternateContent xmlns:mc="http://schemas.openxmlformats.org/markup-compatibility/2006">
              <mc:Choice xmlns:v="urn:schemas-microsoft-com:vml" Requires="v">
                <p:oleObj spid="_x0000_s1098410" name="Equation" r:id="rId14" imgW="812447" imgH="279279" progId="Equation.DSMT4">
                  <p:embed/>
                </p:oleObj>
              </mc:Choice>
              <mc:Fallback>
                <p:oleObj name="Equation" r:id="rId14" imgW="812447" imgH="279279" progId="Equation.DSMT4">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672" y="5229200"/>
                        <a:ext cx="1720850" cy="59213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64223" name="WordArt 31"/>
          <p:cNvSpPr>
            <a:spLocks noChangeArrowheads="1" noChangeShapeType="1" noTextEdit="1"/>
          </p:cNvSpPr>
          <p:nvPr/>
        </p:nvSpPr>
        <p:spPr bwMode="auto">
          <a:xfrm>
            <a:off x="4427984" y="4437112"/>
            <a:ext cx="459105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Solução do problema sem restrições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4210"/>
                                        </p:tgtEl>
                                        <p:attrNameLst>
                                          <p:attrName>style.visibility</p:attrName>
                                        </p:attrNameLst>
                                      </p:cBhvr>
                                      <p:to>
                                        <p:strVal val="visible"/>
                                      </p:to>
                                    </p:set>
                                    <p:anim calcmode="lin" valueType="num">
                                      <p:cBhvr additive="base">
                                        <p:cTn id="7" dur="500" fill="hold"/>
                                        <p:tgtEl>
                                          <p:spTgt spid="264210"/>
                                        </p:tgtEl>
                                        <p:attrNameLst>
                                          <p:attrName>ppt_x</p:attrName>
                                        </p:attrNameLst>
                                      </p:cBhvr>
                                      <p:tavLst>
                                        <p:tav tm="0">
                                          <p:val>
                                            <p:strVal val="#ppt_x"/>
                                          </p:val>
                                        </p:tav>
                                        <p:tav tm="100000">
                                          <p:val>
                                            <p:strVal val="#ppt_x"/>
                                          </p:val>
                                        </p:tav>
                                      </p:tavLst>
                                    </p:anim>
                                    <p:anim calcmode="lin" valueType="num">
                                      <p:cBhvr additive="base">
                                        <p:cTn id="8" dur="500" fill="hold"/>
                                        <p:tgtEl>
                                          <p:spTgt spid="2642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4211"/>
                                        </p:tgtEl>
                                        <p:attrNameLst>
                                          <p:attrName>style.visibility</p:attrName>
                                        </p:attrNameLst>
                                      </p:cBhvr>
                                      <p:to>
                                        <p:strVal val="visible"/>
                                      </p:to>
                                    </p:set>
                                    <p:anim calcmode="lin" valueType="num">
                                      <p:cBhvr additive="base">
                                        <p:cTn id="12" dur="500" fill="hold"/>
                                        <p:tgtEl>
                                          <p:spTgt spid="264211"/>
                                        </p:tgtEl>
                                        <p:attrNameLst>
                                          <p:attrName>ppt_x</p:attrName>
                                        </p:attrNameLst>
                                      </p:cBhvr>
                                      <p:tavLst>
                                        <p:tav tm="0">
                                          <p:val>
                                            <p:strVal val="#ppt_x"/>
                                          </p:val>
                                        </p:tav>
                                        <p:tav tm="100000">
                                          <p:val>
                                            <p:strVal val="#ppt_x"/>
                                          </p:val>
                                        </p:tav>
                                      </p:tavLst>
                                    </p:anim>
                                    <p:anim calcmode="lin" valueType="num">
                                      <p:cBhvr additive="base">
                                        <p:cTn id="13" dur="500" fill="hold"/>
                                        <p:tgtEl>
                                          <p:spTgt spid="2642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4212"/>
                                        </p:tgtEl>
                                        <p:attrNameLst>
                                          <p:attrName>style.visibility</p:attrName>
                                        </p:attrNameLst>
                                      </p:cBhvr>
                                      <p:to>
                                        <p:strVal val="visible"/>
                                      </p:to>
                                    </p:set>
                                    <p:anim calcmode="lin" valueType="num">
                                      <p:cBhvr additive="base">
                                        <p:cTn id="17" dur="500" fill="hold"/>
                                        <p:tgtEl>
                                          <p:spTgt spid="264212"/>
                                        </p:tgtEl>
                                        <p:attrNameLst>
                                          <p:attrName>ppt_x</p:attrName>
                                        </p:attrNameLst>
                                      </p:cBhvr>
                                      <p:tavLst>
                                        <p:tav tm="0">
                                          <p:val>
                                            <p:strVal val="#ppt_x"/>
                                          </p:val>
                                        </p:tav>
                                        <p:tav tm="100000">
                                          <p:val>
                                            <p:strVal val="#ppt_x"/>
                                          </p:val>
                                        </p:tav>
                                      </p:tavLst>
                                    </p:anim>
                                    <p:anim calcmode="lin" valueType="num">
                                      <p:cBhvr additive="base">
                                        <p:cTn id="18" dur="500" fill="hold"/>
                                        <p:tgtEl>
                                          <p:spTgt spid="2642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4223"/>
                                        </p:tgtEl>
                                        <p:attrNameLst>
                                          <p:attrName>style.visibility</p:attrName>
                                        </p:attrNameLst>
                                      </p:cBhvr>
                                      <p:to>
                                        <p:strVal val="visible"/>
                                      </p:to>
                                    </p:set>
                                    <p:anim calcmode="lin" valueType="num">
                                      <p:cBhvr additive="base">
                                        <p:cTn id="23" dur="500" fill="hold"/>
                                        <p:tgtEl>
                                          <p:spTgt spid="264223"/>
                                        </p:tgtEl>
                                        <p:attrNameLst>
                                          <p:attrName>ppt_x</p:attrName>
                                        </p:attrNameLst>
                                      </p:cBhvr>
                                      <p:tavLst>
                                        <p:tav tm="0">
                                          <p:val>
                                            <p:strVal val="#ppt_x"/>
                                          </p:val>
                                        </p:tav>
                                        <p:tav tm="100000">
                                          <p:val>
                                            <p:strVal val="#ppt_x"/>
                                          </p:val>
                                        </p:tav>
                                      </p:tavLst>
                                    </p:anim>
                                    <p:anim calcmode="lin" valueType="num">
                                      <p:cBhvr additive="base">
                                        <p:cTn id="24" dur="500" fill="hold"/>
                                        <p:tgtEl>
                                          <p:spTgt spid="2642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4216"/>
                                        </p:tgtEl>
                                        <p:attrNameLst>
                                          <p:attrName>style.visibility</p:attrName>
                                        </p:attrNameLst>
                                      </p:cBhvr>
                                      <p:to>
                                        <p:strVal val="visible"/>
                                      </p:to>
                                    </p:set>
                                    <p:anim calcmode="lin" valueType="num">
                                      <p:cBhvr additive="base">
                                        <p:cTn id="29" dur="500" fill="hold"/>
                                        <p:tgtEl>
                                          <p:spTgt spid="264216"/>
                                        </p:tgtEl>
                                        <p:attrNameLst>
                                          <p:attrName>ppt_x</p:attrName>
                                        </p:attrNameLst>
                                      </p:cBhvr>
                                      <p:tavLst>
                                        <p:tav tm="0">
                                          <p:val>
                                            <p:strVal val="#ppt_x"/>
                                          </p:val>
                                        </p:tav>
                                        <p:tav tm="100000">
                                          <p:val>
                                            <p:strVal val="#ppt_x"/>
                                          </p:val>
                                        </p:tav>
                                      </p:tavLst>
                                    </p:anim>
                                    <p:anim calcmode="lin" valueType="num">
                                      <p:cBhvr additive="base">
                                        <p:cTn id="30" dur="500" fill="hold"/>
                                        <p:tgtEl>
                                          <p:spTgt spid="26421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264215"/>
                                        </p:tgtEl>
                                        <p:attrNameLst>
                                          <p:attrName>style.visibility</p:attrName>
                                        </p:attrNameLst>
                                      </p:cBhvr>
                                      <p:to>
                                        <p:strVal val="visible"/>
                                      </p:to>
                                    </p:set>
                                    <p:anim calcmode="lin" valueType="num">
                                      <p:cBhvr additive="base">
                                        <p:cTn id="34" dur="500" fill="hold"/>
                                        <p:tgtEl>
                                          <p:spTgt spid="264215"/>
                                        </p:tgtEl>
                                        <p:attrNameLst>
                                          <p:attrName>ppt_x</p:attrName>
                                        </p:attrNameLst>
                                      </p:cBhvr>
                                      <p:tavLst>
                                        <p:tav tm="0">
                                          <p:val>
                                            <p:strVal val="#ppt_x"/>
                                          </p:val>
                                        </p:tav>
                                        <p:tav tm="100000">
                                          <p:val>
                                            <p:strVal val="#ppt_x"/>
                                          </p:val>
                                        </p:tav>
                                      </p:tavLst>
                                    </p:anim>
                                    <p:anim calcmode="lin" valueType="num">
                                      <p:cBhvr additive="base">
                                        <p:cTn id="35" dur="500" fill="hold"/>
                                        <p:tgtEl>
                                          <p:spTgt spid="264215"/>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264214"/>
                                        </p:tgtEl>
                                        <p:attrNameLst>
                                          <p:attrName>style.visibility</p:attrName>
                                        </p:attrNameLst>
                                      </p:cBhvr>
                                      <p:to>
                                        <p:strVal val="visible"/>
                                      </p:to>
                                    </p:set>
                                    <p:anim calcmode="lin" valueType="num">
                                      <p:cBhvr additive="base">
                                        <p:cTn id="39" dur="500" fill="hold"/>
                                        <p:tgtEl>
                                          <p:spTgt spid="264214"/>
                                        </p:tgtEl>
                                        <p:attrNameLst>
                                          <p:attrName>ppt_x</p:attrName>
                                        </p:attrNameLst>
                                      </p:cBhvr>
                                      <p:tavLst>
                                        <p:tav tm="0">
                                          <p:val>
                                            <p:strVal val="#ppt_x"/>
                                          </p:val>
                                        </p:tav>
                                        <p:tav tm="100000">
                                          <p:val>
                                            <p:strVal val="#ppt_x"/>
                                          </p:val>
                                        </p:tav>
                                      </p:tavLst>
                                    </p:anim>
                                    <p:anim calcmode="lin" valueType="num">
                                      <p:cBhvr additive="base">
                                        <p:cTn id="40" dur="500" fill="hold"/>
                                        <p:tgtEl>
                                          <p:spTgt spid="26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2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143A5CC7-C82B-4607-87B5-DE4B49F7D219}" type="slidenum">
              <a:rPr lang="pt-BR" altLang="pt-BR"/>
              <a:pPr/>
              <a:t>106</a:t>
            </a:fld>
            <a:endParaRPr lang="pt-BR" altLang="pt-BR"/>
          </a:p>
        </p:txBody>
      </p:sp>
      <p:sp>
        <p:nvSpPr>
          <p:cNvPr id="23961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0"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2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3"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4"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29" name="Rectangle 13"/>
          <p:cNvSpPr>
            <a:spLocks noChangeArrowheads="1"/>
          </p:cNvSpPr>
          <p:nvPr/>
        </p:nvSpPr>
        <p:spPr bwMode="auto">
          <a:xfrm>
            <a:off x="0" y="2887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31" name="Rectangle 15"/>
          <p:cNvSpPr>
            <a:spLocks noChangeArrowheads="1"/>
          </p:cNvSpPr>
          <p:nvPr/>
        </p:nvSpPr>
        <p:spPr bwMode="auto">
          <a:xfrm>
            <a:off x="0" y="2719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9638" name="Rectangle 22"/>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205957" y="2164388"/>
            <a:ext cx="8858322" cy="1446550"/>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Import</a:t>
            </a:r>
            <a:r>
              <a:rPr lang="pt-B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ância na variação</a:t>
            </a:r>
          </a:p>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Das variáveis manipuladas</a:t>
            </a:r>
          </a:p>
        </p:txBody>
      </p:sp>
    </p:spTree>
    <p:extLst>
      <p:ext uri="{BB962C8B-B14F-4D97-AF65-F5344CB8AC3E}">
        <p14:creationId xmlns:p14="http://schemas.microsoft.com/office/powerpoint/2010/main" val="3914095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293DAC9D-D299-4841-9EC1-BFA7E0B38516}" type="slidenum">
              <a:rPr lang="pt-BR" altLang="pt-BR"/>
              <a:pPr/>
              <a:t>107</a:t>
            </a:fld>
            <a:endParaRPr lang="pt-BR" altLang="pt-BR"/>
          </a:p>
        </p:txBody>
      </p:sp>
      <p:sp>
        <p:nvSpPr>
          <p:cNvPr id="243714"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Função Objetivo Modificada</a:t>
            </a:r>
          </a:p>
        </p:txBody>
      </p:sp>
      <p:sp>
        <p:nvSpPr>
          <p:cNvPr id="243715"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3716"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3717"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3718"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3719"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3720"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3723" name="Rectangle 11"/>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3741"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3740" name="Object 28"/>
          <p:cNvGraphicFramePr>
            <a:graphicFrameLocks noChangeAspect="1"/>
          </p:cNvGraphicFramePr>
          <p:nvPr>
            <p:extLst>
              <p:ext uri="{D42A27DB-BD31-4B8C-83A1-F6EECF244321}">
                <p14:modId xmlns:p14="http://schemas.microsoft.com/office/powerpoint/2010/main" val="1916528080"/>
              </p:ext>
            </p:extLst>
          </p:nvPr>
        </p:nvGraphicFramePr>
        <p:xfrm>
          <a:off x="1907704" y="1355494"/>
          <a:ext cx="4896544" cy="1091412"/>
        </p:xfrm>
        <a:graphic>
          <a:graphicData uri="http://schemas.openxmlformats.org/presentationml/2006/ole">
            <mc:AlternateContent xmlns:mc="http://schemas.openxmlformats.org/markup-compatibility/2006">
              <mc:Choice xmlns:v="urn:schemas-microsoft-com:vml" Requires="v">
                <p:oleObj spid="_x0000_s1175613" name="Equation" r:id="rId4" imgW="1193760" imgH="266400" progId="Equation.DSMT4">
                  <p:embed/>
                </p:oleObj>
              </mc:Choice>
              <mc:Fallback>
                <p:oleObj name="Equation" r:id="rId4" imgW="1193760" imgH="266400" progId="Equation.DSMT4">
                  <p:embed/>
                  <p:pic>
                    <p:nvPicPr>
                      <p:cNvPr id="0" name="Object 28"/>
                      <p:cNvPicPr>
                        <a:picLocks noChangeAspect="1" noChangeArrowheads="1"/>
                      </p:cNvPicPr>
                      <p:nvPr/>
                    </p:nvPicPr>
                    <p:blipFill>
                      <a:blip r:embed="rId5"/>
                      <a:srcRect/>
                      <a:stretch>
                        <a:fillRect/>
                      </a:stretch>
                    </p:blipFill>
                    <p:spPr bwMode="auto">
                      <a:xfrm>
                        <a:off x="1907704" y="1355494"/>
                        <a:ext cx="4896544" cy="109141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43743" name="Rectangle 31"/>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3742" name="Object 30"/>
          <p:cNvGraphicFramePr>
            <a:graphicFrameLocks noChangeAspect="1"/>
          </p:cNvGraphicFramePr>
          <p:nvPr>
            <p:extLst>
              <p:ext uri="{D42A27DB-BD31-4B8C-83A1-F6EECF244321}">
                <p14:modId xmlns:p14="http://schemas.microsoft.com/office/powerpoint/2010/main" val="109297888"/>
              </p:ext>
            </p:extLst>
          </p:nvPr>
        </p:nvGraphicFramePr>
        <p:xfrm>
          <a:off x="1907704" y="2492896"/>
          <a:ext cx="5147768" cy="3312368"/>
        </p:xfrm>
        <a:graphic>
          <a:graphicData uri="http://schemas.openxmlformats.org/presentationml/2006/ole">
            <mc:AlternateContent xmlns:mc="http://schemas.openxmlformats.org/markup-compatibility/2006">
              <mc:Choice xmlns:v="urn:schemas-microsoft-com:vml" Requires="v">
                <p:oleObj spid="_x0000_s1175614" name="Equation" r:id="rId6" imgW="1459866" imgH="939392" progId="Equation.DSMT4">
                  <p:embed/>
                </p:oleObj>
              </mc:Choice>
              <mc:Fallback>
                <p:oleObj name="Equation" r:id="rId6" imgW="1459866" imgH="939392"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492896"/>
                        <a:ext cx="5147768" cy="3312368"/>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1"/>
          <p:cNvSpPr/>
          <p:nvPr/>
        </p:nvSpPr>
        <p:spPr>
          <a:xfrm>
            <a:off x="1324161" y="5733256"/>
            <a:ext cx="6495689" cy="1077218"/>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Fator de supressão</a:t>
            </a:r>
          </a:p>
          <a:p>
            <a:pPr algn="ct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Das variáveis manipuladas</a:t>
            </a:r>
            <a:endPar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3740"/>
                                        </p:tgtEl>
                                        <p:attrNameLst>
                                          <p:attrName>style.visibility</p:attrName>
                                        </p:attrNameLst>
                                      </p:cBhvr>
                                      <p:to>
                                        <p:strVal val="visible"/>
                                      </p:to>
                                    </p:set>
                                    <p:anim calcmode="lin" valueType="num">
                                      <p:cBhvr additive="base">
                                        <p:cTn id="7" dur="500" fill="hold"/>
                                        <p:tgtEl>
                                          <p:spTgt spid="243740"/>
                                        </p:tgtEl>
                                        <p:attrNameLst>
                                          <p:attrName>ppt_x</p:attrName>
                                        </p:attrNameLst>
                                      </p:cBhvr>
                                      <p:tavLst>
                                        <p:tav tm="0">
                                          <p:val>
                                            <p:strVal val="#ppt_x"/>
                                          </p:val>
                                        </p:tav>
                                        <p:tav tm="100000">
                                          <p:val>
                                            <p:strVal val="#ppt_x"/>
                                          </p:val>
                                        </p:tav>
                                      </p:tavLst>
                                    </p:anim>
                                    <p:anim calcmode="lin" valueType="num">
                                      <p:cBhvr additive="base">
                                        <p:cTn id="8" dur="500" fill="hold"/>
                                        <p:tgtEl>
                                          <p:spTgt spid="2437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3742"/>
                                        </p:tgtEl>
                                        <p:attrNameLst>
                                          <p:attrName>style.visibility</p:attrName>
                                        </p:attrNameLst>
                                      </p:cBhvr>
                                      <p:to>
                                        <p:strVal val="visible"/>
                                      </p:to>
                                    </p:set>
                                    <p:anim calcmode="lin" valueType="num">
                                      <p:cBhvr additive="base">
                                        <p:cTn id="13" dur="500" fill="hold"/>
                                        <p:tgtEl>
                                          <p:spTgt spid="243742"/>
                                        </p:tgtEl>
                                        <p:attrNameLst>
                                          <p:attrName>ppt_x</p:attrName>
                                        </p:attrNameLst>
                                      </p:cBhvr>
                                      <p:tavLst>
                                        <p:tav tm="0">
                                          <p:val>
                                            <p:strVal val="#ppt_x"/>
                                          </p:val>
                                        </p:tav>
                                        <p:tav tm="100000">
                                          <p:val>
                                            <p:strVal val="#ppt_x"/>
                                          </p:val>
                                        </p:tav>
                                      </p:tavLst>
                                    </p:anim>
                                    <p:anim calcmode="lin" valueType="num">
                                      <p:cBhvr additive="base">
                                        <p:cTn id="14" dur="500" fill="hold"/>
                                        <p:tgtEl>
                                          <p:spTgt spid="24374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4925BB6A-5657-42C5-964E-7B098C6F85F8}" type="slidenum">
              <a:rPr lang="pt-BR" altLang="pt-BR"/>
              <a:pPr/>
              <a:t>108</a:t>
            </a:fld>
            <a:endParaRPr lang="pt-BR" altLang="pt-BR"/>
          </a:p>
        </p:txBody>
      </p:sp>
      <p:sp>
        <p:nvSpPr>
          <p:cNvPr id="241666"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Função Objetivo</a:t>
            </a:r>
          </a:p>
        </p:txBody>
      </p:sp>
      <p:sp>
        <p:nvSpPr>
          <p:cNvPr id="24166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68" name="Rectangle 4"/>
          <p:cNvSpPr>
            <a:spLocks noChangeArrowheads="1"/>
          </p:cNvSpPr>
          <p:nvPr/>
        </p:nvSpPr>
        <p:spPr bwMode="auto">
          <a:xfrm>
            <a:off x="755650" y="44180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166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7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1681" name="Rectangle 17"/>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1682" name="Object 18"/>
          <p:cNvGraphicFramePr>
            <a:graphicFrameLocks noChangeAspect="1"/>
          </p:cNvGraphicFramePr>
          <p:nvPr>
            <p:extLst>
              <p:ext uri="{D42A27DB-BD31-4B8C-83A1-F6EECF244321}">
                <p14:modId xmlns:p14="http://schemas.microsoft.com/office/powerpoint/2010/main" val="292837616"/>
              </p:ext>
            </p:extLst>
          </p:nvPr>
        </p:nvGraphicFramePr>
        <p:xfrm>
          <a:off x="323477" y="3418507"/>
          <a:ext cx="8208963" cy="1090613"/>
        </p:xfrm>
        <a:graphic>
          <a:graphicData uri="http://schemas.openxmlformats.org/presentationml/2006/ole">
            <mc:AlternateContent xmlns:mc="http://schemas.openxmlformats.org/markup-compatibility/2006">
              <mc:Choice xmlns:v="urn:schemas-microsoft-com:vml" Requires="v">
                <p:oleObj spid="_x0000_s1163427" name="Equation" r:id="rId4" imgW="2489040" imgH="330120" progId="Equation.DSMT4">
                  <p:embed/>
                </p:oleObj>
              </mc:Choice>
              <mc:Fallback>
                <p:oleObj name="Equation" r:id="rId4" imgW="2489040" imgH="330120" progId="Equation.DSMT4">
                  <p:embed/>
                  <p:pic>
                    <p:nvPicPr>
                      <p:cNvPr id="0" name=""/>
                      <p:cNvPicPr>
                        <a:picLocks noChangeAspect="1" noChangeArrowheads="1"/>
                      </p:cNvPicPr>
                      <p:nvPr/>
                    </p:nvPicPr>
                    <p:blipFill>
                      <a:blip r:embed="rId5"/>
                      <a:srcRect/>
                      <a:stretch>
                        <a:fillRect/>
                      </a:stretch>
                    </p:blipFill>
                    <p:spPr bwMode="auto">
                      <a:xfrm>
                        <a:off x="323477" y="3418507"/>
                        <a:ext cx="8208963" cy="1090613"/>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1684" name="Object 20"/>
          <p:cNvGraphicFramePr>
            <a:graphicFrameLocks noChangeAspect="1"/>
          </p:cNvGraphicFramePr>
          <p:nvPr>
            <p:extLst>
              <p:ext uri="{D42A27DB-BD31-4B8C-83A1-F6EECF244321}">
                <p14:modId xmlns:p14="http://schemas.microsoft.com/office/powerpoint/2010/main" val="880561667"/>
              </p:ext>
            </p:extLst>
          </p:nvPr>
        </p:nvGraphicFramePr>
        <p:xfrm>
          <a:off x="107504" y="4901771"/>
          <a:ext cx="8928992" cy="790452"/>
        </p:xfrm>
        <a:graphic>
          <a:graphicData uri="http://schemas.openxmlformats.org/presentationml/2006/ole">
            <mc:AlternateContent xmlns:mc="http://schemas.openxmlformats.org/markup-compatibility/2006">
              <mc:Choice xmlns:v="urn:schemas-microsoft-com:vml" Requires="v">
                <p:oleObj spid="_x0000_s1163428" name="Equation" r:id="rId6" imgW="3301920" imgH="291960" progId="Equation.DSMT4">
                  <p:embed/>
                </p:oleObj>
              </mc:Choice>
              <mc:Fallback>
                <p:oleObj name="Equation" r:id="rId6" imgW="3301920" imgH="291960" progId="Equation.DSMT4">
                  <p:embed/>
                  <p:pic>
                    <p:nvPicPr>
                      <p:cNvPr id="0" name=""/>
                      <p:cNvPicPr>
                        <a:picLocks noChangeAspect="1" noChangeArrowheads="1"/>
                      </p:cNvPicPr>
                      <p:nvPr/>
                    </p:nvPicPr>
                    <p:blipFill>
                      <a:blip r:embed="rId7"/>
                      <a:srcRect/>
                      <a:stretch>
                        <a:fillRect/>
                      </a:stretch>
                    </p:blipFill>
                    <p:spPr bwMode="auto">
                      <a:xfrm>
                        <a:off x="107504" y="4901771"/>
                        <a:ext cx="8928992" cy="79045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1700" name="Object 36"/>
          <p:cNvGraphicFramePr>
            <a:graphicFrameLocks noGrp="1" noChangeAspect="1"/>
          </p:cNvGraphicFramePr>
          <p:nvPr>
            <p:ph idx="1"/>
            <p:extLst>
              <p:ext uri="{D42A27DB-BD31-4B8C-83A1-F6EECF244321}">
                <p14:modId xmlns:p14="http://schemas.microsoft.com/office/powerpoint/2010/main" val="4145172298"/>
              </p:ext>
            </p:extLst>
          </p:nvPr>
        </p:nvGraphicFramePr>
        <p:xfrm>
          <a:off x="6372200" y="2420888"/>
          <a:ext cx="2549525" cy="811212"/>
        </p:xfrm>
        <a:graphic>
          <a:graphicData uri="http://schemas.openxmlformats.org/presentationml/2006/ole">
            <mc:AlternateContent xmlns:mc="http://schemas.openxmlformats.org/markup-compatibility/2006">
              <mc:Choice xmlns:v="urn:schemas-microsoft-com:vml" Requires="v">
                <p:oleObj spid="_x0000_s1163429" name="Equation" r:id="rId8" imgW="838080" imgH="266400" progId="Equation.DSMT4">
                  <p:embed/>
                </p:oleObj>
              </mc:Choice>
              <mc:Fallback>
                <p:oleObj name="Equation" r:id="rId8" imgW="838080" imgH="266400" progId="Equation.DSMT4">
                  <p:embed/>
                  <p:pic>
                    <p:nvPicPr>
                      <p:cNvPr id="0" name=""/>
                      <p:cNvPicPr>
                        <a:picLocks noChangeAspect="1" noChangeArrowheads="1"/>
                      </p:cNvPicPr>
                      <p:nvPr/>
                    </p:nvPicPr>
                    <p:blipFill>
                      <a:blip r:embed="rId9"/>
                      <a:srcRect/>
                      <a:stretch>
                        <a:fillRect/>
                      </a:stretch>
                    </p:blipFill>
                    <p:spPr bwMode="auto">
                      <a:xfrm>
                        <a:off x="6372200" y="2420888"/>
                        <a:ext cx="2549525" cy="8112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017826017"/>
              </p:ext>
            </p:extLst>
          </p:nvPr>
        </p:nvGraphicFramePr>
        <p:xfrm>
          <a:off x="1908175" y="1355725"/>
          <a:ext cx="4895850" cy="1090613"/>
        </p:xfrm>
        <a:graphic>
          <a:graphicData uri="http://schemas.openxmlformats.org/presentationml/2006/ole">
            <mc:AlternateContent xmlns:mc="http://schemas.openxmlformats.org/markup-compatibility/2006">
              <mc:Choice xmlns:v="urn:schemas-microsoft-com:vml" Requires="v">
                <p:oleObj spid="_x0000_s1163430" name="Equation" r:id="rId10" imgW="1193760" imgH="266400" progId="Equation.DSMT4">
                  <p:embed/>
                </p:oleObj>
              </mc:Choice>
              <mc:Fallback>
                <p:oleObj name="Equation" r:id="rId10" imgW="1193760" imgH="2664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1355725"/>
                        <a:ext cx="4895850" cy="1090613"/>
                      </a:xfrm>
                      <a:prstGeom prst="rect">
                        <a:avLst/>
                      </a:prstGeom>
                      <a:solidFill>
                        <a:schemeClr val="accent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2529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700"/>
                                        </p:tgtEl>
                                        <p:attrNameLst>
                                          <p:attrName>style.visibility</p:attrName>
                                        </p:attrNameLst>
                                      </p:cBhvr>
                                      <p:to>
                                        <p:strVal val="visible"/>
                                      </p:to>
                                    </p:set>
                                    <p:anim calcmode="lin" valueType="num">
                                      <p:cBhvr additive="base">
                                        <p:cTn id="7" dur="500" fill="hold"/>
                                        <p:tgtEl>
                                          <p:spTgt spid="241700"/>
                                        </p:tgtEl>
                                        <p:attrNameLst>
                                          <p:attrName>ppt_x</p:attrName>
                                        </p:attrNameLst>
                                      </p:cBhvr>
                                      <p:tavLst>
                                        <p:tav tm="0">
                                          <p:val>
                                            <p:strVal val="#ppt_x"/>
                                          </p:val>
                                        </p:tav>
                                        <p:tav tm="100000">
                                          <p:val>
                                            <p:strVal val="#ppt_x"/>
                                          </p:val>
                                        </p:tav>
                                      </p:tavLst>
                                    </p:anim>
                                    <p:anim calcmode="lin" valueType="num">
                                      <p:cBhvr additive="base">
                                        <p:cTn id="8" dur="500" fill="hold"/>
                                        <p:tgtEl>
                                          <p:spTgt spid="2417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682"/>
                                        </p:tgtEl>
                                        <p:attrNameLst>
                                          <p:attrName>style.visibility</p:attrName>
                                        </p:attrNameLst>
                                      </p:cBhvr>
                                      <p:to>
                                        <p:strVal val="visible"/>
                                      </p:to>
                                    </p:set>
                                    <p:anim calcmode="lin" valueType="num">
                                      <p:cBhvr additive="base">
                                        <p:cTn id="17" dur="500" fill="hold"/>
                                        <p:tgtEl>
                                          <p:spTgt spid="241682"/>
                                        </p:tgtEl>
                                        <p:attrNameLst>
                                          <p:attrName>ppt_x</p:attrName>
                                        </p:attrNameLst>
                                      </p:cBhvr>
                                      <p:tavLst>
                                        <p:tav tm="0">
                                          <p:val>
                                            <p:strVal val="#ppt_x"/>
                                          </p:val>
                                        </p:tav>
                                        <p:tav tm="100000">
                                          <p:val>
                                            <p:strVal val="#ppt_x"/>
                                          </p:val>
                                        </p:tav>
                                      </p:tavLst>
                                    </p:anim>
                                    <p:anim calcmode="lin" valueType="num">
                                      <p:cBhvr additive="base">
                                        <p:cTn id="18" dur="500" fill="hold"/>
                                        <p:tgtEl>
                                          <p:spTgt spid="24168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241684"/>
                                        </p:tgtEl>
                                        <p:attrNameLst>
                                          <p:attrName>style.visibility</p:attrName>
                                        </p:attrNameLst>
                                      </p:cBhvr>
                                      <p:to>
                                        <p:strVal val="visible"/>
                                      </p:to>
                                    </p:set>
                                    <p:anim calcmode="lin" valueType="num">
                                      <p:cBhvr additive="base">
                                        <p:cTn id="22" dur="500" fill="hold"/>
                                        <p:tgtEl>
                                          <p:spTgt spid="241684"/>
                                        </p:tgtEl>
                                        <p:attrNameLst>
                                          <p:attrName>ppt_x</p:attrName>
                                        </p:attrNameLst>
                                      </p:cBhvr>
                                      <p:tavLst>
                                        <p:tav tm="0">
                                          <p:val>
                                            <p:strVal val="#ppt_x"/>
                                          </p:val>
                                        </p:tav>
                                        <p:tav tm="100000">
                                          <p:val>
                                            <p:strVal val="#ppt_x"/>
                                          </p:val>
                                        </p:tav>
                                      </p:tavLst>
                                    </p:anim>
                                    <p:anim calcmode="lin" valueType="num">
                                      <p:cBhvr additive="base">
                                        <p:cTn id="23" dur="500" fill="hold"/>
                                        <p:tgtEl>
                                          <p:spTgt spid="24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9629A4D8-3DAC-4882-BD32-9D7811326E7D}" type="slidenum">
              <a:rPr lang="pt-BR" altLang="pt-BR"/>
              <a:pPr/>
              <a:t>109</a:t>
            </a:fld>
            <a:endParaRPr lang="pt-BR" altLang="pt-BR"/>
          </a:p>
        </p:txBody>
      </p:sp>
      <p:sp>
        <p:nvSpPr>
          <p:cNvPr id="264194" name="Rectangle 2"/>
          <p:cNvSpPr>
            <a:spLocks noGrp="1" noChangeArrowheads="1"/>
          </p:cNvSpPr>
          <p:nvPr>
            <p:ph type="title"/>
          </p:nvPr>
        </p:nvSpPr>
        <p:spPr>
          <a:xfrm>
            <a:off x="457200" y="115888"/>
            <a:ext cx="8229600" cy="1143000"/>
          </a:xfrm>
          <a:noFill/>
          <a:ln/>
        </p:spPr>
        <p:txBody>
          <a:bodyPr anchor="ctr" anchorCtr="0"/>
          <a:lstStyle/>
          <a:p>
            <a:r>
              <a:rPr lang="pt-BR" altLang="pt-BR" sz="3600" b="1" u="sng" dirty="0">
                <a:latin typeface="Times New Roman" pitchFamily="18" charset="0"/>
              </a:rPr>
              <a:t>Ponto ótimo da Função Objetivo</a:t>
            </a:r>
          </a:p>
        </p:txBody>
      </p:sp>
      <p:sp>
        <p:nvSpPr>
          <p:cNvPr id="264196"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4197"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64210" name="Object 18"/>
          <p:cNvGraphicFramePr>
            <a:graphicFrameLocks noChangeAspect="1"/>
          </p:cNvGraphicFramePr>
          <p:nvPr>
            <p:extLst>
              <p:ext uri="{D42A27DB-BD31-4B8C-83A1-F6EECF244321}">
                <p14:modId xmlns:p14="http://schemas.microsoft.com/office/powerpoint/2010/main" val="2864845432"/>
              </p:ext>
            </p:extLst>
          </p:nvPr>
        </p:nvGraphicFramePr>
        <p:xfrm>
          <a:off x="742950" y="1214438"/>
          <a:ext cx="8161338" cy="1217612"/>
        </p:xfrm>
        <a:graphic>
          <a:graphicData uri="http://schemas.openxmlformats.org/presentationml/2006/ole">
            <mc:AlternateContent xmlns:mc="http://schemas.openxmlformats.org/markup-compatibility/2006">
              <mc:Choice xmlns:v="urn:schemas-microsoft-com:vml" Requires="v">
                <p:oleObj spid="_x0000_s1059763" name="Equation" r:id="rId4" imgW="2641320" imgH="393480" progId="Equation.DSMT4">
                  <p:embed/>
                </p:oleObj>
              </mc:Choice>
              <mc:Fallback>
                <p:oleObj name="Equation" r:id="rId4" imgW="2641320" imgH="393480" progId="Equation.DSMT4">
                  <p:embed/>
                  <p:pic>
                    <p:nvPicPr>
                      <p:cNvPr id="0" name=""/>
                      <p:cNvPicPr>
                        <a:picLocks noChangeAspect="1" noChangeArrowheads="1"/>
                      </p:cNvPicPr>
                      <p:nvPr/>
                    </p:nvPicPr>
                    <p:blipFill>
                      <a:blip r:embed="rId5"/>
                      <a:srcRect/>
                      <a:stretch>
                        <a:fillRect/>
                      </a:stretch>
                    </p:blipFill>
                    <p:spPr bwMode="auto">
                      <a:xfrm>
                        <a:off x="742950" y="1214438"/>
                        <a:ext cx="8161338" cy="121761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1" name="Object 19"/>
          <p:cNvGraphicFramePr>
            <a:graphicFrameLocks noChangeAspect="1"/>
          </p:cNvGraphicFramePr>
          <p:nvPr>
            <p:extLst>
              <p:ext uri="{D42A27DB-BD31-4B8C-83A1-F6EECF244321}">
                <p14:modId xmlns:p14="http://schemas.microsoft.com/office/powerpoint/2010/main" val="678465966"/>
              </p:ext>
            </p:extLst>
          </p:nvPr>
        </p:nvGraphicFramePr>
        <p:xfrm>
          <a:off x="863600" y="2584450"/>
          <a:ext cx="4251325" cy="844550"/>
        </p:xfrm>
        <a:graphic>
          <a:graphicData uri="http://schemas.openxmlformats.org/presentationml/2006/ole">
            <mc:AlternateContent xmlns:mc="http://schemas.openxmlformats.org/markup-compatibility/2006">
              <mc:Choice xmlns:v="urn:schemas-microsoft-com:vml" Requires="v">
                <p:oleObj spid="_x0000_s1059764" name="Equation" r:id="rId6" imgW="1536480" imgH="304560" progId="Equation.DSMT4">
                  <p:embed/>
                </p:oleObj>
              </mc:Choice>
              <mc:Fallback>
                <p:oleObj name="Equation" r:id="rId6" imgW="1536480" imgH="304560" progId="Equation.DSMT4">
                  <p:embed/>
                  <p:pic>
                    <p:nvPicPr>
                      <p:cNvPr id="0" name=""/>
                      <p:cNvPicPr>
                        <a:picLocks noChangeAspect="1" noChangeArrowheads="1"/>
                      </p:cNvPicPr>
                      <p:nvPr/>
                    </p:nvPicPr>
                    <p:blipFill>
                      <a:blip r:embed="rId7"/>
                      <a:srcRect/>
                      <a:stretch>
                        <a:fillRect/>
                      </a:stretch>
                    </p:blipFill>
                    <p:spPr bwMode="auto">
                      <a:xfrm>
                        <a:off x="863600" y="2584450"/>
                        <a:ext cx="4251325" cy="8445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2" name="Object 20"/>
          <p:cNvGraphicFramePr>
            <a:graphicFrameLocks noChangeAspect="1"/>
          </p:cNvGraphicFramePr>
          <p:nvPr>
            <p:extLst>
              <p:ext uri="{D42A27DB-BD31-4B8C-83A1-F6EECF244321}">
                <p14:modId xmlns:p14="http://schemas.microsoft.com/office/powerpoint/2010/main" val="1468922229"/>
              </p:ext>
            </p:extLst>
          </p:nvPr>
        </p:nvGraphicFramePr>
        <p:xfrm>
          <a:off x="1077913" y="3568700"/>
          <a:ext cx="4972050" cy="1165225"/>
        </p:xfrm>
        <a:graphic>
          <a:graphicData uri="http://schemas.openxmlformats.org/presentationml/2006/ole">
            <mc:AlternateContent xmlns:mc="http://schemas.openxmlformats.org/markup-compatibility/2006">
              <mc:Choice xmlns:v="urn:schemas-microsoft-com:vml" Requires="v">
                <p:oleObj spid="_x0000_s1059765" name="Equation" r:id="rId8" imgW="1409400" imgH="330120" progId="Equation.DSMT4">
                  <p:embed/>
                </p:oleObj>
              </mc:Choice>
              <mc:Fallback>
                <p:oleObj name="Equation" r:id="rId8" imgW="1409400" imgH="330120" progId="Equation.DSMT4">
                  <p:embed/>
                  <p:pic>
                    <p:nvPicPr>
                      <p:cNvPr id="0" name=""/>
                      <p:cNvPicPr>
                        <a:picLocks noChangeAspect="1" noChangeArrowheads="1"/>
                      </p:cNvPicPr>
                      <p:nvPr/>
                    </p:nvPicPr>
                    <p:blipFill>
                      <a:blip r:embed="rId9"/>
                      <a:srcRect/>
                      <a:stretch>
                        <a:fillRect/>
                      </a:stretch>
                    </p:blipFill>
                    <p:spPr bwMode="auto">
                      <a:xfrm>
                        <a:off x="1077913" y="3568700"/>
                        <a:ext cx="4972050" cy="11652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4" name="Object 22"/>
          <p:cNvGraphicFramePr>
            <a:graphicFrameLocks noChangeAspect="1"/>
          </p:cNvGraphicFramePr>
          <p:nvPr>
            <p:extLst>
              <p:ext uri="{D42A27DB-BD31-4B8C-83A1-F6EECF244321}">
                <p14:modId xmlns:p14="http://schemas.microsoft.com/office/powerpoint/2010/main" val="2098947568"/>
              </p:ext>
            </p:extLst>
          </p:nvPr>
        </p:nvGraphicFramePr>
        <p:xfrm>
          <a:off x="5581104" y="5229200"/>
          <a:ext cx="1727200" cy="585787"/>
        </p:xfrm>
        <a:graphic>
          <a:graphicData uri="http://schemas.openxmlformats.org/presentationml/2006/ole">
            <mc:AlternateContent xmlns:mc="http://schemas.openxmlformats.org/markup-compatibility/2006">
              <mc:Choice xmlns:v="urn:schemas-microsoft-com:vml" Requires="v">
                <p:oleObj spid="_x0000_s1059766" name="Equation" r:id="rId10" imgW="748975" imgH="253890" progId="Equation.DSMT4">
                  <p:embed/>
                </p:oleObj>
              </mc:Choice>
              <mc:Fallback>
                <p:oleObj name="Equation" r:id="rId10" imgW="748975"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1104" y="5229200"/>
                        <a:ext cx="1727200" cy="58578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5" name="Object 23"/>
          <p:cNvGraphicFramePr>
            <a:graphicFrameLocks noChangeAspect="1"/>
          </p:cNvGraphicFramePr>
          <p:nvPr>
            <p:extLst>
              <p:ext uri="{D42A27DB-BD31-4B8C-83A1-F6EECF244321}">
                <p14:modId xmlns:p14="http://schemas.microsoft.com/office/powerpoint/2010/main" val="1305602306"/>
              </p:ext>
            </p:extLst>
          </p:nvPr>
        </p:nvGraphicFramePr>
        <p:xfrm>
          <a:off x="3564384" y="5229200"/>
          <a:ext cx="1727200" cy="623887"/>
        </p:xfrm>
        <a:graphic>
          <a:graphicData uri="http://schemas.openxmlformats.org/presentationml/2006/ole">
            <mc:AlternateContent xmlns:mc="http://schemas.openxmlformats.org/markup-compatibility/2006">
              <mc:Choice xmlns:v="urn:schemas-microsoft-com:vml" Requires="v">
                <p:oleObj spid="_x0000_s1059767" name="Equation" r:id="rId12" imgW="774364" imgH="279279" progId="Equation.DSMT4">
                  <p:embed/>
                </p:oleObj>
              </mc:Choice>
              <mc:Fallback>
                <p:oleObj name="Equation" r:id="rId12" imgW="774364" imgH="27927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4384" y="5229200"/>
                        <a:ext cx="1727200" cy="62388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4216" name="Object 24"/>
          <p:cNvGraphicFramePr>
            <a:graphicFrameLocks noChangeAspect="1"/>
          </p:cNvGraphicFramePr>
          <p:nvPr>
            <p:extLst>
              <p:ext uri="{D42A27DB-BD31-4B8C-83A1-F6EECF244321}">
                <p14:modId xmlns:p14="http://schemas.microsoft.com/office/powerpoint/2010/main" val="3213754027"/>
              </p:ext>
            </p:extLst>
          </p:nvPr>
        </p:nvGraphicFramePr>
        <p:xfrm>
          <a:off x="1619672" y="5229200"/>
          <a:ext cx="1720850" cy="592137"/>
        </p:xfrm>
        <a:graphic>
          <a:graphicData uri="http://schemas.openxmlformats.org/presentationml/2006/ole">
            <mc:AlternateContent xmlns:mc="http://schemas.openxmlformats.org/markup-compatibility/2006">
              <mc:Choice xmlns:v="urn:schemas-microsoft-com:vml" Requires="v">
                <p:oleObj spid="_x0000_s1059768" name="Equation" r:id="rId14" imgW="812447" imgH="279279" progId="Equation.DSMT4">
                  <p:embed/>
                </p:oleObj>
              </mc:Choice>
              <mc:Fallback>
                <p:oleObj name="Equation" r:id="rId14" imgW="812447" imgH="27927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672" y="5229200"/>
                        <a:ext cx="1720850" cy="59213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64223" name="WordArt 31"/>
          <p:cNvSpPr>
            <a:spLocks noChangeArrowheads="1" noChangeShapeType="1" noTextEdit="1"/>
          </p:cNvSpPr>
          <p:nvPr/>
        </p:nvSpPr>
        <p:spPr bwMode="auto">
          <a:xfrm>
            <a:off x="4427984" y="4437112"/>
            <a:ext cx="459105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Solução do problema sem restrições</a:t>
            </a:r>
          </a:p>
        </p:txBody>
      </p:sp>
      <p:graphicFrame>
        <p:nvGraphicFramePr>
          <p:cNvPr id="13" name="Object 22"/>
          <p:cNvGraphicFramePr>
            <a:graphicFrameLocks noChangeAspect="1"/>
          </p:cNvGraphicFramePr>
          <p:nvPr>
            <p:extLst>
              <p:ext uri="{D42A27DB-BD31-4B8C-83A1-F6EECF244321}">
                <p14:modId xmlns:p14="http://schemas.microsoft.com/office/powerpoint/2010/main" val="2153211945"/>
              </p:ext>
            </p:extLst>
          </p:nvPr>
        </p:nvGraphicFramePr>
        <p:xfrm>
          <a:off x="3282950" y="6037263"/>
          <a:ext cx="1814513" cy="644525"/>
        </p:xfrm>
        <a:graphic>
          <a:graphicData uri="http://schemas.openxmlformats.org/presentationml/2006/ole">
            <mc:AlternateContent xmlns:mc="http://schemas.openxmlformats.org/markup-compatibility/2006">
              <mc:Choice xmlns:v="urn:schemas-microsoft-com:vml" Requires="v">
                <p:oleObj spid="_x0000_s1059769" name="Equation" r:id="rId16" imgW="787320" imgH="279360" progId="Equation.DSMT4">
                  <p:embed/>
                </p:oleObj>
              </mc:Choice>
              <mc:Fallback>
                <p:oleObj name="Equation" r:id="rId16" imgW="787320" imgH="279360" progId="Equation.DSMT4">
                  <p:embed/>
                  <p:pic>
                    <p:nvPicPr>
                      <p:cNvPr id="264214" name="Object 22"/>
                      <p:cNvPicPr>
                        <a:picLocks noChangeAspect="1" noChangeArrowheads="1"/>
                      </p:cNvPicPr>
                      <p:nvPr/>
                    </p:nvPicPr>
                    <p:blipFill>
                      <a:blip r:embed="rId17"/>
                      <a:srcRect/>
                      <a:stretch>
                        <a:fillRect/>
                      </a:stretch>
                    </p:blipFill>
                    <p:spPr bwMode="auto">
                      <a:xfrm>
                        <a:off x="3282950" y="6037263"/>
                        <a:ext cx="1814513" cy="644525"/>
                      </a:xfrm>
                      <a:prstGeom prst="rect">
                        <a:avLst/>
                      </a:prstGeom>
                      <a:solidFill>
                        <a:schemeClr val="accent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415974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4210"/>
                                        </p:tgtEl>
                                        <p:attrNameLst>
                                          <p:attrName>style.visibility</p:attrName>
                                        </p:attrNameLst>
                                      </p:cBhvr>
                                      <p:to>
                                        <p:strVal val="visible"/>
                                      </p:to>
                                    </p:set>
                                    <p:anim calcmode="lin" valueType="num">
                                      <p:cBhvr additive="base">
                                        <p:cTn id="7" dur="500" fill="hold"/>
                                        <p:tgtEl>
                                          <p:spTgt spid="264210"/>
                                        </p:tgtEl>
                                        <p:attrNameLst>
                                          <p:attrName>ppt_x</p:attrName>
                                        </p:attrNameLst>
                                      </p:cBhvr>
                                      <p:tavLst>
                                        <p:tav tm="0">
                                          <p:val>
                                            <p:strVal val="#ppt_x"/>
                                          </p:val>
                                        </p:tav>
                                        <p:tav tm="100000">
                                          <p:val>
                                            <p:strVal val="#ppt_x"/>
                                          </p:val>
                                        </p:tav>
                                      </p:tavLst>
                                    </p:anim>
                                    <p:anim calcmode="lin" valueType="num">
                                      <p:cBhvr additive="base">
                                        <p:cTn id="8" dur="500" fill="hold"/>
                                        <p:tgtEl>
                                          <p:spTgt spid="2642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4211"/>
                                        </p:tgtEl>
                                        <p:attrNameLst>
                                          <p:attrName>style.visibility</p:attrName>
                                        </p:attrNameLst>
                                      </p:cBhvr>
                                      <p:to>
                                        <p:strVal val="visible"/>
                                      </p:to>
                                    </p:set>
                                    <p:anim calcmode="lin" valueType="num">
                                      <p:cBhvr additive="base">
                                        <p:cTn id="12" dur="500" fill="hold"/>
                                        <p:tgtEl>
                                          <p:spTgt spid="264211"/>
                                        </p:tgtEl>
                                        <p:attrNameLst>
                                          <p:attrName>ppt_x</p:attrName>
                                        </p:attrNameLst>
                                      </p:cBhvr>
                                      <p:tavLst>
                                        <p:tav tm="0">
                                          <p:val>
                                            <p:strVal val="#ppt_x"/>
                                          </p:val>
                                        </p:tav>
                                        <p:tav tm="100000">
                                          <p:val>
                                            <p:strVal val="#ppt_x"/>
                                          </p:val>
                                        </p:tav>
                                      </p:tavLst>
                                    </p:anim>
                                    <p:anim calcmode="lin" valueType="num">
                                      <p:cBhvr additive="base">
                                        <p:cTn id="13" dur="500" fill="hold"/>
                                        <p:tgtEl>
                                          <p:spTgt spid="2642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4212"/>
                                        </p:tgtEl>
                                        <p:attrNameLst>
                                          <p:attrName>style.visibility</p:attrName>
                                        </p:attrNameLst>
                                      </p:cBhvr>
                                      <p:to>
                                        <p:strVal val="visible"/>
                                      </p:to>
                                    </p:set>
                                    <p:anim calcmode="lin" valueType="num">
                                      <p:cBhvr additive="base">
                                        <p:cTn id="17" dur="500" fill="hold"/>
                                        <p:tgtEl>
                                          <p:spTgt spid="264212"/>
                                        </p:tgtEl>
                                        <p:attrNameLst>
                                          <p:attrName>ppt_x</p:attrName>
                                        </p:attrNameLst>
                                      </p:cBhvr>
                                      <p:tavLst>
                                        <p:tav tm="0">
                                          <p:val>
                                            <p:strVal val="#ppt_x"/>
                                          </p:val>
                                        </p:tav>
                                        <p:tav tm="100000">
                                          <p:val>
                                            <p:strVal val="#ppt_x"/>
                                          </p:val>
                                        </p:tav>
                                      </p:tavLst>
                                    </p:anim>
                                    <p:anim calcmode="lin" valueType="num">
                                      <p:cBhvr additive="base">
                                        <p:cTn id="18" dur="500" fill="hold"/>
                                        <p:tgtEl>
                                          <p:spTgt spid="2642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4223"/>
                                        </p:tgtEl>
                                        <p:attrNameLst>
                                          <p:attrName>style.visibility</p:attrName>
                                        </p:attrNameLst>
                                      </p:cBhvr>
                                      <p:to>
                                        <p:strVal val="visible"/>
                                      </p:to>
                                    </p:set>
                                    <p:anim calcmode="lin" valueType="num">
                                      <p:cBhvr additive="base">
                                        <p:cTn id="23" dur="500" fill="hold"/>
                                        <p:tgtEl>
                                          <p:spTgt spid="264223"/>
                                        </p:tgtEl>
                                        <p:attrNameLst>
                                          <p:attrName>ppt_x</p:attrName>
                                        </p:attrNameLst>
                                      </p:cBhvr>
                                      <p:tavLst>
                                        <p:tav tm="0">
                                          <p:val>
                                            <p:strVal val="#ppt_x"/>
                                          </p:val>
                                        </p:tav>
                                        <p:tav tm="100000">
                                          <p:val>
                                            <p:strVal val="#ppt_x"/>
                                          </p:val>
                                        </p:tav>
                                      </p:tavLst>
                                    </p:anim>
                                    <p:anim calcmode="lin" valueType="num">
                                      <p:cBhvr additive="base">
                                        <p:cTn id="24" dur="500" fill="hold"/>
                                        <p:tgtEl>
                                          <p:spTgt spid="2642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4216"/>
                                        </p:tgtEl>
                                        <p:attrNameLst>
                                          <p:attrName>style.visibility</p:attrName>
                                        </p:attrNameLst>
                                      </p:cBhvr>
                                      <p:to>
                                        <p:strVal val="visible"/>
                                      </p:to>
                                    </p:set>
                                    <p:anim calcmode="lin" valueType="num">
                                      <p:cBhvr additive="base">
                                        <p:cTn id="29" dur="500" fill="hold"/>
                                        <p:tgtEl>
                                          <p:spTgt spid="264216"/>
                                        </p:tgtEl>
                                        <p:attrNameLst>
                                          <p:attrName>ppt_x</p:attrName>
                                        </p:attrNameLst>
                                      </p:cBhvr>
                                      <p:tavLst>
                                        <p:tav tm="0">
                                          <p:val>
                                            <p:strVal val="#ppt_x"/>
                                          </p:val>
                                        </p:tav>
                                        <p:tav tm="100000">
                                          <p:val>
                                            <p:strVal val="#ppt_x"/>
                                          </p:val>
                                        </p:tav>
                                      </p:tavLst>
                                    </p:anim>
                                    <p:anim calcmode="lin" valueType="num">
                                      <p:cBhvr additive="base">
                                        <p:cTn id="30" dur="500" fill="hold"/>
                                        <p:tgtEl>
                                          <p:spTgt spid="26421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264215"/>
                                        </p:tgtEl>
                                        <p:attrNameLst>
                                          <p:attrName>style.visibility</p:attrName>
                                        </p:attrNameLst>
                                      </p:cBhvr>
                                      <p:to>
                                        <p:strVal val="visible"/>
                                      </p:to>
                                    </p:set>
                                    <p:anim calcmode="lin" valueType="num">
                                      <p:cBhvr additive="base">
                                        <p:cTn id="34" dur="500" fill="hold"/>
                                        <p:tgtEl>
                                          <p:spTgt spid="264215"/>
                                        </p:tgtEl>
                                        <p:attrNameLst>
                                          <p:attrName>ppt_x</p:attrName>
                                        </p:attrNameLst>
                                      </p:cBhvr>
                                      <p:tavLst>
                                        <p:tav tm="0">
                                          <p:val>
                                            <p:strVal val="#ppt_x"/>
                                          </p:val>
                                        </p:tav>
                                        <p:tav tm="100000">
                                          <p:val>
                                            <p:strVal val="#ppt_x"/>
                                          </p:val>
                                        </p:tav>
                                      </p:tavLst>
                                    </p:anim>
                                    <p:anim calcmode="lin" valueType="num">
                                      <p:cBhvr additive="base">
                                        <p:cTn id="35" dur="500" fill="hold"/>
                                        <p:tgtEl>
                                          <p:spTgt spid="264215"/>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264214"/>
                                        </p:tgtEl>
                                        <p:attrNameLst>
                                          <p:attrName>style.visibility</p:attrName>
                                        </p:attrNameLst>
                                      </p:cBhvr>
                                      <p:to>
                                        <p:strVal val="visible"/>
                                      </p:to>
                                    </p:set>
                                    <p:anim calcmode="lin" valueType="num">
                                      <p:cBhvr additive="base">
                                        <p:cTn id="39" dur="500" fill="hold"/>
                                        <p:tgtEl>
                                          <p:spTgt spid="264214"/>
                                        </p:tgtEl>
                                        <p:attrNameLst>
                                          <p:attrName>ppt_x</p:attrName>
                                        </p:attrNameLst>
                                      </p:cBhvr>
                                      <p:tavLst>
                                        <p:tav tm="0">
                                          <p:val>
                                            <p:strVal val="#ppt_x"/>
                                          </p:val>
                                        </p:tav>
                                        <p:tav tm="100000">
                                          <p:val>
                                            <p:strVal val="#ppt_x"/>
                                          </p:val>
                                        </p:tav>
                                      </p:tavLst>
                                    </p:anim>
                                    <p:anim calcmode="lin" valueType="num">
                                      <p:cBhvr additive="base">
                                        <p:cTn id="40" dur="500" fill="hold"/>
                                        <p:tgtEl>
                                          <p:spTgt spid="2642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Espaço Reservado para Número de Slide 3"/>
          <p:cNvSpPr>
            <a:spLocks noGrp="1"/>
          </p:cNvSpPr>
          <p:nvPr>
            <p:ph type="sldNum" sz="quarter" idx="12"/>
          </p:nvPr>
        </p:nvSpPr>
        <p:spPr/>
        <p:txBody>
          <a:bodyPr/>
          <a:lstStyle/>
          <a:p>
            <a:fld id="{8F6E7048-68C5-4759-8C05-60802A8A0766}" type="slidenum">
              <a:rPr lang="pt-BR" altLang="pt-BR"/>
              <a:pPr/>
              <a:t>11</a:t>
            </a:fld>
            <a:endParaRPr lang="pt-BR" altLang="pt-BR"/>
          </a:p>
        </p:txBody>
      </p:sp>
      <p:grpSp>
        <p:nvGrpSpPr>
          <p:cNvPr id="170042" name="Group 58"/>
          <p:cNvGrpSpPr>
            <a:grpSpLocks/>
          </p:cNvGrpSpPr>
          <p:nvPr/>
        </p:nvGrpSpPr>
        <p:grpSpPr bwMode="auto">
          <a:xfrm>
            <a:off x="755650" y="-26988"/>
            <a:ext cx="8218488" cy="6569076"/>
            <a:chOff x="480" y="182"/>
            <a:chExt cx="5177" cy="4138"/>
          </a:xfrm>
        </p:grpSpPr>
        <p:graphicFrame>
          <p:nvGraphicFramePr>
            <p:cNvPr id="169986"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82048"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7"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82049"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9989"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82050"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0"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82051"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91"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9992"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9993"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9994"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9995"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82052"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9996" name="Group 12"/>
            <p:cNvGrpSpPr>
              <a:grpSpLocks/>
            </p:cNvGrpSpPr>
            <p:nvPr/>
          </p:nvGrpSpPr>
          <p:grpSpPr bwMode="auto">
            <a:xfrm>
              <a:off x="3696" y="2640"/>
              <a:ext cx="384" cy="384"/>
              <a:chOff x="2880" y="1680"/>
              <a:chExt cx="384" cy="384"/>
            </a:xfrm>
          </p:grpSpPr>
          <p:sp>
            <p:nvSpPr>
              <p:cNvPr id="169997" name="Oval 13"/>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9998" name="Text Box 14"/>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9999" name="Line 15"/>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0" name="Line 16"/>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1" name="Line 17"/>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2" name="Line 18"/>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3" name="Line 19"/>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4" name="Line 20"/>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6" name="Oval 22"/>
            <p:cNvSpPr>
              <a:spLocks noChangeArrowheads="1"/>
            </p:cNvSpPr>
            <p:nvPr/>
          </p:nvSpPr>
          <p:spPr bwMode="auto">
            <a:xfrm>
              <a:off x="3840" y="624"/>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0007" name="Line 23"/>
            <p:cNvSpPr>
              <a:spLocks noChangeShapeType="1"/>
            </p:cNvSpPr>
            <p:nvPr/>
          </p:nvSpPr>
          <p:spPr bwMode="auto">
            <a:xfrm flipV="1">
              <a:off x="3696" y="816"/>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8" name="Line 24"/>
            <p:cNvSpPr>
              <a:spLocks noChangeShapeType="1"/>
            </p:cNvSpPr>
            <p:nvPr/>
          </p:nvSpPr>
          <p:spPr bwMode="auto">
            <a:xfrm flipV="1">
              <a:off x="4128" y="576"/>
              <a:ext cx="432" cy="43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09" name="Line 25"/>
            <p:cNvSpPr>
              <a:spLocks noChangeShapeType="1"/>
            </p:cNvSpPr>
            <p:nvPr/>
          </p:nvSpPr>
          <p:spPr bwMode="auto">
            <a:xfrm>
              <a:off x="4128" y="816"/>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10" name="Text Box 26"/>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nvGrpSpPr>
            <p:cNvPr id="170011" name="Group 27"/>
            <p:cNvGrpSpPr>
              <a:grpSpLocks/>
            </p:cNvGrpSpPr>
            <p:nvPr/>
          </p:nvGrpSpPr>
          <p:grpSpPr bwMode="auto">
            <a:xfrm>
              <a:off x="3072" y="2640"/>
              <a:ext cx="384" cy="384"/>
              <a:chOff x="3072" y="2640"/>
              <a:chExt cx="384" cy="384"/>
            </a:xfrm>
          </p:grpSpPr>
          <p:grpSp>
            <p:nvGrpSpPr>
              <p:cNvPr id="170012" name="Group 28"/>
              <p:cNvGrpSpPr>
                <a:grpSpLocks/>
              </p:cNvGrpSpPr>
              <p:nvPr/>
            </p:nvGrpSpPr>
            <p:grpSpPr bwMode="auto">
              <a:xfrm>
                <a:off x="3072" y="2640"/>
                <a:ext cx="384" cy="384"/>
                <a:chOff x="2880" y="1680"/>
                <a:chExt cx="384" cy="384"/>
              </a:xfrm>
            </p:grpSpPr>
            <p:sp>
              <p:nvSpPr>
                <p:cNvPr id="170013" name="Oval 29"/>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0014" name="Text Box 30"/>
                <p:cNvSpPr txBox="1">
                  <a:spLocks noChangeArrowheads="1"/>
                </p:cNvSpPr>
                <p:nvPr/>
              </p:nvSpPr>
              <p:spPr bwMode="auto">
                <a:xfrm>
                  <a:off x="2897" y="172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FC</a:t>
                  </a:r>
                </a:p>
              </p:txBody>
            </p:sp>
          </p:grpSp>
          <p:sp>
            <p:nvSpPr>
              <p:cNvPr id="170015" name="Rectangle 31"/>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70016" name="Line 32"/>
            <p:cNvSpPr>
              <a:spLocks noChangeShapeType="1"/>
            </p:cNvSpPr>
            <p:nvPr/>
          </p:nvSpPr>
          <p:spPr bwMode="auto">
            <a:xfrm flipH="1">
              <a:off x="3456" y="2832"/>
              <a:ext cx="24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17" name="Line 33"/>
            <p:cNvSpPr>
              <a:spLocks noChangeShapeType="1"/>
            </p:cNvSpPr>
            <p:nvPr/>
          </p:nvSpPr>
          <p:spPr bwMode="auto">
            <a:xfrm flipH="1">
              <a:off x="2544" y="2832"/>
              <a:ext cx="52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18" name="Line 34"/>
            <p:cNvSpPr>
              <a:spLocks noChangeShapeType="1"/>
            </p:cNvSpPr>
            <p:nvPr/>
          </p:nvSpPr>
          <p:spPr bwMode="auto">
            <a:xfrm flipV="1">
              <a:off x="2544" y="2832"/>
              <a:ext cx="0" cy="384"/>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70019" name="Group 35"/>
            <p:cNvGrpSpPr>
              <a:grpSpLocks/>
            </p:cNvGrpSpPr>
            <p:nvPr/>
          </p:nvGrpSpPr>
          <p:grpSpPr bwMode="auto">
            <a:xfrm>
              <a:off x="1152" y="1920"/>
              <a:ext cx="384" cy="384"/>
              <a:chOff x="2880" y="1680"/>
              <a:chExt cx="384" cy="384"/>
            </a:xfrm>
          </p:grpSpPr>
          <p:sp>
            <p:nvSpPr>
              <p:cNvPr id="170020" name="Oval 36"/>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0021" name="Text Box 37"/>
              <p:cNvSpPr txBox="1">
                <a:spLocks noChangeArrowheads="1"/>
              </p:cNvSpPr>
              <p:nvPr/>
            </p:nvSpPr>
            <p:spPr bwMode="auto">
              <a:xfrm>
                <a:off x="2924" y="172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TI</a:t>
                </a:r>
              </a:p>
            </p:txBody>
          </p:sp>
        </p:grpSp>
        <p:sp>
          <p:nvSpPr>
            <p:cNvPr id="170022" name="Line 38"/>
            <p:cNvSpPr>
              <a:spLocks noChangeShapeType="1"/>
            </p:cNvSpPr>
            <p:nvPr/>
          </p:nvSpPr>
          <p:spPr bwMode="auto">
            <a:xfrm flipV="1">
              <a:off x="1344" y="2304"/>
              <a:ext cx="0" cy="912"/>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23" name="Line 39"/>
            <p:cNvSpPr>
              <a:spLocks noChangeShapeType="1"/>
            </p:cNvSpPr>
            <p:nvPr/>
          </p:nvSpPr>
          <p:spPr bwMode="auto">
            <a:xfrm>
              <a:off x="3264" y="2352"/>
              <a:ext cx="0" cy="288"/>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70024" name="Group 40"/>
            <p:cNvGrpSpPr>
              <a:grpSpLocks/>
            </p:cNvGrpSpPr>
            <p:nvPr/>
          </p:nvGrpSpPr>
          <p:grpSpPr bwMode="auto">
            <a:xfrm>
              <a:off x="3072" y="1968"/>
              <a:ext cx="384" cy="384"/>
              <a:chOff x="3072" y="2640"/>
              <a:chExt cx="384" cy="384"/>
            </a:xfrm>
          </p:grpSpPr>
          <p:grpSp>
            <p:nvGrpSpPr>
              <p:cNvPr id="170025" name="Group 41"/>
              <p:cNvGrpSpPr>
                <a:grpSpLocks/>
              </p:cNvGrpSpPr>
              <p:nvPr/>
            </p:nvGrpSpPr>
            <p:grpSpPr bwMode="auto">
              <a:xfrm>
                <a:off x="3072" y="2640"/>
                <a:ext cx="384" cy="384"/>
                <a:chOff x="2880" y="1680"/>
                <a:chExt cx="384" cy="384"/>
              </a:xfrm>
            </p:grpSpPr>
            <p:sp>
              <p:nvSpPr>
                <p:cNvPr id="170026" name="Oval 42"/>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0027" name="Text Box 43"/>
                <p:cNvSpPr txBox="1">
                  <a:spLocks noChangeArrowheads="1"/>
                </p:cNvSpPr>
                <p:nvPr/>
              </p:nvSpPr>
              <p:spPr bwMode="auto">
                <a:xfrm>
                  <a:off x="2892" y="1728"/>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TC</a:t>
                  </a:r>
                </a:p>
              </p:txBody>
            </p:sp>
          </p:grpSp>
          <p:sp>
            <p:nvSpPr>
              <p:cNvPr id="170028" name="Rectangle 44"/>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70029" name="Line 45"/>
            <p:cNvSpPr>
              <a:spLocks noChangeShapeType="1"/>
            </p:cNvSpPr>
            <p:nvPr/>
          </p:nvSpPr>
          <p:spPr bwMode="auto">
            <a:xfrm flipH="1">
              <a:off x="1536" y="2160"/>
              <a:ext cx="1536" cy="0"/>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30" name="Text Box 46"/>
            <p:cNvSpPr txBox="1">
              <a:spLocks noChangeArrowheads="1"/>
            </p:cNvSpPr>
            <p:nvPr/>
          </p:nvSpPr>
          <p:spPr bwMode="auto">
            <a:xfrm>
              <a:off x="2544" y="1104"/>
              <a:ext cx="973"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 </a:t>
              </a:r>
            </a:p>
            <a:p>
              <a:r>
                <a:rPr lang="pt-BR" altLang="pt-BR" sz="2000" b="1">
                  <a:solidFill>
                    <a:srgbClr val="003399"/>
                  </a:solidFill>
                  <a:latin typeface="Times New Roman" pitchFamily="18" charset="0"/>
                </a:rPr>
                <a:t>Setpoint TC</a:t>
              </a:r>
            </a:p>
          </p:txBody>
        </p:sp>
        <p:sp>
          <p:nvSpPr>
            <p:cNvPr id="170031" name="Text Box 47"/>
            <p:cNvSpPr txBox="1">
              <a:spLocks noChangeArrowheads="1"/>
            </p:cNvSpPr>
            <p:nvPr/>
          </p:nvSpPr>
          <p:spPr bwMode="auto">
            <a:xfrm>
              <a:off x="2465" y="182"/>
              <a:ext cx="1471"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a:p>
              <a:r>
                <a:rPr lang="pt-BR" altLang="pt-BR" sz="2000" b="1">
                  <a:solidFill>
                    <a:srgbClr val="003399"/>
                  </a:solidFill>
                  <a:latin typeface="Times New Roman" pitchFamily="18" charset="0"/>
                </a:rPr>
                <a:t>Pfe e vazão produto</a:t>
              </a:r>
            </a:p>
          </p:txBody>
        </p:sp>
        <p:sp>
          <p:nvSpPr>
            <p:cNvPr id="170032" name="Line 48"/>
            <p:cNvSpPr>
              <a:spLocks noChangeShapeType="1"/>
            </p:cNvSpPr>
            <p:nvPr/>
          </p:nvSpPr>
          <p:spPr bwMode="auto">
            <a:xfrm>
              <a:off x="3264" y="1584"/>
              <a:ext cx="0" cy="384"/>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33" name="Rectangle 49"/>
            <p:cNvSpPr>
              <a:spLocks noChangeArrowheads="1"/>
            </p:cNvSpPr>
            <p:nvPr/>
          </p:nvSpPr>
          <p:spPr bwMode="auto">
            <a:xfrm>
              <a:off x="1776" y="384"/>
              <a:ext cx="480" cy="432"/>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pt-BR" altLang="pt-BR" sz="2400">
                  <a:latin typeface="Times New Roman" pitchFamily="18" charset="0"/>
                </a:rPr>
                <a:t>CPM</a:t>
              </a:r>
            </a:p>
            <a:p>
              <a:endParaRPr lang="pt-BR" altLang="pt-BR" sz="2400">
                <a:latin typeface="Times New Roman" pitchFamily="18" charset="0"/>
              </a:endParaRPr>
            </a:p>
          </p:txBody>
        </p:sp>
        <p:graphicFrame>
          <p:nvGraphicFramePr>
            <p:cNvPr id="170034" name="Object 50"/>
            <p:cNvGraphicFramePr>
              <a:graphicFrameLocks noChangeAspect="1"/>
            </p:cNvGraphicFramePr>
            <p:nvPr/>
          </p:nvGraphicFramePr>
          <p:xfrm>
            <a:off x="1680" y="1104"/>
            <a:ext cx="768" cy="752"/>
          </p:xfrm>
          <a:graphic>
            <a:graphicData uri="http://schemas.openxmlformats.org/presentationml/2006/ole">
              <mc:AlternateContent xmlns:mc="http://schemas.openxmlformats.org/markup-compatibility/2006">
                <mc:Choice xmlns:v="urn:schemas-microsoft-com:vml" Requires="v">
                  <p:oleObj spid="_x0000_s1082053" name="Imagem de Bitmap" r:id="rId13" imgW="1914286" imgH="1876190" progId="Paint.Picture">
                    <p:embed/>
                  </p:oleObj>
                </mc:Choice>
                <mc:Fallback>
                  <p:oleObj name="Imagem de Bitmap" r:id="rId13" imgW="1914286" imgH="1876190" progId="Paint.Picture">
                    <p:embed/>
                    <p:pic>
                      <p:nvPicPr>
                        <p:cNvPr id="0"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0" y="1104"/>
                          <a:ext cx="768" cy="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035" name="Line 51"/>
            <p:cNvSpPr>
              <a:spLocks noChangeShapeType="1"/>
            </p:cNvSpPr>
            <p:nvPr/>
          </p:nvSpPr>
          <p:spPr bwMode="auto">
            <a:xfrm flipH="1">
              <a:off x="2448" y="1584"/>
              <a:ext cx="816"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36" name="Line 52"/>
            <p:cNvSpPr>
              <a:spLocks noChangeShapeType="1"/>
            </p:cNvSpPr>
            <p:nvPr/>
          </p:nvSpPr>
          <p:spPr bwMode="auto">
            <a:xfrm flipV="1">
              <a:off x="2112" y="81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0037" name="Line 53"/>
            <p:cNvSpPr>
              <a:spLocks noChangeShapeType="1"/>
            </p:cNvSpPr>
            <p:nvPr/>
          </p:nvSpPr>
          <p:spPr bwMode="auto">
            <a:xfrm flipV="1">
              <a:off x="1968" y="816"/>
              <a:ext cx="0" cy="2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170038" name="Group 54"/>
          <p:cNvGrpSpPr>
            <a:grpSpLocks/>
          </p:cNvGrpSpPr>
          <p:nvPr/>
        </p:nvGrpSpPr>
        <p:grpSpPr bwMode="auto">
          <a:xfrm>
            <a:off x="76200" y="1241425"/>
            <a:ext cx="2540000" cy="2332038"/>
            <a:chOff x="48" y="912"/>
            <a:chExt cx="1600" cy="1469"/>
          </a:xfrm>
        </p:grpSpPr>
        <p:pic>
          <p:nvPicPr>
            <p:cNvPr id="170039" name="Picture 55" descr="BD16580_"/>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 y="912"/>
              <a:ext cx="506" cy="960"/>
            </a:xfrm>
            <a:prstGeom prst="rect">
              <a:avLst/>
            </a:prstGeom>
            <a:noFill/>
            <a:extLst>
              <a:ext uri="{909E8E84-426E-40DD-AFC4-6F175D3DCCD1}">
                <a14:hiddenFill xmlns:a14="http://schemas.microsoft.com/office/drawing/2010/main">
                  <a:solidFill>
                    <a:srgbClr val="FFFFFF"/>
                  </a:solidFill>
                </a14:hiddenFill>
              </a:ext>
            </a:extLst>
          </p:spPr>
        </p:pic>
        <p:sp>
          <p:nvSpPr>
            <p:cNvPr id="170040" name="AutoShape 56"/>
            <p:cNvSpPr>
              <a:spLocks noChangeArrowheads="1"/>
            </p:cNvSpPr>
            <p:nvPr/>
          </p:nvSpPr>
          <p:spPr bwMode="auto">
            <a:xfrm>
              <a:off x="768" y="1344"/>
              <a:ext cx="880" cy="202"/>
            </a:xfrm>
            <a:prstGeom prst="notchedRightArrow">
              <a:avLst>
                <a:gd name="adj1" fmla="val 50000"/>
                <a:gd name="adj2" fmla="val 108911"/>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0041" name="Text Box 57"/>
            <p:cNvSpPr txBox="1">
              <a:spLocks noChangeArrowheads="1"/>
            </p:cNvSpPr>
            <p:nvPr/>
          </p:nvSpPr>
          <p:spPr bwMode="auto">
            <a:xfrm>
              <a:off x="48" y="1939"/>
              <a:ext cx="875"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Faixas</a:t>
              </a:r>
            </a:p>
            <a:p>
              <a:r>
                <a:rPr lang="pt-BR" altLang="pt-BR" sz="2000" b="1">
                  <a:solidFill>
                    <a:srgbClr val="003399"/>
                  </a:solidFill>
                  <a:latin typeface="Times New Roman" pitchFamily="18" charset="0"/>
                </a:rPr>
                <a:t>de controle</a:t>
              </a:r>
            </a:p>
          </p:txBody>
        </p:sp>
      </p:grpSp>
      <p:sp>
        <p:nvSpPr>
          <p:cNvPr id="170043" name="Text Box 59"/>
          <p:cNvSpPr txBox="1">
            <a:spLocks noChangeArrowheads="1"/>
          </p:cNvSpPr>
          <p:nvPr/>
        </p:nvSpPr>
        <p:spPr bwMode="auto">
          <a:xfrm>
            <a:off x="4572000" y="62372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0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Número de Slide 5"/>
          <p:cNvSpPr>
            <a:spLocks noGrp="1"/>
          </p:cNvSpPr>
          <p:nvPr>
            <p:ph type="sldNum" sz="quarter" idx="12"/>
          </p:nvPr>
        </p:nvSpPr>
        <p:spPr/>
        <p:txBody>
          <a:bodyPr/>
          <a:lstStyle/>
          <a:p>
            <a:fld id="{EEBC18F5-7802-429D-A6C8-C87D58EFCDAF}" type="slidenum">
              <a:rPr lang="pt-BR" altLang="pt-BR"/>
              <a:pPr/>
              <a:t>110</a:t>
            </a:fld>
            <a:endParaRPr lang="pt-BR" altLang="pt-BR"/>
          </a:p>
        </p:txBody>
      </p:sp>
      <p:grpSp>
        <p:nvGrpSpPr>
          <p:cNvPr id="245775" name="Group 15"/>
          <p:cNvGrpSpPr>
            <a:grpSpLocks noChangeAspect="1"/>
          </p:cNvGrpSpPr>
          <p:nvPr/>
        </p:nvGrpSpPr>
        <p:grpSpPr bwMode="auto">
          <a:xfrm>
            <a:off x="1403350" y="620713"/>
            <a:ext cx="7740650" cy="5656262"/>
            <a:chOff x="2962" y="2319"/>
            <a:chExt cx="9360" cy="6840"/>
          </a:xfrm>
        </p:grpSpPr>
        <p:sp>
          <p:nvSpPr>
            <p:cNvPr id="245800" name="AutoShape 40"/>
            <p:cNvSpPr>
              <a:spLocks noChangeAspect="1" noChangeArrowheads="1" noTextEdit="1"/>
            </p:cNvSpPr>
            <p:nvPr/>
          </p:nvSpPr>
          <p:spPr bwMode="auto">
            <a:xfrm>
              <a:off x="2962" y="2319"/>
              <a:ext cx="9360" cy="684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t-BR"/>
            </a:p>
          </p:txBody>
        </p:sp>
        <p:sp>
          <p:nvSpPr>
            <p:cNvPr id="245799" name="AutoShape 39"/>
            <p:cNvSpPr>
              <a:spLocks noChangeArrowheads="1"/>
            </p:cNvSpPr>
            <p:nvPr/>
          </p:nvSpPr>
          <p:spPr bwMode="auto">
            <a:xfrm>
              <a:off x="8002" y="2499"/>
              <a:ext cx="1440" cy="480"/>
            </a:xfrm>
            <a:prstGeom prst="flowChartTerminator">
              <a:avLst/>
            </a:prstGeom>
            <a:solidFill>
              <a:srgbClr val="FFFFFF"/>
            </a:solidFill>
            <a:ln w="9525">
              <a:solidFill>
                <a:srgbClr val="000000"/>
              </a:solidFill>
              <a:miter lim="800000"/>
              <a:headEnd/>
              <a:tailEnd/>
            </a:ln>
            <a:effectLst>
              <a:prstShdw prst="shdw13" dist="53882" dir="13500000">
                <a:srgbClr val="808080">
                  <a:alpha val="50000"/>
                </a:srgbClr>
              </a:prstShdw>
            </a:effectLst>
          </p:spPr>
          <p:txBody>
            <a:bodyPr/>
            <a:lstStyle/>
            <a:p>
              <a:r>
                <a:rPr lang="pt-BR" altLang="pt-BR" sz="1400" i="1">
                  <a:cs typeface="Times New Roman" pitchFamily="18" charset="0"/>
                </a:rPr>
                <a:t>k</a:t>
              </a:r>
              <a:endParaRPr lang="pt-BR" altLang="pt-BR" sz="2000"/>
            </a:p>
          </p:txBody>
        </p:sp>
        <p:sp>
          <p:nvSpPr>
            <p:cNvPr id="245798" name="Line 38"/>
            <p:cNvSpPr>
              <a:spLocks noChangeShapeType="1"/>
            </p:cNvSpPr>
            <p:nvPr/>
          </p:nvSpPr>
          <p:spPr bwMode="auto">
            <a:xfrm>
              <a:off x="8722" y="2988"/>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97" name="AutoShape 37"/>
            <p:cNvSpPr>
              <a:spLocks noChangeArrowheads="1"/>
            </p:cNvSpPr>
            <p:nvPr/>
          </p:nvSpPr>
          <p:spPr bwMode="auto">
            <a:xfrm>
              <a:off x="8002" y="3759"/>
              <a:ext cx="1440" cy="960"/>
            </a:xfrm>
            <a:prstGeom prst="flowChartProcess">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r>
                <a:rPr lang="pt-BR" altLang="pt-BR" sz="1400">
                  <a:cs typeface="Times New Roman" pitchFamily="18" charset="0"/>
                </a:rPr>
                <a:t>Leitura da planta </a:t>
              </a:r>
              <a:r>
                <a:rPr lang="pt-BR" altLang="pt-BR" sz="1400" i="1">
                  <a:cs typeface="Times New Roman" pitchFamily="18" charset="0"/>
                </a:rPr>
                <a:t>y</a:t>
              </a:r>
              <a:r>
                <a:rPr lang="pt-BR" altLang="pt-BR" sz="1400" i="1" baseline="-30000">
                  <a:cs typeface="Times New Roman" pitchFamily="18" charset="0"/>
                </a:rPr>
                <a:t>k</a:t>
              </a:r>
              <a:endParaRPr lang="pt-BR" altLang="pt-BR" sz="2000"/>
            </a:p>
          </p:txBody>
        </p:sp>
        <p:sp>
          <p:nvSpPr>
            <p:cNvPr id="245796" name="AutoShape 36"/>
            <p:cNvSpPr>
              <a:spLocks noChangeArrowheads="1"/>
            </p:cNvSpPr>
            <p:nvPr/>
          </p:nvSpPr>
          <p:spPr bwMode="auto">
            <a:xfrm>
              <a:off x="8002" y="5404"/>
              <a:ext cx="1620" cy="515"/>
            </a:xfrm>
            <a:prstGeom prst="flowChartProcess">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r>
                <a:rPr lang="pt-BR" altLang="pt-BR" sz="1400">
                  <a:cs typeface="Times New Roman" pitchFamily="18" charset="0"/>
                </a:rPr>
                <a:t>e'=y</a:t>
              </a:r>
              <a:r>
                <a:rPr lang="pt-BR" altLang="pt-BR" sz="1400" baseline="30000">
                  <a:cs typeface="Times New Roman" pitchFamily="18" charset="0"/>
                </a:rPr>
                <a:t>SP</a:t>
              </a:r>
              <a:r>
                <a:rPr lang="pt-BR" altLang="pt-BR" sz="1400">
                  <a:cs typeface="Times New Roman" pitchFamily="18" charset="0"/>
                </a:rPr>
                <a:t>-</a:t>
              </a:r>
              <a:r>
                <a:rPr lang="pt-BR" altLang="pt-BR" sz="1400" i="1">
                  <a:cs typeface="Times New Roman" pitchFamily="18" charset="0"/>
                </a:rPr>
                <a:t> y</a:t>
              </a:r>
              <a:r>
                <a:rPr lang="pt-BR" altLang="pt-BR" sz="1400" i="1" baseline="-30000">
                  <a:cs typeface="Times New Roman" pitchFamily="18" charset="0"/>
                </a:rPr>
                <a:t>k </a:t>
              </a:r>
              <a:r>
                <a:rPr lang="pt-BR" altLang="pt-BR" sz="1400">
                  <a:cs typeface="Times New Roman" pitchFamily="18" charset="0"/>
                </a:rPr>
                <a:t>- P</a:t>
              </a:r>
              <a:endParaRPr lang="pt-BR" altLang="pt-BR" sz="2000"/>
            </a:p>
          </p:txBody>
        </p:sp>
        <p:sp>
          <p:nvSpPr>
            <p:cNvPr id="245795" name="Line 35"/>
            <p:cNvSpPr>
              <a:spLocks noChangeShapeType="1"/>
            </p:cNvSpPr>
            <p:nvPr/>
          </p:nvSpPr>
          <p:spPr bwMode="auto">
            <a:xfrm>
              <a:off x="8722" y="4693"/>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93" name="AutoShape 33"/>
            <p:cNvSpPr>
              <a:spLocks noChangeArrowheads="1"/>
            </p:cNvSpPr>
            <p:nvPr/>
          </p:nvSpPr>
          <p:spPr bwMode="auto">
            <a:xfrm>
              <a:off x="7462" y="6639"/>
              <a:ext cx="2520" cy="695"/>
            </a:xfrm>
            <a:prstGeom prst="flowChartProcess">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endParaRPr lang="pt-BR"/>
            </a:p>
          </p:txBody>
        </p:sp>
        <p:sp>
          <p:nvSpPr>
            <p:cNvPr id="245792" name="Line 32"/>
            <p:cNvSpPr>
              <a:spLocks noChangeShapeType="1"/>
            </p:cNvSpPr>
            <p:nvPr/>
          </p:nvSpPr>
          <p:spPr bwMode="auto">
            <a:xfrm>
              <a:off x="8722" y="5919"/>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90" name="AutoShape 30"/>
            <p:cNvSpPr>
              <a:spLocks noChangeArrowheads="1"/>
            </p:cNvSpPr>
            <p:nvPr/>
          </p:nvSpPr>
          <p:spPr bwMode="auto">
            <a:xfrm>
              <a:off x="7727" y="8079"/>
              <a:ext cx="1980" cy="540"/>
            </a:xfrm>
            <a:prstGeom prst="flowChartProcess">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endParaRPr lang="pt-BR"/>
            </a:p>
          </p:txBody>
        </p:sp>
        <p:sp>
          <p:nvSpPr>
            <p:cNvPr id="245789" name="Line 29"/>
            <p:cNvSpPr>
              <a:spLocks noChangeShapeType="1"/>
            </p:cNvSpPr>
            <p:nvPr/>
          </p:nvSpPr>
          <p:spPr bwMode="auto">
            <a:xfrm>
              <a:off x="8722" y="7359"/>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88" name="AutoShape 28"/>
            <p:cNvSpPr>
              <a:spLocks noChangeArrowheads="1"/>
            </p:cNvSpPr>
            <p:nvPr/>
          </p:nvSpPr>
          <p:spPr bwMode="auto">
            <a:xfrm>
              <a:off x="4942" y="5404"/>
              <a:ext cx="1620" cy="515"/>
            </a:xfrm>
            <a:prstGeom prst="flowChartProcess">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r>
                <a:rPr lang="pt-BR" altLang="pt-BR" sz="1400" i="1">
                  <a:cs typeface="Times New Roman" pitchFamily="18" charset="0"/>
                </a:rPr>
                <a:t>k</a:t>
              </a:r>
              <a:r>
                <a:rPr lang="pt-BR" altLang="pt-BR" sz="1400">
                  <a:cs typeface="Times New Roman" pitchFamily="18" charset="0"/>
                </a:rPr>
                <a:t>=</a:t>
              </a:r>
              <a:r>
                <a:rPr lang="pt-BR" altLang="pt-BR" sz="1400" i="1">
                  <a:cs typeface="Times New Roman" pitchFamily="18" charset="0"/>
                </a:rPr>
                <a:t>k</a:t>
              </a:r>
              <a:r>
                <a:rPr lang="pt-BR" altLang="pt-BR" sz="1400">
                  <a:cs typeface="Times New Roman" pitchFamily="18" charset="0"/>
                </a:rPr>
                <a:t>+1</a:t>
              </a:r>
              <a:endParaRPr lang="pt-BR" altLang="pt-BR" sz="2000"/>
            </a:p>
          </p:txBody>
        </p:sp>
        <p:sp>
          <p:nvSpPr>
            <p:cNvPr id="245786" name="Rectangle 26"/>
            <p:cNvSpPr>
              <a:spLocks noChangeArrowheads="1"/>
            </p:cNvSpPr>
            <p:nvPr/>
          </p:nvSpPr>
          <p:spPr bwMode="auto">
            <a:xfrm>
              <a:off x="4402" y="7882"/>
              <a:ext cx="2571" cy="900"/>
            </a:xfrm>
            <a:prstGeom prst="rect">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a:lstStyle/>
            <a:p>
              <a:endParaRPr lang="pt-BR"/>
            </a:p>
          </p:txBody>
        </p:sp>
        <p:sp>
          <p:nvSpPr>
            <p:cNvPr id="245784" name="Rectangle 24"/>
            <p:cNvSpPr>
              <a:spLocks noChangeArrowheads="1"/>
            </p:cNvSpPr>
            <p:nvPr/>
          </p:nvSpPr>
          <p:spPr bwMode="auto">
            <a:xfrm>
              <a:off x="5058" y="6495"/>
              <a:ext cx="1324" cy="839"/>
            </a:xfrm>
            <a:prstGeom prst="rect">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wrap="none">
              <a:spAutoFit/>
            </a:bodyPr>
            <a:lstStyle/>
            <a:p>
              <a:endParaRPr lang="pt-BR"/>
            </a:p>
          </p:txBody>
        </p:sp>
        <p:sp>
          <p:nvSpPr>
            <p:cNvPr id="245783" name="Line 23"/>
            <p:cNvSpPr>
              <a:spLocks noChangeShapeType="1"/>
            </p:cNvSpPr>
            <p:nvPr/>
          </p:nvSpPr>
          <p:spPr bwMode="auto">
            <a:xfrm flipH="1">
              <a:off x="6990" y="8327"/>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82" name="Line 22"/>
            <p:cNvSpPr>
              <a:spLocks noChangeShapeType="1"/>
            </p:cNvSpPr>
            <p:nvPr/>
          </p:nvSpPr>
          <p:spPr bwMode="auto">
            <a:xfrm flipV="1">
              <a:off x="5662" y="7359"/>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81" name="Line 21"/>
            <p:cNvSpPr>
              <a:spLocks noChangeShapeType="1"/>
            </p:cNvSpPr>
            <p:nvPr/>
          </p:nvSpPr>
          <p:spPr bwMode="auto">
            <a:xfrm flipV="1">
              <a:off x="5662" y="5919"/>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80" name="Line 20"/>
            <p:cNvSpPr>
              <a:spLocks noChangeShapeType="1"/>
            </p:cNvSpPr>
            <p:nvPr/>
          </p:nvSpPr>
          <p:spPr bwMode="auto">
            <a:xfrm flipV="1">
              <a:off x="5662" y="4119"/>
              <a:ext cx="1"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5779" name="Line 19"/>
            <p:cNvSpPr>
              <a:spLocks noChangeShapeType="1"/>
            </p:cNvSpPr>
            <p:nvPr/>
          </p:nvSpPr>
          <p:spPr bwMode="auto">
            <a:xfrm>
              <a:off x="5662" y="4119"/>
              <a:ext cx="23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45778" name="AutoShape 18"/>
            <p:cNvSpPr>
              <a:spLocks noChangeArrowheads="1"/>
            </p:cNvSpPr>
            <p:nvPr/>
          </p:nvSpPr>
          <p:spPr bwMode="auto">
            <a:xfrm>
              <a:off x="9982" y="6459"/>
              <a:ext cx="2160" cy="1080"/>
            </a:xfrm>
            <a:prstGeom prst="leftArrowCallout">
              <a:avLst>
                <a:gd name="adj1" fmla="val 25000"/>
                <a:gd name="adj2" fmla="val 25000"/>
                <a:gd name="adj3" fmla="val 33333"/>
                <a:gd name="adj4" fmla="val 66667"/>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r>
                <a:rPr lang="pt-BR" altLang="pt-BR" sz="1200" b="1">
                  <a:cs typeface="Times New Roman" pitchFamily="18" charset="0"/>
                </a:rPr>
                <a:t>Cálculo das ações de controle</a:t>
              </a:r>
              <a:endParaRPr lang="pt-BR" altLang="pt-BR" b="1"/>
            </a:p>
          </p:txBody>
        </p:sp>
        <p:sp>
          <p:nvSpPr>
            <p:cNvPr id="245777" name="AutoShape 17"/>
            <p:cNvSpPr>
              <a:spLocks noChangeArrowheads="1"/>
            </p:cNvSpPr>
            <p:nvPr/>
          </p:nvSpPr>
          <p:spPr bwMode="auto">
            <a:xfrm>
              <a:off x="9802" y="7899"/>
              <a:ext cx="2160" cy="720"/>
            </a:xfrm>
            <a:prstGeom prst="leftArrowCallout">
              <a:avLst>
                <a:gd name="adj1" fmla="val 25000"/>
                <a:gd name="adj2" fmla="val 25000"/>
                <a:gd name="adj3" fmla="val 50000"/>
                <a:gd name="adj4" fmla="val 66667"/>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r>
                <a:rPr lang="pt-BR" altLang="pt-BR" sz="1200" b="1">
                  <a:cs typeface="Times New Roman" pitchFamily="18" charset="0"/>
                </a:rPr>
                <a:t>Predição</a:t>
              </a:r>
              <a:endParaRPr lang="pt-BR" altLang="pt-BR" b="1"/>
            </a:p>
          </p:txBody>
        </p:sp>
        <p:sp>
          <p:nvSpPr>
            <p:cNvPr id="245776" name="AutoShape 16"/>
            <p:cNvSpPr>
              <a:spLocks noChangeArrowheads="1"/>
            </p:cNvSpPr>
            <p:nvPr/>
          </p:nvSpPr>
          <p:spPr bwMode="auto">
            <a:xfrm>
              <a:off x="3142" y="6279"/>
              <a:ext cx="1800" cy="1260"/>
            </a:xfrm>
            <a:prstGeom prst="rightArrowCallout">
              <a:avLst>
                <a:gd name="adj1" fmla="val 25000"/>
                <a:gd name="adj2" fmla="val 25000"/>
                <a:gd name="adj3" fmla="val 23810"/>
                <a:gd name="adj4" fmla="val 66667"/>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p>
              <a:pPr algn="l"/>
              <a:r>
                <a:rPr lang="pt-BR" altLang="pt-BR" sz="1200" b="1">
                  <a:cs typeface="Times New Roman" pitchFamily="18" charset="0"/>
                </a:rPr>
                <a:t>Cálculo das ações passadas</a:t>
              </a:r>
              <a:endParaRPr lang="pt-BR" altLang="pt-BR" b="1"/>
            </a:p>
          </p:txBody>
        </p:sp>
      </p:grpSp>
      <p:sp>
        <p:nvSpPr>
          <p:cNvPr id="245762" name="Rectangle 2"/>
          <p:cNvSpPr>
            <a:spLocks noGrp="1" noChangeArrowheads="1"/>
          </p:cNvSpPr>
          <p:nvPr>
            <p:ph type="title"/>
          </p:nvPr>
        </p:nvSpPr>
        <p:spPr>
          <a:xfrm>
            <a:off x="611188" y="188913"/>
            <a:ext cx="8229600" cy="493712"/>
          </a:xfrm>
          <a:noFill/>
          <a:ln/>
        </p:spPr>
        <p:txBody>
          <a:bodyPr anchor="b"/>
          <a:lstStyle/>
          <a:p>
            <a:r>
              <a:rPr lang="pt-BR" altLang="pt-BR" sz="3600" b="1" u="sng">
                <a:latin typeface="Times New Roman" pitchFamily="18" charset="0"/>
              </a:rPr>
              <a:t>Fluxograma DMC</a:t>
            </a:r>
          </a:p>
        </p:txBody>
      </p:sp>
      <p:sp>
        <p:nvSpPr>
          <p:cNvPr id="24576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764"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76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7"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8"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9" name="Rectangle 9"/>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72" name="Rectangle 12"/>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5794" name="Object 34"/>
          <p:cNvGraphicFramePr>
            <a:graphicFrameLocks noChangeAspect="1"/>
          </p:cNvGraphicFramePr>
          <p:nvPr/>
        </p:nvGraphicFramePr>
        <p:xfrm>
          <a:off x="5272088" y="4264025"/>
          <a:ext cx="1800225" cy="428625"/>
        </p:xfrm>
        <a:graphic>
          <a:graphicData uri="http://schemas.openxmlformats.org/presentationml/2006/ole">
            <mc:AlternateContent xmlns:mc="http://schemas.openxmlformats.org/markup-compatibility/2006">
              <mc:Choice xmlns:v="urn:schemas-microsoft-com:vml" Requires="v">
                <p:oleObj spid="_x0000_s1168526" name="Equation" r:id="rId4" imgW="1384300" imgH="330200" progId="Equation.DSMT4">
                  <p:embed/>
                </p:oleObj>
              </mc:Choice>
              <mc:Fallback>
                <p:oleObj name="Equation" r:id="rId4" imgW="1384300" imgH="33020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8" y="4264025"/>
                        <a:ext cx="1800225" cy="4286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5791" name="Object 31"/>
          <p:cNvGraphicFramePr>
            <a:graphicFrameLocks noChangeAspect="1"/>
          </p:cNvGraphicFramePr>
          <p:nvPr/>
        </p:nvGraphicFramePr>
        <p:xfrm>
          <a:off x="5407025" y="5432425"/>
          <a:ext cx="1512888" cy="350838"/>
        </p:xfrm>
        <a:graphic>
          <a:graphicData uri="http://schemas.openxmlformats.org/presentationml/2006/ole">
            <mc:AlternateContent xmlns:mc="http://schemas.openxmlformats.org/markup-compatibility/2006">
              <mc:Choice xmlns:v="urn:schemas-microsoft-com:vml" Requires="v">
                <p:oleObj spid="_x0000_s1168527" name="Equation" r:id="rId6" imgW="1155199" imgH="266584" progId="Equation.DSMT4">
                  <p:embed/>
                </p:oleObj>
              </mc:Choice>
              <mc:Fallback>
                <p:oleObj name="Equation" r:id="rId6" imgW="1155199" imgH="266584"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025" y="5432425"/>
                        <a:ext cx="1512888" cy="35083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5787" name="Object 27"/>
          <p:cNvGraphicFramePr>
            <a:graphicFrameLocks noChangeAspect="1"/>
          </p:cNvGraphicFramePr>
          <p:nvPr/>
        </p:nvGraphicFramePr>
        <p:xfrm>
          <a:off x="2646363" y="5311775"/>
          <a:ext cx="2016125" cy="579438"/>
        </p:xfrm>
        <a:graphic>
          <a:graphicData uri="http://schemas.openxmlformats.org/presentationml/2006/ole">
            <mc:AlternateContent xmlns:mc="http://schemas.openxmlformats.org/markup-compatibility/2006">
              <mc:Choice xmlns:v="urn:schemas-microsoft-com:vml" Requires="v">
                <p:oleObj spid="_x0000_s1168528" name="Equation" r:id="rId8" imgW="1447800" imgH="431800" progId="Equation.DSMT4">
                  <p:embed/>
                </p:oleObj>
              </mc:Choice>
              <mc:Fallback>
                <p:oleObj name="Equation" r:id="rId8" imgW="1447800" imgH="431800"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6363" y="5311775"/>
                        <a:ext cx="2016125" cy="57943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45785" name="Object 25"/>
          <p:cNvGraphicFramePr>
            <a:graphicFrameLocks noChangeAspect="1"/>
          </p:cNvGraphicFramePr>
          <p:nvPr/>
        </p:nvGraphicFramePr>
        <p:xfrm>
          <a:off x="3348038" y="4221163"/>
          <a:ext cx="647700" cy="428625"/>
        </p:xfrm>
        <a:graphic>
          <a:graphicData uri="http://schemas.openxmlformats.org/presentationml/2006/ole">
            <mc:AlternateContent xmlns:mc="http://schemas.openxmlformats.org/markup-compatibility/2006">
              <mc:Choice xmlns:v="urn:schemas-microsoft-com:vml" Requires="v">
                <p:oleObj spid="_x0000_s1168529" name="Equation" r:id="rId10" imgW="647700" imgH="431800" progId="Equation.DSMT4">
                  <p:embed/>
                </p:oleObj>
              </mc:Choice>
              <mc:Fallback>
                <p:oleObj name="Equation" r:id="rId10" imgW="647700" imgH="431800" progId="Equation.DSMT4">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8038" y="4221163"/>
                        <a:ext cx="647700" cy="42862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45805" name="Rectangle 45"/>
          <p:cNvSpPr>
            <a:spLocks noChangeArrowheads="1"/>
          </p:cNvSpPr>
          <p:nvPr/>
        </p:nvSpPr>
        <p:spPr bwMode="auto">
          <a:xfrm>
            <a:off x="4572000" y="566738"/>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806" name="Rectangle 46"/>
          <p:cNvSpPr>
            <a:spLocks noChangeArrowheads="1"/>
          </p:cNvSpPr>
          <p:nvPr/>
        </p:nvSpPr>
        <p:spPr bwMode="auto">
          <a:xfrm>
            <a:off x="4572000" y="8620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808" name="Rectangle 48"/>
          <p:cNvSpPr>
            <a:spLocks noChangeArrowheads="1"/>
          </p:cNvSpPr>
          <p:nvPr/>
        </p:nvSpPr>
        <p:spPr bwMode="auto">
          <a:xfrm>
            <a:off x="4572000" y="1100138"/>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810" name="Rectangle 50"/>
          <p:cNvSpPr>
            <a:spLocks noChangeArrowheads="1"/>
          </p:cNvSpPr>
          <p:nvPr/>
        </p:nvSpPr>
        <p:spPr bwMode="auto">
          <a:xfrm>
            <a:off x="4572000" y="1519238"/>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Número de Slide 5"/>
          <p:cNvSpPr>
            <a:spLocks noGrp="1"/>
          </p:cNvSpPr>
          <p:nvPr>
            <p:ph type="sldNum" sz="quarter" idx="12"/>
          </p:nvPr>
        </p:nvSpPr>
        <p:spPr/>
        <p:txBody>
          <a:bodyPr/>
          <a:lstStyle/>
          <a:p>
            <a:fld id="{EEBC18F5-7802-429D-A6C8-C87D58EFCDAF}" type="slidenum">
              <a:rPr lang="pt-BR" altLang="pt-BR"/>
              <a:pPr/>
              <a:t>111</a:t>
            </a:fld>
            <a:endParaRPr lang="pt-BR" altLang="pt-BR"/>
          </a:p>
        </p:txBody>
      </p:sp>
      <p:sp>
        <p:nvSpPr>
          <p:cNvPr id="24576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764" name="Rectangle 4"/>
          <p:cNvSpPr>
            <a:spLocks noChangeArrowheads="1"/>
          </p:cNvSpPr>
          <p:nvPr/>
        </p:nvSpPr>
        <p:spPr bwMode="auto">
          <a:xfrm>
            <a:off x="755650" y="35687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76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7"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8" name="Rectangle 8"/>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69" name="Rectangle 9"/>
          <p:cNvSpPr>
            <a:spLocks noChangeArrowheads="1"/>
          </p:cNvSpPr>
          <p:nvPr/>
        </p:nvSpPr>
        <p:spPr bwMode="auto">
          <a:xfrm>
            <a:off x="0" y="180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5772" name="Rectangle 12"/>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2440648" y="2691537"/>
            <a:ext cx="4262706" cy="1754326"/>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mimo</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35661827"/>
      </p:ext>
    </p:extLst>
  </p:cSld>
  <p:clrMapOvr>
    <a:masterClrMapping/>
  </p:clrMapOvr>
  <p:transition spd="slow">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ço Reservado para Número de Slide 5"/>
          <p:cNvSpPr>
            <a:spLocks noGrp="1"/>
          </p:cNvSpPr>
          <p:nvPr>
            <p:ph type="sldNum" sz="quarter" idx="12"/>
          </p:nvPr>
        </p:nvSpPr>
        <p:spPr/>
        <p:txBody>
          <a:bodyPr/>
          <a:lstStyle/>
          <a:p>
            <a:fld id="{83F463FC-9172-4880-8B00-FC1F1D82B456}" type="slidenum">
              <a:rPr lang="pt-BR" altLang="pt-BR"/>
              <a:pPr/>
              <a:t>112</a:t>
            </a:fld>
            <a:endParaRPr lang="pt-BR" altLang="pt-BR"/>
          </a:p>
        </p:txBody>
      </p:sp>
      <p:sp>
        <p:nvSpPr>
          <p:cNvPr id="26726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7268"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726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727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267291" name="Group 27"/>
          <p:cNvGrpSpPr>
            <a:grpSpLocks noChangeAspect="1"/>
          </p:cNvGrpSpPr>
          <p:nvPr/>
        </p:nvGrpSpPr>
        <p:grpSpPr bwMode="auto">
          <a:xfrm>
            <a:off x="1203574" y="1600200"/>
            <a:ext cx="6840538" cy="2736215"/>
            <a:chOff x="2961" y="1957"/>
            <a:chExt cx="7200" cy="2880"/>
          </a:xfrm>
        </p:grpSpPr>
        <p:sp>
          <p:nvSpPr>
            <p:cNvPr id="267304" name="AutoShape 40"/>
            <p:cNvSpPr>
              <a:spLocks noChangeAspect="1" noChangeArrowheads="1" noTextEdit="1"/>
            </p:cNvSpPr>
            <p:nvPr/>
          </p:nvSpPr>
          <p:spPr bwMode="auto">
            <a:xfrm>
              <a:off x="2961" y="1957"/>
              <a:ext cx="7200" cy="288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t-BR"/>
            </a:p>
          </p:txBody>
        </p:sp>
        <p:grpSp>
          <p:nvGrpSpPr>
            <p:cNvPr id="267292" name="Group 28"/>
            <p:cNvGrpSpPr>
              <a:grpSpLocks/>
            </p:cNvGrpSpPr>
            <p:nvPr/>
          </p:nvGrpSpPr>
          <p:grpSpPr bwMode="auto">
            <a:xfrm>
              <a:off x="3501" y="2317"/>
              <a:ext cx="6300" cy="2340"/>
              <a:chOff x="3501" y="2317"/>
              <a:chExt cx="6300" cy="2340"/>
            </a:xfrm>
          </p:grpSpPr>
          <p:sp>
            <p:nvSpPr>
              <p:cNvPr id="267303" name="Rectangle 39"/>
              <p:cNvSpPr>
                <a:spLocks noChangeArrowheads="1"/>
              </p:cNvSpPr>
              <p:nvPr/>
            </p:nvSpPr>
            <p:spPr bwMode="auto">
              <a:xfrm>
                <a:off x="4941" y="2317"/>
                <a:ext cx="3240" cy="2160"/>
              </a:xfrm>
              <a:prstGeom prst="rect">
                <a:avLst/>
              </a:prstGeom>
              <a:solidFill>
                <a:schemeClr val="accent1"/>
              </a:solidFill>
              <a:ln w="9525">
                <a:solidFill>
                  <a:srgbClr val="000000"/>
                </a:solidFill>
                <a:miter lim="800000"/>
                <a:headEnd/>
                <a:tailEnd/>
              </a:ln>
              <a:effectLst>
                <a:prstShdw prst="shdw13" dist="53882" dir="13500000">
                  <a:srgbClr val="808080">
                    <a:alpha val="50000"/>
                  </a:srgbClr>
                </a:prstShdw>
              </a:effectLst>
            </p:spPr>
            <p:txBody>
              <a:bodyPr/>
              <a:lstStyle/>
              <a:p>
                <a:pPr algn="l"/>
                <a:r>
                  <a:rPr lang="pt-BR" altLang="pt-BR" sz="2000">
                    <a:cs typeface="Times New Roman" pitchFamily="18" charset="0"/>
                  </a:rPr>
                  <a:t>MIMO (</a:t>
                </a:r>
                <a:r>
                  <a:rPr lang="pt-BR" altLang="pt-BR" sz="2000" i="1">
                    <a:cs typeface="Times New Roman" pitchFamily="18" charset="0"/>
                  </a:rPr>
                  <a:t>nu</a:t>
                </a:r>
                <a:r>
                  <a:rPr lang="pt-BR" altLang="pt-BR" sz="2000">
                    <a:cs typeface="Times New Roman" pitchFamily="18" charset="0"/>
                  </a:rPr>
                  <a:t> X </a:t>
                </a:r>
                <a:r>
                  <a:rPr lang="pt-BR" altLang="pt-BR" sz="2000" i="1">
                    <a:cs typeface="Times New Roman" pitchFamily="18" charset="0"/>
                  </a:rPr>
                  <a:t>ny</a:t>
                </a:r>
                <a:r>
                  <a:rPr lang="pt-BR" altLang="pt-BR" sz="2000">
                    <a:cs typeface="Times New Roman" pitchFamily="18" charset="0"/>
                  </a:rPr>
                  <a:t>)</a:t>
                </a:r>
                <a:endParaRPr lang="pt-BR" altLang="pt-BR"/>
              </a:p>
            </p:txBody>
          </p:sp>
          <p:sp>
            <p:nvSpPr>
              <p:cNvPr id="267302" name="Line 38"/>
              <p:cNvSpPr>
                <a:spLocks noChangeShapeType="1"/>
              </p:cNvSpPr>
              <p:nvPr/>
            </p:nvSpPr>
            <p:spPr bwMode="auto">
              <a:xfrm>
                <a:off x="3502" y="2497"/>
                <a:ext cx="143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301" name="Line 37"/>
              <p:cNvSpPr>
                <a:spLocks noChangeShapeType="1"/>
              </p:cNvSpPr>
              <p:nvPr/>
            </p:nvSpPr>
            <p:spPr bwMode="auto">
              <a:xfrm>
                <a:off x="3501" y="4296"/>
                <a:ext cx="143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300" name="Line 36"/>
              <p:cNvSpPr>
                <a:spLocks noChangeShapeType="1"/>
              </p:cNvSpPr>
              <p:nvPr/>
            </p:nvSpPr>
            <p:spPr bwMode="auto">
              <a:xfrm>
                <a:off x="3501" y="2857"/>
                <a:ext cx="143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9" name="Line 35"/>
              <p:cNvSpPr>
                <a:spLocks noChangeShapeType="1"/>
              </p:cNvSpPr>
              <p:nvPr/>
            </p:nvSpPr>
            <p:spPr bwMode="auto">
              <a:xfrm>
                <a:off x="3502" y="3217"/>
                <a:ext cx="143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8" name="Text Box 34"/>
              <p:cNvSpPr txBox="1">
                <a:spLocks noChangeArrowheads="1"/>
              </p:cNvSpPr>
              <p:nvPr/>
            </p:nvSpPr>
            <p:spPr bwMode="auto">
              <a:xfrm>
                <a:off x="3681" y="3217"/>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900"/>
              </a:p>
              <a:p>
                <a:pPr algn="l" eaLnBrk="0" hangingPunct="0"/>
                <a:r>
                  <a:rPr lang="pt-BR" altLang="pt-BR" sz="1200">
                    <a:cs typeface="Times New Roman" pitchFamily="18" charset="0"/>
                  </a:rPr>
                  <a:t>.</a:t>
                </a:r>
              </a:p>
              <a:p>
                <a:pPr algn="l" eaLnBrk="0" hangingPunct="0"/>
                <a:r>
                  <a:rPr lang="pt-BR" altLang="pt-BR" sz="1200">
                    <a:cs typeface="Times New Roman" pitchFamily="18" charset="0"/>
                  </a:rPr>
                  <a:t>.</a:t>
                </a:r>
              </a:p>
              <a:p>
                <a:pPr algn="l" eaLnBrk="0" hangingPunct="0"/>
                <a:r>
                  <a:rPr lang="pt-BR" altLang="pt-BR" sz="1200">
                    <a:cs typeface="Times New Roman" pitchFamily="18" charset="0"/>
                  </a:rPr>
                  <a:t>.</a:t>
                </a:r>
                <a:endParaRPr lang="pt-BR" altLang="pt-BR" sz="900"/>
              </a:p>
              <a:p>
                <a:pPr algn="l" eaLnBrk="0" hangingPunct="0"/>
                <a:endParaRPr lang="pt-BR" altLang="pt-BR"/>
              </a:p>
            </p:txBody>
          </p:sp>
          <p:sp>
            <p:nvSpPr>
              <p:cNvPr id="267297" name="Line 33"/>
              <p:cNvSpPr>
                <a:spLocks noChangeShapeType="1"/>
              </p:cNvSpPr>
              <p:nvPr/>
            </p:nvSpPr>
            <p:spPr bwMode="auto">
              <a:xfrm>
                <a:off x="8182" y="2497"/>
                <a:ext cx="143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6" name="Line 32"/>
              <p:cNvSpPr>
                <a:spLocks noChangeShapeType="1"/>
              </p:cNvSpPr>
              <p:nvPr/>
            </p:nvSpPr>
            <p:spPr bwMode="auto">
              <a:xfrm>
                <a:off x="8181" y="4296"/>
                <a:ext cx="143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5" name="Line 31"/>
              <p:cNvSpPr>
                <a:spLocks noChangeShapeType="1"/>
              </p:cNvSpPr>
              <p:nvPr/>
            </p:nvSpPr>
            <p:spPr bwMode="auto">
              <a:xfrm>
                <a:off x="8181" y="2857"/>
                <a:ext cx="143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4" name="Line 30"/>
              <p:cNvSpPr>
                <a:spLocks noChangeShapeType="1"/>
              </p:cNvSpPr>
              <p:nvPr/>
            </p:nvSpPr>
            <p:spPr bwMode="auto">
              <a:xfrm>
                <a:off x="8182" y="3217"/>
                <a:ext cx="143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67293" name="Text Box 29"/>
              <p:cNvSpPr txBox="1">
                <a:spLocks noChangeArrowheads="1"/>
              </p:cNvSpPr>
              <p:nvPr/>
            </p:nvSpPr>
            <p:spPr bwMode="auto">
              <a:xfrm>
                <a:off x="8361" y="3217"/>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a:p>
              <a:p>
                <a:pPr algn="l" eaLnBrk="0" hangingPunct="0"/>
                <a:r>
                  <a:rPr lang="pt-BR" altLang="pt-BR" sz="1200">
                    <a:cs typeface="Times New Roman" pitchFamily="18" charset="0"/>
                  </a:rPr>
                  <a:t>.</a:t>
                </a:r>
              </a:p>
              <a:p>
                <a:pPr algn="l" eaLnBrk="0" hangingPunct="0"/>
                <a:r>
                  <a:rPr lang="pt-BR" altLang="pt-BR" sz="1200">
                    <a:cs typeface="Times New Roman" pitchFamily="18" charset="0"/>
                  </a:rPr>
                  <a:t>.</a:t>
                </a:r>
              </a:p>
              <a:p>
                <a:pPr algn="l" eaLnBrk="0" hangingPunct="0"/>
                <a:r>
                  <a:rPr lang="pt-BR" altLang="pt-BR" sz="1200">
                    <a:cs typeface="Times New Roman" pitchFamily="18" charset="0"/>
                  </a:rPr>
                  <a:t>.</a:t>
                </a:r>
                <a:endParaRPr lang="pt-BR" altLang="pt-BR" sz="900"/>
              </a:p>
              <a:p>
                <a:pPr algn="l" eaLnBrk="0" hangingPunct="0"/>
                <a:endParaRPr lang="pt-BR" altLang="pt-BR"/>
              </a:p>
            </p:txBody>
          </p:sp>
        </p:grpSp>
      </p:grpSp>
      <p:sp>
        <p:nvSpPr>
          <p:cNvPr id="267310" name="Rectangle 46"/>
          <p:cNvSpPr>
            <a:spLocks noGrp="1" noChangeArrowheads="1"/>
          </p:cNvSpPr>
          <p:nvPr>
            <p:ph type="title"/>
          </p:nvPr>
        </p:nvSpPr>
        <p:spPr>
          <a:noFill/>
          <a:ln/>
        </p:spPr>
        <p:txBody>
          <a:bodyPr/>
          <a:lstStyle/>
          <a:p>
            <a:r>
              <a:rPr lang="pt-BR" altLang="pt-BR" b="1" dirty="0"/>
              <a:t>DMC Caso MIMO</a:t>
            </a:r>
          </a:p>
        </p:txBody>
      </p:sp>
      <p:graphicFrame>
        <p:nvGraphicFramePr>
          <p:cNvPr id="267311" name="Object 47"/>
          <p:cNvGraphicFramePr>
            <a:graphicFrameLocks noChangeAspect="1"/>
          </p:cNvGraphicFramePr>
          <p:nvPr>
            <p:extLst>
              <p:ext uri="{D42A27DB-BD31-4B8C-83A1-F6EECF244321}">
                <p14:modId xmlns:p14="http://schemas.microsoft.com/office/powerpoint/2010/main" val="494526215"/>
              </p:ext>
            </p:extLst>
          </p:nvPr>
        </p:nvGraphicFramePr>
        <p:xfrm>
          <a:off x="1997665" y="4165402"/>
          <a:ext cx="6046447" cy="1171384"/>
        </p:xfrm>
        <a:graphic>
          <a:graphicData uri="http://schemas.openxmlformats.org/presentationml/2006/ole">
            <mc:AlternateContent xmlns:mc="http://schemas.openxmlformats.org/markup-compatibility/2006">
              <mc:Choice xmlns:v="urn:schemas-microsoft-com:vml" Requires="v">
                <p:oleObj spid="_x0000_s892513" name="Equation" r:id="rId4" imgW="1574800" imgH="304800" progId="Equation.DSMT4">
                  <p:embed/>
                </p:oleObj>
              </mc:Choice>
              <mc:Fallback>
                <p:oleObj name="Equation" r:id="rId4" imgW="1574800" imgH="304800" progId="Equation.DSMT4">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665" y="4165402"/>
                        <a:ext cx="6046447" cy="1171384"/>
                      </a:xfrm>
                      <a:prstGeom prst="rect">
                        <a:avLst/>
                      </a:prstGeom>
                      <a:solidFill>
                        <a:srgbClr val="FFFF99"/>
                      </a:solidFill>
                      <a:ln w="9525">
                        <a:solidFill>
                          <a:srgbClr val="0000FF"/>
                        </a:solidFill>
                        <a:miter lim="800000"/>
                        <a:headEnd/>
                        <a:tailEnd/>
                      </a:ln>
                    </p:spPr>
                  </p:pic>
                </p:oleObj>
              </mc:Fallback>
            </mc:AlternateContent>
          </a:graphicData>
        </a:graphic>
      </p:graphicFrame>
      <p:graphicFrame>
        <p:nvGraphicFramePr>
          <p:cNvPr id="267313" name="Object 49"/>
          <p:cNvGraphicFramePr>
            <a:graphicFrameLocks noChangeAspect="1"/>
          </p:cNvGraphicFramePr>
          <p:nvPr>
            <p:extLst>
              <p:ext uri="{D42A27DB-BD31-4B8C-83A1-F6EECF244321}">
                <p14:modId xmlns:p14="http://schemas.microsoft.com/office/powerpoint/2010/main" val="1410165351"/>
              </p:ext>
            </p:extLst>
          </p:nvPr>
        </p:nvGraphicFramePr>
        <p:xfrm>
          <a:off x="2051720" y="5445223"/>
          <a:ext cx="5992392" cy="1092837"/>
        </p:xfrm>
        <a:graphic>
          <a:graphicData uri="http://schemas.openxmlformats.org/presentationml/2006/ole">
            <mc:AlternateContent xmlns:mc="http://schemas.openxmlformats.org/markup-compatibility/2006">
              <mc:Choice xmlns:v="urn:schemas-microsoft-com:vml" Requires="v">
                <p:oleObj spid="_x0000_s892514" name="Equation" r:id="rId6" imgW="1511300" imgH="279400" progId="Equation.DSMT4">
                  <p:embed/>
                </p:oleObj>
              </mc:Choice>
              <mc:Fallback>
                <p:oleObj name="Equation" r:id="rId6" imgW="1511300" imgH="279400" progId="Equation.DSMT4">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445223"/>
                        <a:ext cx="5992392" cy="10928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311"/>
                                        </p:tgtEl>
                                        <p:attrNameLst>
                                          <p:attrName>style.visibility</p:attrName>
                                        </p:attrNameLst>
                                      </p:cBhvr>
                                      <p:to>
                                        <p:strVal val="visible"/>
                                      </p:to>
                                    </p:set>
                                    <p:animEffect transition="in" filter="fade">
                                      <p:cBhvr>
                                        <p:cTn id="7" dur="500"/>
                                        <p:tgtEl>
                                          <p:spTgt spid="2673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7313"/>
                                        </p:tgtEl>
                                        <p:attrNameLst>
                                          <p:attrName>style.visibility</p:attrName>
                                        </p:attrNameLst>
                                      </p:cBhvr>
                                      <p:to>
                                        <p:strVal val="visible"/>
                                      </p:to>
                                    </p:set>
                                    <p:animEffect transition="in" filter="fade">
                                      <p:cBhvr>
                                        <p:cTn id="11" dur="500"/>
                                        <p:tgtEl>
                                          <p:spTgt spid="267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ço Reservado para Número de Slide 5"/>
          <p:cNvSpPr>
            <a:spLocks noGrp="1"/>
          </p:cNvSpPr>
          <p:nvPr>
            <p:ph type="sldNum" sz="quarter" idx="12"/>
          </p:nvPr>
        </p:nvSpPr>
        <p:spPr/>
        <p:txBody>
          <a:bodyPr/>
          <a:lstStyle/>
          <a:p>
            <a:fld id="{83F463FC-9172-4880-8B00-FC1F1D82B456}" type="slidenum">
              <a:rPr lang="pt-BR" altLang="pt-BR"/>
              <a:pPr/>
              <a:t>113</a:t>
            </a:fld>
            <a:endParaRPr lang="pt-BR" altLang="pt-BR"/>
          </a:p>
        </p:txBody>
      </p:sp>
      <p:sp>
        <p:nvSpPr>
          <p:cNvPr id="26726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7268"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726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727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7310" name="Rectangle 46"/>
          <p:cNvSpPr>
            <a:spLocks noGrp="1" noChangeArrowheads="1"/>
          </p:cNvSpPr>
          <p:nvPr>
            <p:ph type="title"/>
          </p:nvPr>
        </p:nvSpPr>
        <p:spPr>
          <a:noFill/>
          <a:ln/>
        </p:spPr>
        <p:txBody>
          <a:bodyPr/>
          <a:lstStyle/>
          <a:p>
            <a:r>
              <a:rPr lang="pt-BR" altLang="pt-BR" b="1" dirty="0"/>
              <a:t>DMC Caso MIMO</a:t>
            </a:r>
          </a:p>
        </p:txBody>
      </p:sp>
      <p:pic>
        <p:nvPicPr>
          <p:cNvPr id="3" name="Imagem 2">
            <a:extLst>
              <a:ext uri="{FF2B5EF4-FFF2-40B4-BE49-F238E27FC236}">
                <a16:creationId xmlns:a16="http://schemas.microsoft.com/office/drawing/2014/main" id="{9D84D48B-F81A-4BD4-B7E3-3D50A0DF37DA}"/>
              </a:ext>
            </a:extLst>
          </p:cNvPr>
          <p:cNvPicPr>
            <a:picLocks noChangeAspect="1"/>
          </p:cNvPicPr>
          <p:nvPr/>
        </p:nvPicPr>
        <p:blipFill>
          <a:blip r:embed="rId3"/>
          <a:stretch>
            <a:fillRect/>
          </a:stretch>
        </p:blipFill>
        <p:spPr>
          <a:xfrm>
            <a:off x="222582" y="1649349"/>
            <a:ext cx="8942085" cy="4050600"/>
          </a:xfrm>
          <a:prstGeom prst="rect">
            <a:avLst/>
          </a:prstGeom>
        </p:spPr>
      </p:pic>
    </p:spTree>
    <p:extLst>
      <p:ext uri="{BB962C8B-B14F-4D97-AF65-F5344CB8AC3E}">
        <p14:creationId xmlns:p14="http://schemas.microsoft.com/office/powerpoint/2010/main" val="21469237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F18917CA-8128-4C2B-914F-BC541E05B56C}" type="slidenum">
              <a:rPr lang="pt-BR" altLang="pt-BR"/>
              <a:pPr/>
              <a:t>114</a:t>
            </a:fld>
            <a:endParaRPr lang="pt-BR" altLang="pt-BR"/>
          </a:p>
        </p:txBody>
      </p:sp>
      <p:sp>
        <p:nvSpPr>
          <p:cNvPr id="269317" name="Rectangle 5"/>
          <p:cNvSpPr>
            <a:spLocks noGrp="1" noChangeArrowheads="1"/>
          </p:cNvSpPr>
          <p:nvPr>
            <p:ph type="title"/>
          </p:nvPr>
        </p:nvSpPr>
        <p:spPr>
          <a:noFill/>
          <a:ln/>
        </p:spPr>
        <p:txBody>
          <a:bodyPr/>
          <a:lstStyle/>
          <a:p>
            <a:r>
              <a:rPr lang="pt-BR" altLang="pt-BR" b="1" u="sng"/>
              <a:t>DMC Caso MIMO</a:t>
            </a:r>
          </a:p>
        </p:txBody>
      </p:sp>
      <p:graphicFrame>
        <p:nvGraphicFramePr>
          <p:cNvPr id="269320" name="Object 8"/>
          <p:cNvGraphicFramePr>
            <a:graphicFrameLocks noChangeAspect="1"/>
          </p:cNvGraphicFramePr>
          <p:nvPr>
            <p:extLst>
              <p:ext uri="{D42A27DB-BD31-4B8C-83A1-F6EECF244321}">
                <p14:modId xmlns:p14="http://schemas.microsoft.com/office/powerpoint/2010/main" val="3067242296"/>
              </p:ext>
            </p:extLst>
          </p:nvPr>
        </p:nvGraphicFramePr>
        <p:xfrm>
          <a:off x="2123728" y="2209800"/>
          <a:ext cx="5586413" cy="1520825"/>
        </p:xfrm>
        <a:graphic>
          <a:graphicData uri="http://schemas.openxmlformats.org/presentationml/2006/ole">
            <mc:AlternateContent xmlns:mc="http://schemas.openxmlformats.org/markup-compatibility/2006">
              <mc:Choice xmlns:v="urn:schemas-microsoft-com:vml" Requires="v">
                <p:oleObj spid="_x0000_s929344" name="Equation" r:id="rId4" imgW="1587240" imgH="431640" progId="Equation.DSMT4">
                  <p:embed/>
                </p:oleObj>
              </mc:Choice>
              <mc:Fallback>
                <p:oleObj name="Equation" r:id="rId4" imgW="1587240" imgH="431640" progId="Equation.DSMT4">
                  <p:embed/>
                  <p:pic>
                    <p:nvPicPr>
                      <p:cNvPr id="0" name="Object 8"/>
                      <p:cNvPicPr>
                        <a:picLocks noChangeAspect="1" noChangeArrowheads="1"/>
                      </p:cNvPicPr>
                      <p:nvPr/>
                    </p:nvPicPr>
                    <p:blipFill>
                      <a:blip r:embed="rId5"/>
                      <a:srcRect/>
                      <a:stretch>
                        <a:fillRect/>
                      </a:stretch>
                    </p:blipFill>
                    <p:spPr bwMode="auto">
                      <a:xfrm>
                        <a:off x="2123728" y="2209800"/>
                        <a:ext cx="5586413" cy="15208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9323" name="Object 11"/>
          <p:cNvGraphicFramePr>
            <a:graphicFrameLocks noChangeAspect="1"/>
          </p:cNvGraphicFramePr>
          <p:nvPr>
            <p:extLst>
              <p:ext uri="{D42A27DB-BD31-4B8C-83A1-F6EECF244321}">
                <p14:modId xmlns:p14="http://schemas.microsoft.com/office/powerpoint/2010/main" val="978312980"/>
              </p:ext>
            </p:extLst>
          </p:nvPr>
        </p:nvGraphicFramePr>
        <p:xfrm>
          <a:off x="251520" y="4789488"/>
          <a:ext cx="7870825" cy="1671637"/>
        </p:xfrm>
        <a:graphic>
          <a:graphicData uri="http://schemas.openxmlformats.org/presentationml/2006/ole">
            <mc:AlternateContent xmlns:mc="http://schemas.openxmlformats.org/markup-compatibility/2006">
              <mc:Choice xmlns:v="urn:schemas-microsoft-com:vml" Requires="v">
                <p:oleObj spid="_x0000_s929345" name="Equation" r:id="rId6" imgW="2019240" imgH="431640" progId="Equation.DSMT4">
                  <p:embed/>
                </p:oleObj>
              </mc:Choice>
              <mc:Fallback>
                <p:oleObj name="Equation" r:id="rId6" imgW="2019240" imgH="431640" progId="Equation.DSMT4">
                  <p:embed/>
                  <p:pic>
                    <p:nvPicPr>
                      <p:cNvPr id="0" name="Object 11"/>
                      <p:cNvPicPr>
                        <a:picLocks noChangeAspect="1" noChangeArrowheads="1"/>
                      </p:cNvPicPr>
                      <p:nvPr/>
                    </p:nvPicPr>
                    <p:blipFill>
                      <a:blip r:embed="rId7"/>
                      <a:srcRect/>
                      <a:stretch>
                        <a:fillRect/>
                      </a:stretch>
                    </p:blipFill>
                    <p:spPr bwMode="auto">
                      <a:xfrm>
                        <a:off x="251520" y="4789488"/>
                        <a:ext cx="7870825" cy="16716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1"/>
          <p:cNvSpPr/>
          <p:nvPr/>
        </p:nvSpPr>
        <p:spPr>
          <a:xfrm>
            <a:off x="883353" y="1268760"/>
            <a:ext cx="7289047"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par siso</a:t>
            </a:r>
          </a:p>
        </p:txBody>
      </p:sp>
      <p:sp>
        <p:nvSpPr>
          <p:cNvPr id="3" name="Elipse 2"/>
          <p:cNvSpPr/>
          <p:nvPr/>
        </p:nvSpPr>
        <p:spPr bwMode="auto">
          <a:xfrm>
            <a:off x="5220072" y="2636912"/>
            <a:ext cx="576064" cy="648072"/>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5508104" y="3284984"/>
            <a:ext cx="20739" cy="218314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Elipse 15"/>
          <p:cNvSpPr/>
          <p:nvPr/>
        </p:nvSpPr>
        <p:spPr bwMode="auto">
          <a:xfrm>
            <a:off x="5220072" y="5373216"/>
            <a:ext cx="576064" cy="648072"/>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3635896" y="4653136"/>
            <a:ext cx="1440160" cy="201622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p:nvPr/>
        </p:nvCxnSpPr>
        <p:spPr bwMode="auto">
          <a:xfrm flipH="1">
            <a:off x="5076056" y="6021288"/>
            <a:ext cx="432048"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11"/>
          <p:cNvSpPr/>
          <p:nvPr/>
        </p:nvSpPr>
        <p:spPr>
          <a:xfrm>
            <a:off x="102820" y="3717032"/>
            <a:ext cx="9065047"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miso</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a:t>
            </a: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variável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69320"/>
                                        </p:tgtEl>
                                        <p:attrNameLst>
                                          <p:attrName>style.visibility</p:attrName>
                                        </p:attrNameLst>
                                      </p:cBhvr>
                                      <p:to>
                                        <p:strVal val="visible"/>
                                      </p:to>
                                    </p:set>
                                    <p:animEffect transition="in" filter="circle(in)">
                                      <p:cBhvr>
                                        <p:cTn id="11" dur="2000"/>
                                        <p:tgtEl>
                                          <p:spTgt spid="2693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9323"/>
                                        </p:tgtEl>
                                        <p:attrNameLst>
                                          <p:attrName>style.visibility</p:attrName>
                                        </p:attrNameLst>
                                      </p:cBhvr>
                                      <p:to>
                                        <p:strVal val="visible"/>
                                      </p:to>
                                    </p:set>
                                    <p:anim calcmode="lin" valueType="num">
                                      <p:cBhvr additive="base">
                                        <p:cTn id="25" dur="500" fill="hold"/>
                                        <p:tgtEl>
                                          <p:spTgt spid="269323"/>
                                        </p:tgtEl>
                                        <p:attrNameLst>
                                          <p:attrName>ppt_x</p:attrName>
                                        </p:attrNameLst>
                                      </p:cBhvr>
                                      <p:tavLst>
                                        <p:tav tm="0">
                                          <p:val>
                                            <p:strVal val="#ppt_x"/>
                                          </p:val>
                                        </p:tav>
                                        <p:tav tm="100000">
                                          <p:val>
                                            <p:strVal val="#ppt_x"/>
                                          </p:val>
                                        </p:tav>
                                      </p:tavLst>
                                    </p:anim>
                                    <p:anim calcmode="lin" valueType="num">
                                      <p:cBhvr additive="base">
                                        <p:cTn id="26" dur="500" fill="hold"/>
                                        <p:tgtEl>
                                          <p:spTgt spid="269323"/>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P spid="8" grpId="0" animBg="1"/>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330BF64D-A9FB-43B7-8D3A-AAB3FF2CBEE2}" type="slidenum">
              <a:rPr lang="pt-BR" altLang="pt-BR"/>
              <a:pPr/>
              <a:t>115</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8" name="Rectangle 6"/>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9" name="Rectangle 7"/>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0" name="Rectangle 8"/>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2" name="Rectangle 10"/>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noFill/>
          <a:ln/>
        </p:spPr>
        <p:txBody>
          <a:bodyPr/>
          <a:lstStyle/>
          <a:p>
            <a:r>
              <a:rPr lang="pt-BR" altLang="pt-BR" b="1" u="sng"/>
              <a:t>DMC Caso MIMO</a:t>
            </a:r>
          </a:p>
        </p:txBody>
      </p:sp>
      <p:sp>
        <p:nvSpPr>
          <p:cNvPr id="274458" name="Rectangle 26"/>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63" name="Rectangle 31"/>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4462" name="Object 30"/>
          <p:cNvGraphicFramePr>
            <a:graphicFrameLocks noChangeAspect="1"/>
          </p:cNvGraphicFramePr>
          <p:nvPr>
            <p:extLst>
              <p:ext uri="{D42A27DB-BD31-4B8C-83A1-F6EECF244321}">
                <p14:modId xmlns:p14="http://schemas.microsoft.com/office/powerpoint/2010/main" val="1024903043"/>
              </p:ext>
            </p:extLst>
          </p:nvPr>
        </p:nvGraphicFramePr>
        <p:xfrm>
          <a:off x="96702" y="4027824"/>
          <a:ext cx="8942150" cy="1742601"/>
        </p:xfrm>
        <a:graphic>
          <a:graphicData uri="http://schemas.openxmlformats.org/presentationml/2006/ole">
            <mc:AlternateContent xmlns:mc="http://schemas.openxmlformats.org/markup-compatibility/2006">
              <mc:Choice xmlns:v="urn:schemas-microsoft-com:vml" Requires="v">
                <p:oleObj spid="_x0000_s901716" name="Equation" r:id="rId4" imgW="4520880" imgH="901440" progId="Equation.DSMT4">
                  <p:embed/>
                </p:oleObj>
              </mc:Choice>
              <mc:Fallback>
                <p:oleObj name="Equation" r:id="rId4" imgW="4520880" imgH="901440" progId="Equation.DSMT4">
                  <p:embed/>
                  <p:pic>
                    <p:nvPicPr>
                      <p:cNvPr id="0" name="Object 30"/>
                      <p:cNvPicPr>
                        <a:picLocks noChangeAspect="1" noChangeArrowheads="1"/>
                      </p:cNvPicPr>
                      <p:nvPr/>
                    </p:nvPicPr>
                    <p:blipFill>
                      <a:blip r:embed="rId5"/>
                      <a:srcRect/>
                      <a:stretch>
                        <a:fillRect/>
                      </a:stretch>
                    </p:blipFill>
                    <p:spPr bwMode="auto">
                      <a:xfrm>
                        <a:off x="96702" y="4027824"/>
                        <a:ext cx="8942150" cy="174260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74465" name="Rectangle 33"/>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152442" y="1412776"/>
            <a:ext cx="7659918"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a Variável controlada j=1</a:t>
            </a:r>
          </a:p>
        </p:txBody>
      </p:sp>
      <p:graphicFrame>
        <p:nvGraphicFramePr>
          <p:cNvPr id="3" name="Objeto 2"/>
          <p:cNvGraphicFramePr>
            <a:graphicFrameLocks noChangeAspect="1"/>
          </p:cNvGraphicFramePr>
          <p:nvPr>
            <p:extLst>
              <p:ext uri="{D42A27DB-BD31-4B8C-83A1-F6EECF244321}">
                <p14:modId xmlns:p14="http://schemas.microsoft.com/office/powerpoint/2010/main" val="1337123233"/>
              </p:ext>
            </p:extLst>
          </p:nvPr>
        </p:nvGraphicFramePr>
        <p:xfrm>
          <a:off x="876052" y="2065338"/>
          <a:ext cx="7872412" cy="1671637"/>
        </p:xfrm>
        <a:graphic>
          <a:graphicData uri="http://schemas.openxmlformats.org/presentationml/2006/ole">
            <mc:AlternateContent xmlns:mc="http://schemas.openxmlformats.org/markup-compatibility/2006">
              <mc:Choice xmlns:v="urn:schemas-microsoft-com:vml" Requires="v">
                <p:oleObj spid="_x0000_s901717" name="Equation" r:id="rId6" imgW="2019240" imgH="431640" progId="Equation.DSMT4">
                  <p:embed/>
                </p:oleObj>
              </mc:Choice>
              <mc:Fallback>
                <p:oleObj name="Equation" r:id="rId6" imgW="2019240" imgH="431640" progId="Equation.DSMT4">
                  <p:embed/>
                  <p:pic>
                    <p:nvPicPr>
                      <p:cNvPr id="0" name="Object 11"/>
                      <p:cNvPicPr>
                        <a:picLocks noChangeAspect="1" noChangeArrowheads="1"/>
                      </p:cNvPicPr>
                      <p:nvPr/>
                    </p:nvPicPr>
                    <p:blipFill>
                      <a:blip r:embed="rId7"/>
                      <a:srcRect/>
                      <a:stretch>
                        <a:fillRect/>
                      </a:stretch>
                    </p:blipFill>
                    <p:spPr bwMode="auto">
                      <a:xfrm>
                        <a:off x="876052" y="2065338"/>
                        <a:ext cx="7872412" cy="167163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Elipse 3"/>
          <p:cNvSpPr/>
          <p:nvPr/>
        </p:nvSpPr>
        <p:spPr bwMode="auto">
          <a:xfrm>
            <a:off x="1547664" y="2924944"/>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Elipse 21"/>
          <p:cNvSpPr/>
          <p:nvPr/>
        </p:nvSpPr>
        <p:spPr bwMode="auto">
          <a:xfrm>
            <a:off x="323528" y="4221088"/>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Elipse 22"/>
          <p:cNvSpPr/>
          <p:nvPr/>
        </p:nvSpPr>
        <p:spPr bwMode="auto">
          <a:xfrm>
            <a:off x="1331640" y="4149080"/>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Elipse 23"/>
          <p:cNvSpPr/>
          <p:nvPr/>
        </p:nvSpPr>
        <p:spPr bwMode="auto">
          <a:xfrm>
            <a:off x="2699792" y="4149080"/>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Elipse 24"/>
          <p:cNvSpPr/>
          <p:nvPr/>
        </p:nvSpPr>
        <p:spPr bwMode="auto">
          <a:xfrm>
            <a:off x="4716016" y="4149080"/>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Elipse 25"/>
          <p:cNvSpPr/>
          <p:nvPr/>
        </p:nvSpPr>
        <p:spPr bwMode="auto">
          <a:xfrm>
            <a:off x="1331640" y="4797152"/>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Elipse 26"/>
          <p:cNvSpPr/>
          <p:nvPr/>
        </p:nvSpPr>
        <p:spPr bwMode="auto">
          <a:xfrm>
            <a:off x="3635896" y="4797152"/>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Elipse 27"/>
          <p:cNvSpPr/>
          <p:nvPr/>
        </p:nvSpPr>
        <p:spPr bwMode="auto">
          <a:xfrm>
            <a:off x="1331640" y="5301208"/>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Elipse 28"/>
          <p:cNvSpPr/>
          <p:nvPr/>
        </p:nvSpPr>
        <p:spPr bwMode="auto">
          <a:xfrm>
            <a:off x="3707904" y="5301208"/>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0" name="Elipse 29"/>
          <p:cNvSpPr/>
          <p:nvPr/>
        </p:nvSpPr>
        <p:spPr bwMode="auto">
          <a:xfrm>
            <a:off x="6588224" y="5301208"/>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330BF64D-A9FB-43B7-8D3A-AAB3FF2CBEE2}" type="slidenum">
              <a:rPr lang="pt-BR" altLang="pt-BR"/>
              <a:pPr/>
              <a:t>116</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8" name="Rectangle 6"/>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0" name="Rectangle 8"/>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2" name="Rectangle 10"/>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noFill/>
          <a:ln/>
        </p:spPr>
        <p:txBody>
          <a:bodyPr/>
          <a:lstStyle/>
          <a:p>
            <a:r>
              <a:rPr lang="pt-BR" altLang="pt-BR" b="1" u="sng"/>
              <a:t>DMC Caso MIMO</a:t>
            </a:r>
          </a:p>
        </p:txBody>
      </p:sp>
      <p:sp>
        <p:nvSpPr>
          <p:cNvPr id="274458" name="Rectangle 26"/>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63" name="Rectangle 31"/>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4462" name="Object 30"/>
          <p:cNvGraphicFramePr>
            <a:graphicFrameLocks noChangeAspect="1"/>
          </p:cNvGraphicFramePr>
          <p:nvPr>
            <p:extLst>
              <p:ext uri="{D42A27DB-BD31-4B8C-83A1-F6EECF244321}">
                <p14:modId xmlns:p14="http://schemas.microsoft.com/office/powerpoint/2010/main" val="1699325525"/>
              </p:ext>
            </p:extLst>
          </p:nvPr>
        </p:nvGraphicFramePr>
        <p:xfrm>
          <a:off x="179512" y="3971354"/>
          <a:ext cx="8867328" cy="1728020"/>
        </p:xfrm>
        <a:graphic>
          <a:graphicData uri="http://schemas.openxmlformats.org/presentationml/2006/ole">
            <mc:AlternateContent xmlns:mc="http://schemas.openxmlformats.org/markup-compatibility/2006">
              <mc:Choice xmlns:v="urn:schemas-microsoft-com:vml" Requires="v">
                <p:oleObj spid="_x0000_s998846" name="Equation" r:id="rId4" imgW="4520880" imgH="901440" progId="Equation.DSMT4">
                  <p:embed/>
                </p:oleObj>
              </mc:Choice>
              <mc:Fallback>
                <p:oleObj name="Equation" r:id="rId4" imgW="4520880" imgH="901440" progId="Equation.DSMT4">
                  <p:embed/>
                  <p:pic>
                    <p:nvPicPr>
                      <p:cNvPr id="0" name=""/>
                      <p:cNvPicPr>
                        <a:picLocks noChangeAspect="1" noChangeArrowheads="1"/>
                      </p:cNvPicPr>
                      <p:nvPr/>
                    </p:nvPicPr>
                    <p:blipFill>
                      <a:blip r:embed="rId5"/>
                      <a:srcRect/>
                      <a:stretch>
                        <a:fillRect/>
                      </a:stretch>
                    </p:blipFill>
                    <p:spPr bwMode="auto">
                      <a:xfrm>
                        <a:off x="179512" y="3971354"/>
                        <a:ext cx="8867328" cy="172802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74465" name="Rectangle 33"/>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539552" y="1426243"/>
            <a:ext cx="7872540"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Varredura de todas variáveis manipuladas</a:t>
            </a:r>
          </a:p>
        </p:txBody>
      </p:sp>
      <p:graphicFrame>
        <p:nvGraphicFramePr>
          <p:cNvPr id="3" name="Objeto 2"/>
          <p:cNvGraphicFramePr>
            <a:graphicFrameLocks noChangeAspect="1"/>
          </p:cNvGraphicFramePr>
          <p:nvPr>
            <p:extLst>
              <p:ext uri="{D42A27DB-BD31-4B8C-83A1-F6EECF244321}">
                <p14:modId xmlns:p14="http://schemas.microsoft.com/office/powerpoint/2010/main" val="4271044984"/>
              </p:ext>
            </p:extLst>
          </p:nvPr>
        </p:nvGraphicFramePr>
        <p:xfrm>
          <a:off x="804044" y="2065338"/>
          <a:ext cx="7872412" cy="1671637"/>
        </p:xfrm>
        <a:graphic>
          <a:graphicData uri="http://schemas.openxmlformats.org/presentationml/2006/ole">
            <mc:AlternateContent xmlns:mc="http://schemas.openxmlformats.org/markup-compatibility/2006">
              <mc:Choice xmlns:v="urn:schemas-microsoft-com:vml" Requires="v">
                <p:oleObj spid="_x0000_s998847" name="Equation" r:id="rId6" imgW="2019240" imgH="431640" progId="Equation.DSMT4">
                  <p:embed/>
                </p:oleObj>
              </mc:Choice>
              <mc:Fallback>
                <p:oleObj name="Equation" r:id="rId6" imgW="2019240" imgH="431640" progId="Equation.DSMT4">
                  <p:embed/>
                  <p:pic>
                    <p:nvPicPr>
                      <p:cNvPr id="0" name=""/>
                      <p:cNvPicPr>
                        <a:picLocks noChangeAspect="1" noChangeArrowheads="1"/>
                      </p:cNvPicPr>
                      <p:nvPr/>
                    </p:nvPicPr>
                    <p:blipFill>
                      <a:blip r:embed="rId7"/>
                      <a:srcRect/>
                      <a:stretch>
                        <a:fillRect/>
                      </a:stretch>
                    </p:blipFill>
                    <p:spPr bwMode="auto">
                      <a:xfrm>
                        <a:off x="804044" y="2065338"/>
                        <a:ext cx="7872412" cy="167163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3" name="Elipse 22"/>
          <p:cNvSpPr/>
          <p:nvPr/>
        </p:nvSpPr>
        <p:spPr bwMode="auto">
          <a:xfrm>
            <a:off x="1799692" y="4149080"/>
            <a:ext cx="18002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Elipse 25"/>
          <p:cNvSpPr/>
          <p:nvPr/>
        </p:nvSpPr>
        <p:spPr bwMode="auto">
          <a:xfrm>
            <a:off x="2987824" y="4149080"/>
            <a:ext cx="25202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4207737" y="2132856"/>
            <a:ext cx="868319"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1" name="Elipse 30"/>
          <p:cNvSpPr/>
          <p:nvPr/>
        </p:nvSpPr>
        <p:spPr bwMode="auto">
          <a:xfrm>
            <a:off x="5364088" y="2852936"/>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2" name="Elipse 31"/>
          <p:cNvSpPr/>
          <p:nvPr/>
        </p:nvSpPr>
        <p:spPr bwMode="auto">
          <a:xfrm>
            <a:off x="6084168" y="2870008"/>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3" name="Elipse 32"/>
          <p:cNvSpPr/>
          <p:nvPr/>
        </p:nvSpPr>
        <p:spPr bwMode="auto">
          <a:xfrm>
            <a:off x="2015716" y="4149080"/>
            <a:ext cx="18002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6" name="Elipse 35"/>
          <p:cNvSpPr/>
          <p:nvPr/>
        </p:nvSpPr>
        <p:spPr bwMode="auto">
          <a:xfrm>
            <a:off x="3419872" y="4149080"/>
            <a:ext cx="25202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9" name="Elipse 38"/>
          <p:cNvSpPr/>
          <p:nvPr/>
        </p:nvSpPr>
        <p:spPr bwMode="auto">
          <a:xfrm>
            <a:off x="5040052" y="4149080"/>
            <a:ext cx="25202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1" name="Elipse 40"/>
          <p:cNvSpPr/>
          <p:nvPr/>
        </p:nvSpPr>
        <p:spPr bwMode="auto">
          <a:xfrm>
            <a:off x="5292080" y="4077072"/>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500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 grpId="0" animBg="1"/>
      <p:bldP spid="31" grpId="0" animBg="1"/>
      <p:bldP spid="32" grpId="0" animBg="1"/>
      <p:bldP spid="33" grpId="0" animBg="1"/>
      <p:bldP spid="36" grpId="0" animBg="1"/>
      <p:bldP spid="39" grpId="0" animBg="1"/>
      <p:bldP spid="4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330BF64D-A9FB-43B7-8D3A-AAB3FF2CBEE2}" type="slidenum">
              <a:rPr lang="pt-BR" altLang="pt-BR"/>
              <a:pPr/>
              <a:t>117</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2" name="Rectangle 10"/>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xfrm>
            <a:off x="457200" y="116632"/>
            <a:ext cx="8229600" cy="1143000"/>
          </a:xfrm>
          <a:noFill/>
          <a:ln/>
        </p:spPr>
        <p:txBody>
          <a:bodyPr/>
          <a:lstStyle/>
          <a:p>
            <a:r>
              <a:rPr lang="pt-BR" altLang="pt-BR" b="1" u="sng"/>
              <a:t>DMC Caso MIMO</a:t>
            </a:r>
          </a:p>
        </p:txBody>
      </p:sp>
      <p:graphicFrame>
        <p:nvGraphicFramePr>
          <p:cNvPr id="274462" name="Object 30"/>
          <p:cNvGraphicFramePr>
            <a:graphicFrameLocks noChangeAspect="1"/>
          </p:cNvGraphicFramePr>
          <p:nvPr>
            <p:extLst>
              <p:ext uri="{D42A27DB-BD31-4B8C-83A1-F6EECF244321}">
                <p14:modId xmlns:p14="http://schemas.microsoft.com/office/powerpoint/2010/main" val="3106015144"/>
              </p:ext>
            </p:extLst>
          </p:nvPr>
        </p:nvGraphicFramePr>
        <p:xfrm>
          <a:off x="0" y="4005064"/>
          <a:ext cx="9144000" cy="1781937"/>
        </p:xfrm>
        <a:graphic>
          <a:graphicData uri="http://schemas.openxmlformats.org/presentationml/2006/ole">
            <mc:AlternateContent xmlns:mc="http://schemas.openxmlformats.org/markup-compatibility/2006">
              <mc:Choice xmlns:v="urn:schemas-microsoft-com:vml" Requires="v">
                <p:oleObj spid="_x0000_s1000890" name="Equation" r:id="rId4" imgW="4520880" imgH="901440" progId="Equation.DSMT4">
                  <p:embed/>
                </p:oleObj>
              </mc:Choice>
              <mc:Fallback>
                <p:oleObj name="Equation" r:id="rId4" imgW="4520880" imgH="901440" progId="Equation.DSMT4">
                  <p:embed/>
                  <p:pic>
                    <p:nvPicPr>
                      <p:cNvPr id="0" name=""/>
                      <p:cNvPicPr>
                        <a:picLocks noChangeAspect="1" noChangeArrowheads="1"/>
                      </p:cNvPicPr>
                      <p:nvPr/>
                    </p:nvPicPr>
                    <p:blipFill>
                      <a:blip r:embed="rId5"/>
                      <a:srcRect/>
                      <a:stretch>
                        <a:fillRect/>
                      </a:stretch>
                    </p:blipFill>
                    <p:spPr bwMode="auto">
                      <a:xfrm>
                        <a:off x="0" y="4005064"/>
                        <a:ext cx="9144000" cy="17819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291312271"/>
              </p:ext>
            </p:extLst>
          </p:nvPr>
        </p:nvGraphicFramePr>
        <p:xfrm>
          <a:off x="528638" y="2065338"/>
          <a:ext cx="7872412" cy="1671637"/>
        </p:xfrm>
        <a:graphic>
          <a:graphicData uri="http://schemas.openxmlformats.org/presentationml/2006/ole">
            <mc:AlternateContent xmlns:mc="http://schemas.openxmlformats.org/markup-compatibility/2006">
              <mc:Choice xmlns:v="urn:schemas-microsoft-com:vml" Requires="v">
                <p:oleObj spid="_x0000_s1000891" name="Equation" r:id="rId6" imgW="2019240" imgH="431640" progId="Equation.DSMT4">
                  <p:embed/>
                </p:oleObj>
              </mc:Choice>
              <mc:Fallback>
                <p:oleObj name="Equation" r:id="rId6" imgW="2019240" imgH="431640" progId="Equation.DSMT4">
                  <p:embed/>
                  <p:pic>
                    <p:nvPicPr>
                      <p:cNvPr id="0" name=""/>
                      <p:cNvPicPr>
                        <a:picLocks noChangeAspect="1" noChangeArrowheads="1"/>
                      </p:cNvPicPr>
                      <p:nvPr/>
                    </p:nvPicPr>
                    <p:blipFill>
                      <a:blip r:embed="rId7"/>
                      <a:srcRect/>
                      <a:stretch>
                        <a:fillRect/>
                      </a:stretch>
                    </p:blipFill>
                    <p:spPr bwMode="auto">
                      <a:xfrm>
                        <a:off x="528638" y="2065338"/>
                        <a:ext cx="7872412" cy="167163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3" name="Elipse 22"/>
          <p:cNvSpPr/>
          <p:nvPr/>
        </p:nvSpPr>
        <p:spPr bwMode="auto">
          <a:xfrm>
            <a:off x="1680633" y="4149080"/>
            <a:ext cx="18002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Elipse 25"/>
          <p:cNvSpPr/>
          <p:nvPr/>
        </p:nvSpPr>
        <p:spPr bwMode="auto">
          <a:xfrm>
            <a:off x="1655676" y="4825338"/>
            <a:ext cx="25202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3131840" y="2132856"/>
            <a:ext cx="868319"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1" name="Elipse 30"/>
          <p:cNvSpPr/>
          <p:nvPr/>
        </p:nvSpPr>
        <p:spPr bwMode="auto">
          <a:xfrm>
            <a:off x="5292080" y="2876935"/>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2" name="Elipse 31"/>
          <p:cNvSpPr/>
          <p:nvPr/>
        </p:nvSpPr>
        <p:spPr bwMode="auto">
          <a:xfrm>
            <a:off x="7812360" y="2564903"/>
            <a:ext cx="360040" cy="678359"/>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6" name="Elipse 35"/>
          <p:cNvSpPr/>
          <p:nvPr/>
        </p:nvSpPr>
        <p:spPr bwMode="auto">
          <a:xfrm>
            <a:off x="4139952" y="4870024"/>
            <a:ext cx="25202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9" name="Elipse 38"/>
          <p:cNvSpPr/>
          <p:nvPr/>
        </p:nvSpPr>
        <p:spPr bwMode="auto">
          <a:xfrm>
            <a:off x="1655676" y="5445224"/>
            <a:ext cx="251860" cy="44735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1" name="Elipse 40"/>
          <p:cNvSpPr/>
          <p:nvPr/>
        </p:nvSpPr>
        <p:spPr bwMode="auto">
          <a:xfrm>
            <a:off x="4013938" y="5445224"/>
            <a:ext cx="34203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5" name="Elipse 44"/>
          <p:cNvSpPr/>
          <p:nvPr/>
        </p:nvSpPr>
        <p:spPr bwMode="auto">
          <a:xfrm>
            <a:off x="3131840" y="4185638"/>
            <a:ext cx="18002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tângulo 1"/>
          <p:cNvSpPr/>
          <p:nvPr/>
        </p:nvSpPr>
        <p:spPr>
          <a:xfrm>
            <a:off x="2399036" y="1050274"/>
            <a:ext cx="4849981"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Varredura do instante</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Imediatamente anterior </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Até o instante de estabilização</a:t>
            </a:r>
          </a:p>
        </p:txBody>
      </p:sp>
      <p:sp>
        <p:nvSpPr>
          <p:cNvPr id="21" name="Elipse 20"/>
          <p:cNvSpPr/>
          <p:nvPr/>
        </p:nvSpPr>
        <p:spPr bwMode="auto">
          <a:xfrm>
            <a:off x="7092280" y="5373216"/>
            <a:ext cx="34203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5023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 grpId="0" animBg="1"/>
      <p:bldP spid="31" grpId="0" animBg="1"/>
      <p:bldP spid="32" grpId="0" animBg="1"/>
      <p:bldP spid="36" grpId="0" animBg="1"/>
      <p:bldP spid="39" grpId="0" animBg="1"/>
      <p:bldP spid="41" grpId="0" animBg="1"/>
      <p:bldP spid="45" grpId="0" animBg="1"/>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a:xfrm>
            <a:off x="6830888" y="6245225"/>
            <a:ext cx="2133600" cy="476250"/>
          </a:xfrm>
        </p:spPr>
        <p:txBody>
          <a:bodyPr/>
          <a:lstStyle/>
          <a:p>
            <a:fld id="{330BF64D-A9FB-43B7-8D3A-AAB3FF2CBEE2}" type="slidenum">
              <a:rPr lang="pt-BR" altLang="pt-BR"/>
              <a:pPr/>
              <a:t>118</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395610" y="3616367"/>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2" name="Rectangle 10"/>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noFill/>
          <a:ln/>
        </p:spPr>
        <p:txBody>
          <a:bodyPr/>
          <a:lstStyle/>
          <a:p>
            <a:r>
              <a:rPr lang="pt-BR" altLang="pt-BR" b="1" u="sng"/>
              <a:t>DMC Caso MIMO</a:t>
            </a:r>
          </a:p>
        </p:txBody>
      </p:sp>
      <p:sp>
        <p:nvSpPr>
          <p:cNvPr id="2" name="Retângulo 1"/>
          <p:cNvSpPr/>
          <p:nvPr/>
        </p:nvSpPr>
        <p:spPr>
          <a:xfrm>
            <a:off x="103920" y="1268760"/>
            <a:ext cx="8788560" cy="1077218"/>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cada instante i e </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admitindo </a:t>
            </a:r>
            <a:r>
              <a:rPr lang="pt-BR" sz="32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ny</a:t>
            </a: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variávei</a:t>
            </a: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 controladas</a:t>
            </a:r>
            <a:endPar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09914489"/>
              </p:ext>
            </p:extLst>
          </p:nvPr>
        </p:nvGraphicFramePr>
        <p:xfrm>
          <a:off x="179512" y="2555173"/>
          <a:ext cx="8208912" cy="4042179"/>
        </p:xfrm>
        <a:graphic>
          <a:graphicData uri="http://schemas.openxmlformats.org/presentationml/2006/ole">
            <mc:AlternateContent xmlns:mc="http://schemas.openxmlformats.org/markup-compatibility/2006">
              <mc:Choice xmlns:v="urn:schemas-microsoft-com:vml" Requires="v">
                <p:oleObj spid="_x0000_s536299" name="Equation" r:id="rId4" imgW="1917700" imgH="939800" progId="Equation.DSMT4">
                  <p:embed/>
                </p:oleObj>
              </mc:Choice>
              <mc:Fallback>
                <p:oleObj name="Equation" r:id="rId4" imgW="1917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555173"/>
                        <a:ext cx="8208912" cy="404217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 name="Elipse 3"/>
          <p:cNvSpPr/>
          <p:nvPr/>
        </p:nvSpPr>
        <p:spPr bwMode="auto">
          <a:xfrm>
            <a:off x="683568" y="4571397"/>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Elipse 20"/>
          <p:cNvSpPr/>
          <p:nvPr/>
        </p:nvSpPr>
        <p:spPr bwMode="auto">
          <a:xfrm>
            <a:off x="2590325" y="305922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Elipse 21"/>
          <p:cNvSpPr/>
          <p:nvPr/>
        </p:nvSpPr>
        <p:spPr bwMode="auto">
          <a:xfrm>
            <a:off x="4355976" y="305922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Elipse 22"/>
          <p:cNvSpPr/>
          <p:nvPr/>
        </p:nvSpPr>
        <p:spPr bwMode="auto">
          <a:xfrm>
            <a:off x="7524328" y="305922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Elipse 23"/>
          <p:cNvSpPr/>
          <p:nvPr/>
        </p:nvSpPr>
        <p:spPr bwMode="auto">
          <a:xfrm>
            <a:off x="2611254" y="4067341"/>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Elipse 24"/>
          <p:cNvSpPr/>
          <p:nvPr/>
        </p:nvSpPr>
        <p:spPr bwMode="auto">
          <a:xfrm>
            <a:off x="4404614" y="4023786"/>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Elipse 25"/>
          <p:cNvSpPr/>
          <p:nvPr/>
        </p:nvSpPr>
        <p:spPr bwMode="auto">
          <a:xfrm>
            <a:off x="7524328" y="4021795"/>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Elipse 26"/>
          <p:cNvSpPr/>
          <p:nvPr/>
        </p:nvSpPr>
        <p:spPr bwMode="auto">
          <a:xfrm>
            <a:off x="2659892" y="6011557"/>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Elipse 27"/>
          <p:cNvSpPr/>
          <p:nvPr/>
        </p:nvSpPr>
        <p:spPr bwMode="auto">
          <a:xfrm>
            <a:off x="4572000" y="6011557"/>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Elipse 28"/>
          <p:cNvSpPr/>
          <p:nvPr/>
        </p:nvSpPr>
        <p:spPr bwMode="auto">
          <a:xfrm>
            <a:off x="7664299" y="6011557"/>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07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330BF64D-A9FB-43B7-8D3A-AAB3FF2CBEE2}" type="slidenum">
              <a:rPr lang="pt-BR" altLang="pt-BR"/>
              <a:pPr/>
              <a:t>119</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42" name="Rectangle 10"/>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noFill/>
          <a:ln/>
        </p:spPr>
        <p:txBody>
          <a:bodyPr/>
          <a:lstStyle/>
          <a:p>
            <a:r>
              <a:rPr lang="pt-BR" altLang="pt-BR" b="1" u="sng" dirty="0"/>
              <a:t>DMC Caso MIMO</a:t>
            </a:r>
          </a:p>
        </p:txBody>
      </p:sp>
      <p:sp>
        <p:nvSpPr>
          <p:cNvPr id="2" name="Retângulo 1"/>
          <p:cNvSpPr/>
          <p:nvPr/>
        </p:nvSpPr>
        <p:spPr>
          <a:xfrm>
            <a:off x="35496" y="1412775"/>
            <a:ext cx="8979382"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Cada saída corresponde a uma linha:</a:t>
            </a:r>
          </a:p>
        </p:txBody>
      </p:sp>
      <p:graphicFrame>
        <p:nvGraphicFramePr>
          <p:cNvPr id="3" name="Objeto 2"/>
          <p:cNvGraphicFramePr>
            <a:graphicFrameLocks noChangeAspect="1"/>
          </p:cNvGraphicFramePr>
          <p:nvPr>
            <p:extLst>
              <p:ext uri="{D42A27DB-BD31-4B8C-83A1-F6EECF244321}">
                <p14:modId xmlns:p14="http://schemas.microsoft.com/office/powerpoint/2010/main" val="4213397463"/>
              </p:ext>
            </p:extLst>
          </p:nvPr>
        </p:nvGraphicFramePr>
        <p:xfrm>
          <a:off x="539552" y="2132856"/>
          <a:ext cx="8208912" cy="4042179"/>
        </p:xfrm>
        <a:graphic>
          <a:graphicData uri="http://schemas.openxmlformats.org/presentationml/2006/ole">
            <mc:AlternateContent xmlns:mc="http://schemas.openxmlformats.org/markup-compatibility/2006">
              <mc:Choice xmlns:v="urn:schemas-microsoft-com:vml" Requires="v">
                <p:oleObj spid="_x0000_s539352" name="Equation" r:id="rId4" imgW="1917700" imgH="939800" progId="Equation.DSMT4">
                  <p:embed/>
                </p:oleObj>
              </mc:Choice>
              <mc:Fallback>
                <p:oleObj name="Equation" r:id="rId4" imgW="1917700" imgH="93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132856"/>
                        <a:ext cx="8208912" cy="404217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1" name="Elipse 20"/>
          <p:cNvSpPr/>
          <p:nvPr/>
        </p:nvSpPr>
        <p:spPr bwMode="auto">
          <a:xfrm>
            <a:off x="2518317" y="2614061"/>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Elipse 23"/>
          <p:cNvSpPr/>
          <p:nvPr/>
        </p:nvSpPr>
        <p:spPr bwMode="auto">
          <a:xfrm>
            <a:off x="2518317" y="360146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Elipse 26"/>
          <p:cNvSpPr/>
          <p:nvPr/>
        </p:nvSpPr>
        <p:spPr bwMode="auto">
          <a:xfrm>
            <a:off x="2534370" y="5589240"/>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660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DE844A11-19FB-4DBD-B0FC-5235698BFE36}" type="slidenum">
              <a:rPr lang="pt-BR" altLang="pt-BR"/>
              <a:pPr/>
              <a:t>12</a:t>
            </a:fld>
            <a:endParaRPr lang="pt-BR" altLang="pt-BR"/>
          </a:p>
        </p:txBody>
      </p:sp>
      <p:sp>
        <p:nvSpPr>
          <p:cNvPr id="121858" name="Rectangle 2"/>
          <p:cNvSpPr>
            <a:spLocks noGrp="1" noChangeArrowheads="1"/>
          </p:cNvSpPr>
          <p:nvPr>
            <p:ph type="title"/>
          </p:nvPr>
        </p:nvSpPr>
        <p:spPr>
          <a:xfrm>
            <a:off x="683568" y="474910"/>
            <a:ext cx="8229600" cy="1143000"/>
          </a:xfrm>
        </p:spPr>
        <p:txBody>
          <a:bodyPr/>
          <a:lstStyle/>
          <a:p>
            <a:r>
              <a:rPr lang="pt-BR" altLang="pt-BR" sz="4000" dirty="0"/>
              <a:t>Arquitetura do Controle Preditivo Multivariável na Indústria</a:t>
            </a:r>
          </a:p>
        </p:txBody>
      </p:sp>
      <p:pic>
        <p:nvPicPr>
          <p:cNvPr id="5" name="Imagem 4">
            <a:extLst>
              <a:ext uri="{FF2B5EF4-FFF2-40B4-BE49-F238E27FC236}">
                <a16:creationId xmlns:a16="http://schemas.microsoft.com/office/drawing/2014/main" id="{F34A8014-C830-4AAD-AAB2-8E827D439F2E}"/>
              </a:ext>
            </a:extLst>
          </p:cNvPr>
          <p:cNvPicPr>
            <a:picLocks noChangeAspect="1"/>
          </p:cNvPicPr>
          <p:nvPr/>
        </p:nvPicPr>
        <p:blipFill>
          <a:blip r:embed="rId2"/>
          <a:stretch>
            <a:fillRect/>
          </a:stretch>
        </p:blipFill>
        <p:spPr>
          <a:xfrm>
            <a:off x="457200" y="1896435"/>
            <a:ext cx="8516308" cy="4337499"/>
          </a:xfrm>
          <a:prstGeom prst="rect">
            <a:avLst/>
          </a:prstGeom>
        </p:spPr>
      </p:pic>
    </p:spTree>
    <p:extLst>
      <p:ext uri="{BB962C8B-B14F-4D97-AF65-F5344CB8AC3E}">
        <p14:creationId xmlns:p14="http://schemas.microsoft.com/office/powerpoint/2010/main" val="22539961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330BF64D-A9FB-43B7-8D3A-AAB3FF2CBEE2}" type="slidenum">
              <a:rPr lang="pt-BR" altLang="pt-BR"/>
              <a:pPr/>
              <a:t>120</a:t>
            </a:fld>
            <a:endParaRPr lang="pt-BR" altLang="pt-BR"/>
          </a:p>
        </p:txBody>
      </p:sp>
      <p:sp>
        <p:nvSpPr>
          <p:cNvPr id="2744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5" name="Rectangle 3"/>
          <p:cNvSpPr>
            <a:spLocks noChangeArrowheads="1"/>
          </p:cNvSpPr>
          <p:nvPr/>
        </p:nvSpPr>
        <p:spPr bwMode="auto">
          <a:xfrm>
            <a:off x="755650" y="290601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44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4457" name="Rectangle 25"/>
          <p:cNvSpPr>
            <a:spLocks noGrp="1" noChangeArrowheads="1"/>
          </p:cNvSpPr>
          <p:nvPr>
            <p:ph type="title"/>
          </p:nvPr>
        </p:nvSpPr>
        <p:spPr>
          <a:noFill/>
          <a:ln/>
        </p:spPr>
        <p:txBody>
          <a:bodyPr/>
          <a:lstStyle/>
          <a:p>
            <a:r>
              <a:rPr lang="pt-BR" altLang="pt-BR" b="1" u="sng"/>
              <a:t>DMC Caso MIMO</a:t>
            </a:r>
          </a:p>
        </p:txBody>
      </p:sp>
      <p:sp>
        <p:nvSpPr>
          <p:cNvPr id="2" name="Retângulo 1"/>
          <p:cNvSpPr/>
          <p:nvPr/>
        </p:nvSpPr>
        <p:spPr>
          <a:xfrm>
            <a:off x="498682" y="1412775"/>
            <a:ext cx="8053038" cy="400110"/>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 cada coluna corresponde a uma possível entrada:</a:t>
            </a:r>
          </a:p>
        </p:txBody>
      </p:sp>
      <p:graphicFrame>
        <p:nvGraphicFramePr>
          <p:cNvPr id="3" name="Objeto 2"/>
          <p:cNvGraphicFramePr>
            <a:graphicFrameLocks noChangeAspect="1"/>
          </p:cNvGraphicFramePr>
          <p:nvPr>
            <p:extLst>
              <p:ext uri="{D42A27DB-BD31-4B8C-83A1-F6EECF244321}">
                <p14:modId xmlns:p14="http://schemas.microsoft.com/office/powerpoint/2010/main" val="2984211664"/>
              </p:ext>
            </p:extLst>
          </p:nvPr>
        </p:nvGraphicFramePr>
        <p:xfrm>
          <a:off x="539552" y="1844824"/>
          <a:ext cx="8208912" cy="4042179"/>
        </p:xfrm>
        <a:graphic>
          <a:graphicData uri="http://schemas.openxmlformats.org/presentationml/2006/ole">
            <mc:AlternateContent xmlns:mc="http://schemas.openxmlformats.org/markup-compatibility/2006">
              <mc:Choice xmlns:v="urn:schemas-microsoft-com:vml" Requires="v">
                <p:oleObj spid="_x0000_s1001909" name="Equation" r:id="rId4" imgW="1917700" imgH="939800" progId="Equation.DSMT4">
                  <p:embed/>
                </p:oleObj>
              </mc:Choice>
              <mc:Fallback>
                <p:oleObj name="Equation" r:id="rId4" imgW="1917700" imgH="93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844824"/>
                        <a:ext cx="8208912" cy="404217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1" name="Elipse 20"/>
          <p:cNvSpPr/>
          <p:nvPr/>
        </p:nvSpPr>
        <p:spPr bwMode="auto">
          <a:xfrm>
            <a:off x="2699792" y="232602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Elipse 23"/>
          <p:cNvSpPr/>
          <p:nvPr/>
        </p:nvSpPr>
        <p:spPr bwMode="auto">
          <a:xfrm>
            <a:off x="4525201" y="2326029"/>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Elipse 26"/>
          <p:cNvSpPr/>
          <p:nvPr/>
        </p:nvSpPr>
        <p:spPr bwMode="auto">
          <a:xfrm>
            <a:off x="7524328" y="2341194"/>
            <a:ext cx="432048"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58980046"/>
              </p:ext>
            </p:extLst>
          </p:nvPr>
        </p:nvGraphicFramePr>
        <p:xfrm>
          <a:off x="3275856" y="5949280"/>
          <a:ext cx="2233612" cy="835025"/>
        </p:xfrm>
        <a:graphic>
          <a:graphicData uri="http://schemas.openxmlformats.org/presentationml/2006/ole">
            <mc:AlternateContent xmlns:mc="http://schemas.openxmlformats.org/markup-compatibility/2006">
              <mc:Choice xmlns:v="urn:schemas-microsoft-com:vml" Requires="v">
                <p:oleObj spid="_x0000_s1001910" name="Equation" r:id="rId6" imgW="939392" imgH="355446" progId="Equation.DSMT4">
                  <p:embed/>
                </p:oleObj>
              </mc:Choice>
              <mc:Fallback>
                <p:oleObj name="Equation" r:id="rId6" imgW="939392" imgH="355446"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5949280"/>
                        <a:ext cx="2233612" cy="8350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6047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F83A9BAB-2EB3-4941-A1E8-08317BB58A43}" type="slidenum">
              <a:rPr lang="pt-BR" altLang="pt-BR"/>
              <a:pPr/>
              <a:t>121</a:t>
            </a:fld>
            <a:endParaRPr lang="pt-BR" altLang="pt-BR"/>
          </a:p>
        </p:txBody>
      </p:sp>
      <p:sp>
        <p:nvSpPr>
          <p:cNvPr id="278530" name="Rectangle 2"/>
          <p:cNvSpPr>
            <a:spLocks noGrp="1" noChangeArrowheads="1"/>
          </p:cNvSpPr>
          <p:nvPr>
            <p:ph type="title"/>
          </p:nvPr>
        </p:nvSpPr>
        <p:spPr>
          <a:noFill/>
          <a:ln/>
        </p:spPr>
        <p:txBody>
          <a:bodyPr/>
          <a:lstStyle/>
          <a:p>
            <a:r>
              <a:rPr lang="pt-BR" altLang="pt-BR" b="1" u="sng"/>
              <a:t>DMC Caso MIMO</a:t>
            </a:r>
          </a:p>
        </p:txBody>
      </p:sp>
      <p:sp>
        <p:nvSpPr>
          <p:cNvPr id="278533"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78535" name="WordArt 7"/>
          <p:cNvSpPr>
            <a:spLocks noChangeArrowheads="1" noChangeShapeType="1" noTextEdit="1"/>
          </p:cNvSpPr>
          <p:nvPr/>
        </p:nvSpPr>
        <p:spPr bwMode="auto">
          <a:xfrm>
            <a:off x="566738" y="5805488"/>
            <a:ext cx="8010525" cy="57785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sz="1400" kern="10">
                <a:ln w="9525">
                  <a:solidFill>
                    <a:srgbClr val="000000"/>
                  </a:solidFill>
                  <a:round/>
                  <a:headEnd/>
                  <a:tailEnd/>
                </a:ln>
                <a:solidFill>
                  <a:srgbClr val="000000"/>
                </a:solidFill>
                <a:latin typeface="Arial Black"/>
              </a:rPr>
              <a:t>Predição para todas variáveis controladas</a:t>
            </a:r>
          </a:p>
        </p:txBody>
      </p:sp>
      <p:sp>
        <p:nvSpPr>
          <p:cNvPr id="278538"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8537" name="Object 9"/>
          <p:cNvGraphicFramePr>
            <a:graphicFrameLocks noChangeAspect="1"/>
          </p:cNvGraphicFramePr>
          <p:nvPr>
            <p:extLst>
              <p:ext uri="{D42A27DB-BD31-4B8C-83A1-F6EECF244321}">
                <p14:modId xmlns:p14="http://schemas.microsoft.com/office/powerpoint/2010/main" val="4091217601"/>
              </p:ext>
            </p:extLst>
          </p:nvPr>
        </p:nvGraphicFramePr>
        <p:xfrm>
          <a:off x="107505" y="3356992"/>
          <a:ext cx="8856984" cy="2254631"/>
        </p:xfrm>
        <a:graphic>
          <a:graphicData uri="http://schemas.openxmlformats.org/presentationml/2006/ole">
            <mc:AlternateContent xmlns:mc="http://schemas.openxmlformats.org/markup-compatibility/2006">
              <mc:Choice xmlns:v="urn:schemas-microsoft-com:vml" Requires="v">
                <p:oleObj spid="_x0000_s921155" name="Equation" r:id="rId4" imgW="1688760" imgH="431640" progId="Equation.DSMT4">
                  <p:embed/>
                </p:oleObj>
              </mc:Choice>
              <mc:Fallback>
                <p:oleObj name="Equation" r:id="rId4" imgW="1688760" imgH="431640" progId="Equation.DSMT4">
                  <p:embed/>
                  <p:pic>
                    <p:nvPicPr>
                      <p:cNvPr id="0" name="Object 9"/>
                      <p:cNvPicPr>
                        <a:picLocks noChangeAspect="1" noChangeArrowheads="1"/>
                      </p:cNvPicPr>
                      <p:nvPr/>
                    </p:nvPicPr>
                    <p:blipFill>
                      <a:blip r:embed="rId5"/>
                      <a:srcRect/>
                      <a:stretch>
                        <a:fillRect/>
                      </a:stretch>
                    </p:blipFill>
                    <p:spPr bwMode="auto">
                      <a:xfrm>
                        <a:off x="107505" y="3356992"/>
                        <a:ext cx="8856984" cy="225463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78541" name="Object 13"/>
          <p:cNvGraphicFramePr>
            <a:graphicFrameLocks noChangeAspect="1"/>
          </p:cNvGraphicFramePr>
          <p:nvPr>
            <p:extLst>
              <p:ext uri="{D42A27DB-BD31-4B8C-83A1-F6EECF244321}">
                <p14:modId xmlns:p14="http://schemas.microsoft.com/office/powerpoint/2010/main" val="2759939318"/>
              </p:ext>
            </p:extLst>
          </p:nvPr>
        </p:nvGraphicFramePr>
        <p:xfrm>
          <a:off x="430213" y="1341438"/>
          <a:ext cx="7797800" cy="1655762"/>
        </p:xfrm>
        <a:graphic>
          <a:graphicData uri="http://schemas.openxmlformats.org/presentationml/2006/ole">
            <mc:AlternateContent xmlns:mc="http://schemas.openxmlformats.org/markup-compatibility/2006">
              <mc:Choice xmlns:v="urn:schemas-microsoft-com:vml" Requires="v">
                <p:oleObj spid="_x0000_s921156" name="Equation" r:id="rId6" imgW="2019240" imgH="431640" progId="Equation.DSMT4">
                  <p:embed/>
                </p:oleObj>
              </mc:Choice>
              <mc:Fallback>
                <p:oleObj name="Equation" r:id="rId6" imgW="2019240" imgH="431640" progId="Equation.DSMT4">
                  <p:embed/>
                  <p:pic>
                    <p:nvPicPr>
                      <p:cNvPr id="0" name="Object 13"/>
                      <p:cNvPicPr>
                        <a:picLocks noChangeAspect="1" noChangeArrowheads="1"/>
                      </p:cNvPicPr>
                      <p:nvPr/>
                    </p:nvPicPr>
                    <p:blipFill>
                      <a:blip r:embed="rId7"/>
                      <a:srcRect/>
                      <a:stretch>
                        <a:fillRect/>
                      </a:stretch>
                    </p:blipFill>
                    <p:spPr bwMode="auto">
                      <a:xfrm>
                        <a:off x="430213" y="1341438"/>
                        <a:ext cx="7797800" cy="165576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3779912" y="1340768"/>
            <a:ext cx="4320480"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Elipse 2"/>
          <p:cNvSpPr/>
          <p:nvPr/>
        </p:nvSpPr>
        <p:spPr bwMode="auto">
          <a:xfrm>
            <a:off x="251520" y="4653136"/>
            <a:ext cx="1224136" cy="8640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flipH="1">
            <a:off x="4788024" y="2996952"/>
            <a:ext cx="576064" cy="936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ector de seta reta 6"/>
          <p:cNvCxnSpPr/>
          <p:nvPr/>
        </p:nvCxnSpPr>
        <p:spPr bwMode="auto">
          <a:xfrm flipV="1">
            <a:off x="1403648" y="2780928"/>
            <a:ext cx="72008" cy="208823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ipse 16"/>
          <p:cNvSpPr/>
          <p:nvPr/>
        </p:nvSpPr>
        <p:spPr bwMode="auto">
          <a:xfrm>
            <a:off x="5148064" y="4221088"/>
            <a:ext cx="972108" cy="8640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a:endCxn id="17" idx="0"/>
          </p:cNvCxnSpPr>
          <p:nvPr/>
        </p:nvCxnSpPr>
        <p:spPr bwMode="auto">
          <a:xfrm>
            <a:off x="5364088" y="2996952"/>
            <a:ext cx="270030" cy="122413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4211960" y="3933056"/>
            <a:ext cx="1116124" cy="15481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8535"/>
                                        </p:tgtEl>
                                        <p:attrNameLst>
                                          <p:attrName>style.visibility</p:attrName>
                                        </p:attrNameLst>
                                      </p:cBhvr>
                                      <p:to>
                                        <p:strVal val="visible"/>
                                      </p:to>
                                    </p:set>
                                    <p:anim calcmode="lin" valueType="num">
                                      <p:cBhvr additive="base">
                                        <p:cTn id="44" dur="500" fill="hold"/>
                                        <p:tgtEl>
                                          <p:spTgt spid="278535"/>
                                        </p:tgtEl>
                                        <p:attrNameLst>
                                          <p:attrName>ppt_x</p:attrName>
                                        </p:attrNameLst>
                                      </p:cBhvr>
                                      <p:tavLst>
                                        <p:tav tm="0">
                                          <p:val>
                                            <p:strVal val="#ppt_x"/>
                                          </p:val>
                                        </p:tav>
                                        <p:tav tm="100000">
                                          <p:val>
                                            <p:strVal val="#ppt_x"/>
                                          </p:val>
                                        </p:tav>
                                      </p:tavLst>
                                    </p:anim>
                                    <p:anim calcmode="lin" valueType="num">
                                      <p:cBhvr additive="base">
                                        <p:cTn id="45" dur="500" fill="hold"/>
                                        <p:tgtEl>
                                          <p:spTgt spid="278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5" grpId="0"/>
      <p:bldP spid="2" grpId="0" animBg="1"/>
      <p:bldP spid="3" grpId="0" animBg="1"/>
      <p:bldP spid="17"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38B8946A-5543-4307-95DC-C79BF65A251D}" type="slidenum">
              <a:rPr lang="pt-BR" altLang="pt-BR"/>
              <a:pPr/>
              <a:t>122</a:t>
            </a:fld>
            <a:endParaRPr lang="pt-BR" altLang="pt-BR"/>
          </a:p>
        </p:txBody>
      </p:sp>
      <p:sp>
        <p:nvSpPr>
          <p:cNvPr id="281602"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03"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1604"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1605"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1611" name="Rectangle 11"/>
          <p:cNvSpPr>
            <a:spLocks noGrp="1" noChangeArrowheads="1"/>
          </p:cNvSpPr>
          <p:nvPr>
            <p:ph type="title"/>
          </p:nvPr>
        </p:nvSpPr>
        <p:spPr>
          <a:noFill/>
          <a:ln/>
        </p:spPr>
        <p:txBody>
          <a:bodyPr/>
          <a:lstStyle/>
          <a:p>
            <a:r>
              <a:rPr lang="pt-BR" altLang="pt-BR" sz="4000" b="1" u="sng" dirty="0"/>
              <a:t>DMC Caso MIMO Forma incremental</a:t>
            </a:r>
          </a:p>
        </p:txBody>
      </p:sp>
      <p:graphicFrame>
        <p:nvGraphicFramePr>
          <p:cNvPr id="281618" name="Object 18"/>
          <p:cNvGraphicFramePr>
            <a:graphicFrameLocks noChangeAspect="1"/>
          </p:cNvGraphicFramePr>
          <p:nvPr>
            <p:extLst>
              <p:ext uri="{D42A27DB-BD31-4B8C-83A1-F6EECF244321}">
                <p14:modId xmlns:p14="http://schemas.microsoft.com/office/powerpoint/2010/main" val="3946088472"/>
              </p:ext>
            </p:extLst>
          </p:nvPr>
        </p:nvGraphicFramePr>
        <p:xfrm>
          <a:off x="2339752" y="3500438"/>
          <a:ext cx="4791075" cy="1446212"/>
        </p:xfrm>
        <a:graphic>
          <a:graphicData uri="http://schemas.openxmlformats.org/presentationml/2006/ole">
            <mc:AlternateContent xmlns:mc="http://schemas.openxmlformats.org/markup-compatibility/2006">
              <mc:Choice xmlns:v="urn:schemas-microsoft-com:vml" Requires="v">
                <p:oleObj spid="_x0000_s1070444" name="Equation" r:id="rId4" imgW="1422360" imgH="431640" progId="Equation.DSMT4">
                  <p:embed/>
                </p:oleObj>
              </mc:Choice>
              <mc:Fallback>
                <p:oleObj name="Equation" r:id="rId4" imgW="1422360" imgH="431640" progId="Equation.DSMT4">
                  <p:embed/>
                  <p:pic>
                    <p:nvPicPr>
                      <p:cNvPr id="0" name="Object 18"/>
                      <p:cNvPicPr>
                        <a:picLocks noChangeAspect="1" noChangeArrowheads="1"/>
                      </p:cNvPicPr>
                      <p:nvPr/>
                    </p:nvPicPr>
                    <p:blipFill>
                      <a:blip r:embed="rId5"/>
                      <a:srcRect/>
                      <a:stretch>
                        <a:fillRect/>
                      </a:stretch>
                    </p:blipFill>
                    <p:spPr bwMode="auto">
                      <a:xfrm>
                        <a:off x="2339752" y="3500438"/>
                        <a:ext cx="4791075" cy="14462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81620" name="Object 20"/>
          <p:cNvGraphicFramePr>
            <a:graphicFrameLocks noChangeAspect="1"/>
          </p:cNvGraphicFramePr>
          <p:nvPr>
            <p:extLst>
              <p:ext uri="{D42A27DB-BD31-4B8C-83A1-F6EECF244321}">
                <p14:modId xmlns:p14="http://schemas.microsoft.com/office/powerpoint/2010/main" val="2489330205"/>
              </p:ext>
            </p:extLst>
          </p:nvPr>
        </p:nvGraphicFramePr>
        <p:xfrm>
          <a:off x="50800" y="5229225"/>
          <a:ext cx="8985250" cy="863600"/>
        </p:xfrm>
        <a:graphic>
          <a:graphicData uri="http://schemas.openxmlformats.org/presentationml/2006/ole">
            <mc:AlternateContent xmlns:mc="http://schemas.openxmlformats.org/markup-compatibility/2006">
              <mc:Choice xmlns:v="urn:schemas-microsoft-com:vml" Requires="v">
                <p:oleObj spid="_x0000_s1070445" name="Equation" r:id="rId6" imgW="4470120" imgH="431640" progId="Equation.DSMT4">
                  <p:embed/>
                </p:oleObj>
              </mc:Choice>
              <mc:Fallback>
                <p:oleObj name="Equation" r:id="rId6" imgW="4470120" imgH="431640" progId="Equation.DSMT4">
                  <p:embed/>
                  <p:pic>
                    <p:nvPicPr>
                      <p:cNvPr id="0" name="Object 20"/>
                      <p:cNvPicPr>
                        <a:picLocks noChangeAspect="1" noChangeArrowheads="1"/>
                      </p:cNvPicPr>
                      <p:nvPr/>
                    </p:nvPicPr>
                    <p:blipFill>
                      <a:blip r:embed="rId7"/>
                      <a:srcRect/>
                      <a:stretch>
                        <a:fillRect/>
                      </a:stretch>
                    </p:blipFill>
                    <p:spPr bwMode="auto">
                      <a:xfrm>
                        <a:off x="50800" y="5229225"/>
                        <a:ext cx="8985250" cy="8636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523851023"/>
              </p:ext>
            </p:extLst>
          </p:nvPr>
        </p:nvGraphicFramePr>
        <p:xfrm>
          <a:off x="2001838" y="1412875"/>
          <a:ext cx="5013325" cy="1276350"/>
        </p:xfrm>
        <a:graphic>
          <a:graphicData uri="http://schemas.openxmlformats.org/presentationml/2006/ole">
            <mc:AlternateContent xmlns:mc="http://schemas.openxmlformats.org/markup-compatibility/2006">
              <mc:Choice xmlns:v="urn:schemas-microsoft-com:vml" Requires="v">
                <p:oleObj spid="_x0000_s1070446" name="Equation" r:id="rId8" imgW="1688760" imgH="431640" progId="Equation.DSMT4">
                  <p:embed/>
                </p:oleObj>
              </mc:Choice>
              <mc:Fallback>
                <p:oleObj name="Equation" r:id="rId8" imgW="1688760" imgH="431640" progId="Equation.DSMT4">
                  <p:embed/>
                  <p:pic>
                    <p:nvPicPr>
                      <p:cNvPr id="0" name="Object 9"/>
                      <p:cNvPicPr>
                        <a:picLocks noChangeAspect="1" noChangeArrowheads="1"/>
                      </p:cNvPicPr>
                      <p:nvPr/>
                    </p:nvPicPr>
                    <p:blipFill>
                      <a:blip r:embed="rId9"/>
                      <a:srcRect/>
                      <a:stretch>
                        <a:fillRect/>
                      </a:stretch>
                    </p:blipFill>
                    <p:spPr bwMode="auto">
                      <a:xfrm>
                        <a:off x="2001838" y="1412875"/>
                        <a:ext cx="5013325" cy="12763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701751" y="2837966"/>
            <a:ext cx="7652544" cy="400110"/>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Predição para o instante k ainda nesse instante:</a:t>
            </a:r>
          </a:p>
        </p:txBody>
      </p:sp>
      <p:sp>
        <p:nvSpPr>
          <p:cNvPr id="4" name="Elipse 3"/>
          <p:cNvSpPr/>
          <p:nvPr/>
        </p:nvSpPr>
        <p:spPr bwMode="auto">
          <a:xfrm>
            <a:off x="2411760" y="2060848"/>
            <a:ext cx="648072"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4" idx="4"/>
          </p:cNvCxnSpPr>
          <p:nvPr/>
        </p:nvCxnSpPr>
        <p:spPr bwMode="auto">
          <a:xfrm>
            <a:off x="2735796" y="2564904"/>
            <a:ext cx="324036"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Elipse 7"/>
          <p:cNvSpPr/>
          <p:nvPr/>
        </p:nvSpPr>
        <p:spPr bwMode="auto">
          <a:xfrm>
            <a:off x="2699792" y="4293096"/>
            <a:ext cx="720080" cy="43204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Seta para baixo 8"/>
          <p:cNvSpPr/>
          <p:nvPr/>
        </p:nvSpPr>
        <p:spPr bwMode="auto">
          <a:xfrm>
            <a:off x="8316416" y="1844824"/>
            <a:ext cx="576064" cy="3240360"/>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Triângulo isósceles 9"/>
          <p:cNvSpPr/>
          <p:nvPr/>
        </p:nvSpPr>
        <p:spPr bwMode="auto">
          <a:xfrm>
            <a:off x="7596336" y="2501978"/>
            <a:ext cx="617168" cy="457200"/>
          </a:xfrm>
          <a:prstGeom prst="triangl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Elipse 10"/>
          <p:cNvSpPr/>
          <p:nvPr/>
        </p:nvSpPr>
        <p:spPr bwMode="auto">
          <a:xfrm>
            <a:off x="5364088" y="1772816"/>
            <a:ext cx="936104" cy="54006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3" name="Conector de seta reta 12"/>
          <p:cNvCxnSpPr>
            <a:stCxn id="11" idx="5"/>
          </p:cNvCxnSpPr>
          <p:nvPr/>
        </p:nvCxnSpPr>
        <p:spPr bwMode="auto">
          <a:xfrm>
            <a:off x="6163103" y="2233786"/>
            <a:ext cx="209097" cy="169927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de cantos arredondados 13"/>
          <p:cNvSpPr/>
          <p:nvPr/>
        </p:nvSpPr>
        <p:spPr bwMode="auto">
          <a:xfrm>
            <a:off x="6012160" y="3933056"/>
            <a:ext cx="1008112"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81618"/>
                                        </p:tgtEl>
                                        <p:attrNameLst>
                                          <p:attrName>style.visibility</p:attrName>
                                        </p:attrNameLst>
                                      </p:cBhvr>
                                      <p:to>
                                        <p:strVal val="visible"/>
                                      </p:to>
                                    </p:set>
                                    <p:anim calcmode="lin" valueType="num">
                                      <p:cBhvr additive="base">
                                        <p:cTn id="26" dur="500" fill="hold"/>
                                        <p:tgtEl>
                                          <p:spTgt spid="281618"/>
                                        </p:tgtEl>
                                        <p:attrNameLst>
                                          <p:attrName>ppt_x</p:attrName>
                                        </p:attrNameLst>
                                      </p:cBhvr>
                                      <p:tavLst>
                                        <p:tav tm="0">
                                          <p:val>
                                            <p:strVal val="#ppt_x"/>
                                          </p:val>
                                        </p:tav>
                                        <p:tav tm="100000">
                                          <p:val>
                                            <p:strVal val="#ppt_x"/>
                                          </p:val>
                                        </p:tav>
                                      </p:tavLst>
                                    </p:anim>
                                    <p:anim calcmode="lin" valueType="num">
                                      <p:cBhvr additive="base">
                                        <p:cTn id="27" dur="500" fill="hold"/>
                                        <p:tgtEl>
                                          <p:spTgt spid="281618"/>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281620"/>
                                        </p:tgtEl>
                                        <p:attrNameLst>
                                          <p:attrName>style.visibility</p:attrName>
                                        </p:attrNameLst>
                                      </p:cBhvr>
                                      <p:to>
                                        <p:strVal val="visible"/>
                                      </p:to>
                                    </p:set>
                                    <p:anim calcmode="lin" valueType="num">
                                      <p:cBhvr additive="base">
                                        <p:cTn id="60" dur="500" fill="hold"/>
                                        <p:tgtEl>
                                          <p:spTgt spid="281620"/>
                                        </p:tgtEl>
                                        <p:attrNameLst>
                                          <p:attrName>ppt_x</p:attrName>
                                        </p:attrNameLst>
                                      </p:cBhvr>
                                      <p:tavLst>
                                        <p:tav tm="0">
                                          <p:val>
                                            <p:strVal val="#ppt_x"/>
                                          </p:val>
                                        </p:tav>
                                        <p:tav tm="100000">
                                          <p:val>
                                            <p:strVal val="#ppt_x"/>
                                          </p:val>
                                        </p:tav>
                                      </p:tavLst>
                                    </p:anim>
                                    <p:anim calcmode="lin" valueType="num">
                                      <p:cBhvr additive="base">
                                        <p:cTn id="61" dur="500" fill="hold"/>
                                        <p:tgtEl>
                                          <p:spTgt spid="281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10" grpId="0" animBg="1"/>
      <p:bldP spid="11" grpId="0" animBg="1"/>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79145302"/>
              </p:ext>
            </p:extLst>
          </p:nvPr>
        </p:nvGraphicFramePr>
        <p:xfrm>
          <a:off x="414338" y="1484313"/>
          <a:ext cx="8243887" cy="1558925"/>
        </p:xfrm>
        <a:graphic>
          <a:graphicData uri="http://schemas.openxmlformats.org/presentationml/2006/ole">
            <mc:AlternateContent xmlns:mc="http://schemas.openxmlformats.org/markup-compatibility/2006">
              <mc:Choice xmlns:v="urn:schemas-microsoft-com:vml" Requires="v">
                <p:oleObj spid="_x0000_s966151" name="Equation" r:id="rId4" imgW="2273040" imgH="431640" progId="Equation.DSMT4">
                  <p:embed/>
                </p:oleObj>
              </mc:Choice>
              <mc:Fallback>
                <p:oleObj name="Equation" r:id="rId4" imgW="2273040" imgH="431640" progId="Equation.DSMT4">
                  <p:embed/>
                  <p:pic>
                    <p:nvPicPr>
                      <p:cNvPr id="0" name="Object 20"/>
                      <p:cNvPicPr>
                        <a:picLocks noChangeAspect="1" noChangeArrowheads="1"/>
                      </p:cNvPicPr>
                      <p:nvPr/>
                    </p:nvPicPr>
                    <p:blipFill>
                      <a:blip r:embed="rId5"/>
                      <a:srcRect/>
                      <a:stretch>
                        <a:fillRect/>
                      </a:stretch>
                    </p:blipFill>
                    <p:spPr bwMode="auto">
                      <a:xfrm>
                        <a:off x="414338" y="1484313"/>
                        <a:ext cx="8243887" cy="15589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2" name="Espaço Reservado para Número de Slide 5"/>
          <p:cNvSpPr>
            <a:spLocks noGrp="1"/>
          </p:cNvSpPr>
          <p:nvPr>
            <p:ph type="sldNum" sz="quarter" idx="12"/>
          </p:nvPr>
        </p:nvSpPr>
        <p:spPr/>
        <p:txBody>
          <a:bodyPr/>
          <a:lstStyle/>
          <a:p>
            <a:fld id="{61621F72-ED39-4C61-855D-3928F3E3C747}" type="slidenum">
              <a:rPr lang="pt-BR" altLang="pt-BR"/>
              <a:pPr/>
              <a:t>123</a:t>
            </a:fld>
            <a:endParaRPr lang="pt-BR" altLang="pt-BR"/>
          </a:p>
        </p:txBody>
      </p:sp>
      <p:sp>
        <p:nvSpPr>
          <p:cNvPr id="283650"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3651"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3652"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3653"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3655" name="Rectangle 7"/>
          <p:cNvSpPr>
            <a:spLocks noGrp="1" noChangeArrowheads="1"/>
          </p:cNvSpPr>
          <p:nvPr>
            <p:ph type="title"/>
          </p:nvPr>
        </p:nvSpPr>
        <p:spPr>
          <a:noFill/>
          <a:ln/>
        </p:spPr>
        <p:txBody>
          <a:bodyPr/>
          <a:lstStyle/>
          <a:p>
            <a:r>
              <a:rPr lang="pt-BR" altLang="pt-BR" b="1" u="sng"/>
              <a:t>DMC Caso MIMO</a:t>
            </a:r>
          </a:p>
        </p:txBody>
      </p:sp>
      <p:graphicFrame>
        <p:nvGraphicFramePr>
          <p:cNvPr id="283662" name="Object 14"/>
          <p:cNvGraphicFramePr>
            <a:graphicFrameLocks noChangeAspect="1"/>
          </p:cNvGraphicFramePr>
          <p:nvPr>
            <p:extLst>
              <p:ext uri="{D42A27DB-BD31-4B8C-83A1-F6EECF244321}">
                <p14:modId xmlns:p14="http://schemas.microsoft.com/office/powerpoint/2010/main" val="2533372100"/>
              </p:ext>
            </p:extLst>
          </p:nvPr>
        </p:nvGraphicFramePr>
        <p:xfrm>
          <a:off x="261938" y="3948113"/>
          <a:ext cx="8728075" cy="1497012"/>
        </p:xfrm>
        <a:graphic>
          <a:graphicData uri="http://schemas.openxmlformats.org/presentationml/2006/ole">
            <mc:AlternateContent xmlns:mc="http://schemas.openxmlformats.org/markup-compatibility/2006">
              <mc:Choice xmlns:v="urn:schemas-microsoft-com:vml" Requires="v">
                <p:oleObj spid="_x0000_s966152" name="Equation" r:id="rId6" imgW="2501640" imgH="431640" progId="Equation.DSMT4">
                  <p:embed/>
                </p:oleObj>
              </mc:Choice>
              <mc:Fallback>
                <p:oleObj name="Equation" r:id="rId6" imgW="2501640" imgH="431640" progId="Equation.DSMT4">
                  <p:embed/>
                  <p:pic>
                    <p:nvPicPr>
                      <p:cNvPr id="0" name="Object 14"/>
                      <p:cNvPicPr>
                        <a:picLocks noChangeAspect="1" noChangeArrowheads="1"/>
                      </p:cNvPicPr>
                      <p:nvPr/>
                    </p:nvPicPr>
                    <p:blipFill>
                      <a:blip r:embed="rId7"/>
                      <a:srcRect/>
                      <a:stretch>
                        <a:fillRect/>
                      </a:stretch>
                    </p:blipFill>
                    <p:spPr bwMode="auto">
                      <a:xfrm>
                        <a:off x="261938" y="3948113"/>
                        <a:ext cx="8728075" cy="14970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1" name="Rectangle 2"/>
          <p:cNvSpPr>
            <a:spLocks noChangeArrowheads="1"/>
          </p:cNvSpPr>
          <p:nvPr/>
        </p:nvSpPr>
        <p:spPr bwMode="auto">
          <a:xfrm>
            <a:off x="414613" y="241168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 name="Rectangle 3"/>
          <p:cNvSpPr>
            <a:spLocks noChangeArrowheads="1"/>
          </p:cNvSpPr>
          <p:nvPr/>
        </p:nvSpPr>
        <p:spPr bwMode="auto">
          <a:xfrm>
            <a:off x="1170263" y="401506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4" name="Rectangle 4"/>
          <p:cNvSpPr>
            <a:spLocks noChangeArrowheads="1"/>
          </p:cNvSpPr>
          <p:nvPr/>
        </p:nvSpPr>
        <p:spPr bwMode="auto">
          <a:xfrm>
            <a:off x="414613" y="201163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5" name="Rectangle 5"/>
          <p:cNvSpPr>
            <a:spLocks noChangeArrowheads="1"/>
          </p:cNvSpPr>
          <p:nvPr/>
        </p:nvSpPr>
        <p:spPr bwMode="auto">
          <a:xfrm>
            <a:off x="414613" y="242121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 name="Retângulo 17"/>
          <p:cNvSpPr/>
          <p:nvPr/>
        </p:nvSpPr>
        <p:spPr>
          <a:xfrm>
            <a:off x="353515" y="3284984"/>
            <a:ext cx="6954789" cy="400110"/>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Generalizando a Predição para o instante </a:t>
            </a:r>
            <a:r>
              <a:rPr lang="pt-BR" sz="20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k+j</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Elipse 18"/>
          <p:cNvSpPr/>
          <p:nvPr/>
        </p:nvSpPr>
        <p:spPr bwMode="auto">
          <a:xfrm>
            <a:off x="1208781" y="2325741"/>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a:stCxn id="19" idx="4"/>
          </p:cNvCxnSpPr>
          <p:nvPr/>
        </p:nvCxnSpPr>
        <p:spPr bwMode="auto">
          <a:xfrm>
            <a:off x="1388801" y="2829797"/>
            <a:ext cx="0" cy="192426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ipse 20"/>
          <p:cNvSpPr/>
          <p:nvPr/>
        </p:nvSpPr>
        <p:spPr bwMode="auto">
          <a:xfrm>
            <a:off x="2843808" y="2276872"/>
            <a:ext cx="720080" cy="577089"/>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Elipse 21"/>
          <p:cNvSpPr/>
          <p:nvPr/>
        </p:nvSpPr>
        <p:spPr bwMode="auto">
          <a:xfrm>
            <a:off x="7452320" y="1924473"/>
            <a:ext cx="432048" cy="54006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3" name="Conector de seta reta 22"/>
          <p:cNvCxnSpPr>
            <a:stCxn id="22" idx="5"/>
          </p:cNvCxnSpPr>
          <p:nvPr/>
        </p:nvCxnSpPr>
        <p:spPr bwMode="auto">
          <a:xfrm>
            <a:off x="7821096" y="2385443"/>
            <a:ext cx="29452" cy="190765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7810624" y="4365104"/>
            <a:ext cx="364408"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21" idx="4"/>
          </p:cNvCxnSpPr>
          <p:nvPr/>
        </p:nvCxnSpPr>
        <p:spPr bwMode="auto">
          <a:xfrm>
            <a:off x="3203848" y="2853961"/>
            <a:ext cx="0" cy="188637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2843808" y="4740334"/>
            <a:ext cx="1152128"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3" name="Retângulo de cantos arredondados 32"/>
          <p:cNvSpPr/>
          <p:nvPr/>
        </p:nvSpPr>
        <p:spPr bwMode="auto">
          <a:xfrm>
            <a:off x="1171113" y="4739564"/>
            <a:ext cx="364408"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83662"/>
                                        </p:tgtEl>
                                        <p:attrNameLst>
                                          <p:attrName>style.visibility</p:attrName>
                                        </p:attrNameLst>
                                      </p:cBhvr>
                                      <p:to>
                                        <p:strVal val="visible"/>
                                      </p:to>
                                    </p:set>
                                    <p:anim calcmode="lin" valueType="num">
                                      <p:cBhvr additive="base">
                                        <p:cTn id="50" dur="500" fill="hold"/>
                                        <p:tgtEl>
                                          <p:spTgt spid="283662"/>
                                        </p:tgtEl>
                                        <p:attrNameLst>
                                          <p:attrName>ppt_x</p:attrName>
                                        </p:attrNameLst>
                                      </p:cBhvr>
                                      <p:tavLst>
                                        <p:tav tm="0">
                                          <p:val>
                                            <p:strVal val="#ppt_x"/>
                                          </p:val>
                                        </p:tav>
                                        <p:tav tm="100000">
                                          <p:val>
                                            <p:strVal val="#ppt_x"/>
                                          </p:val>
                                        </p:tav>
                                      </p:tavLst>
                                    </p:anim>
                                    <p:anim calcmode="lin" valueType="num">
                                      <p:cBhvr additive="base">
                                        <p:cTn id="51" dur="500" fill="hold"/>
                                        <p:tgtEl>
                                          <p:spTgt spid="283662"/>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animBg="1"/>
      <p:bldP spid="22" grpId="0" animBg="1"/>
      <p:bldP spid="24" grpId="0" animBg="1"/>
      <p:bldP spid="7" grpId="0" animBg="1"/>
      <p:bldP spid="3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FBB6AB83-A03C-47A3-B83D-BEEBAFCA23E3}" type="slidenum">
              <a:rPr lang="pt-BR" altLang="pt-BR"/>
              <a:pPr/>
              <a:t>124</a:t>
            </a:fld>
            <a:endParaRPr lang="pt-BR" altLang="pt-BR"/>
          </a:p>
        </p:txBody>
      </p:sp>
      <p:sp>
        <p:nvSpPr>
          <p:cNvPr id="285704"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5712" name="Rectangle 16"/>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5715" name="Rectangle 19"/>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 name="Retângulo 8"/>
          <p:cNvSpPr/>
          <p:nvPr/>
        </p:nvSpPr>
        <p:spPr>
          <a:xfrm>
            <a:off x="837648" y="2348880"/>
            <a:ext cx="746871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Correção da Predição</a:t>
            </a:r>
          </a:p>
          <a:p>
            <a:pPr algn="ct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caso MIMO</a:t>
            </a:r>
            <a:endParaRPr lang="pt-B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FBB6AB83-A03C-47A3-B83D-BEEBAFCA23E3}" type="slidenum">
              <a:rPr lang="pt-BR" altLang="pt-BR"/>
              <a:pPr/>
              <a:t>125</a:t>
            </a:fld>
            <a:endParaRPr lang="pt-BR" altLang="pt-BR"/>
          </a:p>
        </p:txBody>
      </p:sp>
      <p:sp>
        <p:nvSpPr>
          <p:cNvPr id="285698"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5699"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5700"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5701"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5704"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85710" name="Object 14"/>
          <p:cNvGraphicFramePr>
            <a:graphicFrameLocks noChangeAspect="1"/>
          </p:cNvGraphicFramePr>
          <p:nvPr>
            <p:extLst>
              <p:ext uri="{D42A27DB-BD31-4B8C-83A1-F6EECF244321}">
                <p14:modId xmlns:p14="http://schemas.microsoft.com/office/powerpoint/2010/main" val="4156726835"/>
              </p:ext>
            </p:extLst>
          </p:nvPr>
        </p:nvGraphicFramePr>
        <p:xfrm>
          <a:off x="467544" y="1618603"/>
          <a:ext cx="6408737" cy="1006475"/>
        </p:xfrm>
        <a:graphic>
          <a:graphicData uri="http://schemas.openxmlformats.org/presentationml/2006/ole">
            <mc:AlternateContent xmlns:mc="http://schemas.openxmlformats.org/markup-compatibility/2006">
              <mc:Choice xmlns:v="urn:schemas-microsoft-com:vml" Requires="v">
                <p:oleObj spid="_x0000_s1170571" name="Equation" r:id="rId4" imgW="2476500" imgH="393700" progId="Equation.DSMT4">
                  <p:embed/>
                </p:oleObj>
              </mc:Choice>
              <mc:Fallback>
                <p:oleObj name="Equation" r:id="rId4" imgW="24765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18603"/>
                        <a:ext cx="6408737" cy="10064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85707" name="Object 11"/>
          <p:cNvGraphicFramePr>
            <a:graphicFrameLocks noChangeAspect="1"/>
          </p:cNvGraphicFramePr>
          <p:nvPr>
            <p:extLst>
              <p:ext uri="{D42A27DB-BD31-4B8C-83A1-F6EECF244321}">
                <p14:modId xmlns:p14="http://schemas.microsoft.com/office/powerpoint/2010/main" val="1399649443"/>
              </p:ext>
            </p:extLst>
          </p:nvPr>
        </p:nvGraphicFramePr>
        <p:xfrm>
          <a:off x="395536" y="2708920"/>
          <a:ext cx="8352928" cy="1311805"/>
        </p:xfrm>
        <a:graphic>
          <a:graphicData uri="http://schemas.openxmlformats.org/presentationml/2006/ole">
            <mc:AlternateContent xmlns:mc="http://schemas.openxmlformats.org/markup-compatibility/2006">
              <mc:Choice xmlns:v="urn:schemas-microsoft-com:vml" Requires="v">
                <p:oleObj spid="_x0000_s1170572" name="Equation" r:id="rId6" imgW="2476500" imgH="393700" progId="Equation.DSMT4">
                  <p:embed/>
                </p:oleObj>
              </mc:Choice>
              <mc:Fallback>
                <p:oleObj name="Equation" r:id="rId6" imgW="24765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708920"/>
                        <a:ext cx="8352928" cy="131180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85706" name="Object 10"/>
          <p:cNvGraphicFramePr>
            <a:graphicFrameLocks noChangeAspect="1"/>
          </p:cNvGraphicFramePr>
          <p:nvPr>
            <p:extLst>
              <p:ext uri="{D42A27DB-BD31-4B8C-83A1-F6EECF244321}">
                <p14:modId xmlns:p14="http://schemas.microsoft.com/office/powerpoint/2010/main" val="2847710604"/>
              </p:ext>
            </p:extLst>
          </p:nvPr>
        </p:nvGraphicFramePr>
        <p:xfrm>
          <a:off x="251520" y="5157192"/>
          <a:ext cx="7981546" cy="1368152"/>
        </p:xfrm>
        <a:graphic>
          <a:graphicData uri="http://schemas.openxmlformats.org/presentationml/2006/ole">
            <mc:AlternateContent xmlns:mc="http://schemas.openxmlformats.org/markup-compatibility/2006">
              <mc:Choice xmlns:v="urn:schemas-microsoft-com:vml" Requires="v">
                <p:oleObj spid="_x0000_s1170573" name="Equation" r:id="rId8" imgW="2501640" imgH="431640" progId="Equation.DSMT4">
                  <p:embed/>
                </p:oleObj>
              </mc:Choice>
              <mc:Fallback>
                <p:oleObj name="Equation" r:id="rId8" imgW="250164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5157192"/>
                        <a:ext cx="7981546" cy="136815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85712" name="Rectangle 16"/>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5715" name="Rectangle 19"/>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1693483281"/>
              </p:ext>
            </p:extLst>
          </p:nvPr>
        </p:nvGraphicFramePr>
        <p:xfrm>
          <a:off x="407988" y="4111625"/>
          <a:ext cx="5062537" cy="866775"/>
        </p:xfrm>
        <a:graphic>
          <a:graphicData uri="http://schemas.openxmlformats.org/presentationml/2006/ole">
            <mc:AlternateContent xmlns:mc="http://schemas.openxmlformats.org/markup-compatibility/2006">
              <mc:Choice xmlns:v="urn:schemas-microsoft-com:vml" Requires="v">
                <p:oleObj spid="_x0000_s1170574" name="Equation" r:id="rId10" imgW="2501640" imgH="431640" progId="Equation.DSMT4">
                  <p:embed/>
                </p:oleObj>
              </mc:Choice>
              <mc:Fallback>
                <p:oleObj name="Equation" r:id="rId10" imgW="2501640" imgH="431640" progId="Equation.DSMT4">
                  <p:embed/>
                  <p:pic>
                    <p:nvPicPr>
                      <p:cNvPr id="0" name=""/>
                      <p:cNvPicPr>
                        <a:picLocks noChangeAspect="1" noChangeArrowheads="1"/>
                      </p:cNvPicPr>
                      <p:nvPr/>
                    </p:nvPicPr>
                    <p:blipFill>
                      <a:blip r:embed="rId11"/>
                      <a:srcRect/>
                      <a:stretch>
                        <a:fillRect/>
                      </a:stretch>
                    </p:blipFill>
                    <p:spPr bwMode="auto">
                      <a:xfrm>
                        <a:off x="407988" y="4111625"/>
                        <a:ext cx="5062537" cy="8667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4788024" y="2636912"/>
            <a:ext cx="4032448"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6804248" y="4005064"/>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5508104" y="4545013"/>
            <a:ext cx="129614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tângulo 1"/>
          <p:cNvSpPr/>
          <p:nvPr/>
        </p:nvSpPr>
        <p:spPr>
          <a:xfrm>
            <a:off x="427825" y="622311"/>
            <a:ext cx="7731347"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mesmo erro em toda predição</a:t>
            </a:r>
          </a:p>
        </p:txBody>
      </p:sp>
      <p:cxnSp>
        <p:nvCxnSpPr>
          <p:cNvPr id="7" name="Conector de seta reta 6"/>
          <p:cNvCxnSpPr/>
          <p:nvPr/>
        </p:nvCxnSpPr>
        <p:spPr bwMode="auto">
          <a:xfrm>
            <a:off x="1115616" y="2420888"/>
            <a:ext cx="0" cy="9001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p:nvPr/>
        </p:nvCxnSpPr>
        <p:spPr bwMode="auto">
          <a:xfrm>
            <a:off x="3275856" y="2420888"/>
            <a:ext cx="2088232" cy="7938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de seta reta 11"/>
          <p:cNvCxnSpPr/>
          <p:nvPr/>
        </p:nvCxnSpPr>
        <p:spPr bwMode="auto">
          <a:xfrm>
            <a:off x="6804248" y="2132856"/>
            <a:ext cx="1152128" cy="936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58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5710"/>
                                        </p:tgtEl>
                                        <p:attrNameLst>
                                          <p:attrName>style.visibility</p:attrName>
                                        </p:attrNameLst>
                                      </p:cBhvr>
                                      <p:to>
                                        <p:strVal val="visible"/>
                                      </p:to>
                                    </p:set>
                                    <p:anim calcmode="lin" valueType="num">
                                      <p:cBhvr additive="base">
                                        <p:cTn id="7" dur="500" fill="hold"/>
                                        <p:tgtEl>
                                          <p:spTgt spid="285710"/>
                                        </p:tgtEl>
                                        <p:attrNameLst>
                                          <p:attrName>ppt_x</p:attrName>
                                        </p:attrNameLst>
                                      </p:cBhvr>
                                      <p:tavLst>
                                        <p:tav tm="0">
                                          <p:val>
                                            <p:strVal val="#ppt_x"/>
                                          </p:val>
                                        </p:tav>
                                        <p:tav tm="100000">
                                          <p:val>
                                            <p:strVal val="#ppt_x"/>
                                          </p:val>
                                        </p:tav>
                                      </p:tavLst>
                                    </p:anim>
                                    <p:anim calcmode="lin" valueType="num">
                                      <p:cBhvr additive="base">
                                        <p:cTn id="8" dur="500" fill="hold"/>
                                        <p:tgtEl>
                                          <p:spTgt spid="2857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5707"/>
                                        </p:tgtEl>
                                        <p:attrNameLst>
                                          <p:attrName>style.visibility</p:attrName>
                                        </p:attrNameLst>
                                      </p:cBhvr>
                                      <p:to>
                                        <p:strVal val="visible"/>
                                      </p:to>
                                    </p:set>
                                    <p:anim calcmode="lin" valueType="num">
                                      <p:cBhvr additive="base">
                                        <p:cTn id="19" dur="500" fill="hold"/>
                                        <p:tgtEl>
                                          <p:spTgt spid="285707"/>
                                        </p:tgtEl>
                                        <p:attrNameLst>
                                          <p:attrName>ppt_x</p:attrName>
                                        </p:attrNameLst>
                                      </p:cBhvr>
                                      <p:tavLst>
                                        <p:tav tm="0">
                                          <p:val>
                                            <p:strVal val="#ppt_x"/>
                                          </p:val>
                                        </p:tav>
                                        <p:tav tm="100000">
                                          <p:val>
                                            <p:strVal val="#ppt_x"/>
                                          </p:val>
                                        </p:tav>
                                      </p:tavLst>
                                    </p:anim>
                                    <p:anim calcmode="lin" valueType="num">
                                      <p:cBhvr additive="base">
                                        <p:cTn id="20" dur="500" fill="hold"/>
                                        <p:tgtEl>
                                          <p:spTgt spid="2857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5706"/>
                                        </p:tgtEl>
                                        <p:attrNameLst>
                                          <p:attrName>style.visibility</p:attrName>
                                        </p:attrNameLst>
                                      </p:cBhvr>
                                      <p:to>
                                        <p:strVal val="visible"/>
                                      </p:to>
                                    </p:set>
                                    <p:anim calcmode="lin" valueType="num">
                                      <p:cBhvr additive="base">
                                        <p:cTn id="59" dur="500" fill="hold"/>
                                        <p:tgtEl>
                                          <p:spTgt spid="285706"/>
                                        </p:tgtEl>
                                        <p:attrNameLst>
                                          <p:attrName>ppt_x</p:attrName>
                                        </p:attrNameLst>
                                      </p:cBhvr>
                                      <p:tavLst>
                                        <p:tav tm="0">
                                          <p:val>
                                            <p:strVal val="#ppt_x"/>
                                          </p:val>
                                        </p:tav>
                                        <p:tav tm="100000">
                                          <p:val>
                                            <p:strVal val="#ppt_x"/>
                                          </p:val>
                                        </p:tav>
                                      </p:tavLst>
                                    </p:anim>
                                    <p:anim calcmode="lin" valueType="num">
                                      <p:cBhvr additive="base">
                                        <p:cTn id="60" dur="500" fill="hold"/>
                                        <p:tgtEl>
                                          <p:spTgt spid="285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126</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DMC Caso MIMO</a:t>
            </a:r>
            <a:br>
              <a:rPr lang="pt-BR" altLang="pt-BR" sz="3600" b="1" u="sng" dirty="0">
                <a:latin typeface="Times New Roman" pitchFamily="18" charset="0"/>
              </a:rPr>
            </a:br>
            <a:r>
              <a:rPr lang="pt-BR" altLang="pt-BR" sz="3600" b="1" u="sng" dirty="0">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0" name="Rectangle 14"/>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 name="Retângulo 9"/>
          <p:cNvSpPr/>
          <p:nvPr/>
        </p:nvSpPr>
        <p:spPr>
          <a:xfrm>
            <a:off x="182024" y="2852936"/>
            <a:ext cx="8779968" cy="34778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predição corrigida</a:t>
            </a:r>
          </a:p>
          <a:p>
            <a:pPr algn="ct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será feita a  </a:t>
            </a:r>
            <a:r>
              <a:rPr lang="pt-B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partir do </a:t>
            </a:r>
          </a:p>
          <a:p>
            <a:pPr algn="ctr"/>
            <a:r>
              <a:rPr lang="pt-B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valor disponível </a:t>
            </a: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 planta, </a:t>
            </a:r>
          </a:p>
          <a:p>
            <a:pPr algn="ctr"/>
            <a:r>
              <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ao invés de usar o valor</a:t>
            </a:r>
          </a:p>
          <a:p>
            <a:pPr algn="ctr"/>
            <a:r>
              <a:rPr lang="pt-B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predição do instante anterior</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811260766"/>
              </p:ext>
            </p:extLst>
          </p:nvPr>
        </p:nvGraphicFramePr>
        <p:xfrm>
          <a:off x="478482" y="1484784"/>
          <a:ext cx="7981950" cy="1366837"/>
        </p:xfrm>
        <a:graphic>
          <a:graphicData uri="http://schemas.openxmlformats.org/presentationml/2006/ole">
            <mc:AlternateContent xmlns:mc="http://schemas.openxmlformats.org/markup-compatibility/2006">
              <mc:Choice xmlns:v="urn:schemas-microsoft-com:vml" Requires="v">
                <p:oleObj spid="_x0000_s932131" name="Equation" r:id="rId4" imgW="2501900" imgH="431800" progId="Equation.DSMT4">
                  <p:embed/>
                </p:oleObj>
              </mc:Choice>
              <mc:Fallback>
                <p:oleObj name="Equation" r:id="rId4" imgW="25019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82" y="1484784"/>
                        <a:ext cx="7981950" cy="1366837"/>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4165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127</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DMC Caso MIMO</a:t>
            </a:r>
            <a:br>
              <a:rPr lang="pt-BR" altLang="pt-BR" sz="3600" b="1" u="sng" dirty="0">
                <a:latin typeface="Times New Roman" pitchFamily="18" charset="0"/>
              </a:rPr>
            </a:br>
            <a:r>
              <a:rPr lang="pt-BR" altLang="pt-BR" sz="3600" b="1" u="sng" dirty="0">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213920" y="2566059"/>
            <a:ext cx="9571851"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 isso, temos que buscar</a:t>
            </a:r>
          </a:p>
          <a:p>
            <a:pPr algn="ctr"/>
            <a:r>
              <a:rPr lang="pt-B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escrever a equação de </a:t>
            </a:r>
          </a:p>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predição em função da </a:t>
            </a:r>
          </a:p>
          <a:p>
            <a:pPr algn="ctr"/>
            <a:r>
              <a:rPr lang="pt-B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informação disponível</a:t>
            </a:r>
          </a:p>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 planta no instante k</a:t>
            </a:r>
          </a:p>
        </p:txBody>
      </p:sp>
      <p:graphicFrame>
        <p:nvGraphicFramePr>
          <p:cNvPr id="4" name="Objeto 3"/>
          <p:cNvGraphicFramePr>
            <a:graphicFrameLocks noChangeAspect="1"/>
          </p:cNvGraphicFramePr>
          <p:nvPr>
            <p:extLst>
              <p:ext uri="{D42A27DB-BD31-4B8C-83A1-F6EECF244321}">
                <p14:modId xmlns:p14="http://schemas.microsoft.com/office/powerpoint/2010/main" val="533267612"/>
              </p:ext>
            </p:extLst>
          </p:nvPr>
        </p:nvGraphicFramePr>
        <p:xfrm>
          <a:off x="550490" y="1342083"/>
          <a:ext cx="7981950" cy="1366837"/>
        </p:xfrm>
        <a:graphic>
          <a:graphicData uri="http://schemas.openxmlformats.org/presentationml/2006/ole">
            <mc:AlternateContent xmlns:mc="http://schemas.openxmlformats.org/markup-compatibility/2006">
              <mc:Choice xmlns:v="urn:schemas-microsoft-com:vml" Requires="v">
                <p:oleObj spid="_x0000_s933155" name="Equation" r:id="rId4" imgW="2501900" imgH="431800" progId="Equation.DSMT4">
                  <p:embed/>
                </p:oleObj>
              </mc:Choice>
              <mc:Fallback>
                <p:oleObj name="Equation" r:id="rId4" imgW="25019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90" y="1342083"/>
                        <a:ext cx="7981950" cy="136683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2483768" y="1340768"/>
            <a:ext cx="2016224" cy="144016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91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38EC71CB-9447-4A26-90BC-6D01EEA833B6}" type="slidenum">
              <a:rPr lang="pt-BR" altLang="pt-BR"/>
              <a:pPr/>
              <a:t>128</a:t>
            </a:fld>
            <a:endParaRPr lang="pt-BR" altLang="pt-BR"/>
          </a:p>
        </p:txBody>
      </p:sp>
      <p:sp>
        <p:nvSpPr>
          <p:cNvPr id="287746"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7747"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7748"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7749"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7751" name="Rectangle 7"/>
          <p:cNvSpPr>
            <a:spLocks noGrp="1" noChangeArrowheads="1"/>
          </p:cNvSpPr>
          <p:nvPr>
            <p:ph type="title"/>
          </p:nvPr>
        </p:nvSpPr>
        <p:spPr>
          <a:noFill/>
          <a:ln/>
        </p:spPr>
        <p:txBody>
          <a:bodyPr/>
          <a:lstStyle/>
          <a:p>
            <a:r>
              <a:rPr lang="pt-BR" altLang="pt-BR" b="1" u="sng"/>
              <a:t>DMC Caso MIMO</a:t>
            </a:r>
          </a:p>
        </p:txBody>
      </p:sp>
      <p:sp>
        <p:nvSpPr>
          <p:cNvPr id="287756" name="Rectangle 12"/>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7757" name="Rectangle 13"/>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7758" name="Rectangle 14"/>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7760" name="Rectangle 16"/>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87759" name="Object 15"/>
          <p:cNvGraphicFramePr>
            <a:graphicFrameLocks noChangeAspect="1"/>
          </p:cNvGraphicFramePr>
          <p:nvPr>
            <p:extLst>
              <p:ext uri="{D42A27DB-BD31-4B8C-83A1-F6EECF244321}">
                <p14:modId xmlns:p14="http://schemas.microsoft.com/office/powerpoint/2010/main" val="360381549"/>
              </p:ext>
            </p:extLst>
          </p:nvPr>
        </p:nvGraphicFramePr>
        <p:xfrm>
          <a:off x="99539" y="4221088"/>
          <a:ext cx="8944922" cy="1800200"/>
        </p:xfrm>
        <a:graphic>
          <a:graphicData uri="http://schemas.openxmlformats.org/presentationml/2006/ole">
            <mc:AlternateContent xmlns:mc="http://schemas.openxmlformats.org/markup-compatibility/2006">
              <mc:Choice xmlns:v="urn:schemas-microsoft-com:vml" Requires="v">
                <p:oleObj spid="_x0000_s972287" name="Equation" r:id="rId4" imgW="2832100" imgH="571500" progId="Equation.DSMT4">
                  <p:embed/>
                </p:oleObj>
              </mc:Choice>
              <mc:Fallback>
                <p:oleObj name="Equation" r:id="rId4" imgW="2832100" imgH="5715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9" y="4221088"/>
                        <a:ext cx="8944922" cy="18002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888917570"/>
              </p:ext>
            </p:extLst>
          </p:nvPr>
        </p:nvGraphicFramePr>
        <p:xfrm>
          <a:off x="179511" y="1559308"/>
          <a:ext cx="8856985" cy="1516679"/>
        </p:xfrm>
        <a:graphic>
          <a:graphicData uri="http://schemas.openxmlformats.org/presentationml/2006/ole">
            <mc:AlternateContent xmlns:mc="http://schemas.openxmlformats.org/markup-compatibility/2006">
              <mc:Choice xmlns:v="urn:schemas-microsoft-com:vml" Requires="v">
                <p:oleObj spid="_x0000_s972288" name="Equation" r:id="rId6" imgW="2501900" imgH="431800" progId="Equation.DSMT4">
                  <p:embed/>
                </p:oleObj>
              </mc:Choice>
              <mc:Fallback>
                <p:oleObj name="Equation" r:id="rId6" imgW="2501900" imgH="4318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1559308"/>
                        <a:ext cx="8856985" cy="151667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36512" y="3143250"/>
            <a:ext cx="1358065"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J=1</a:t>
            </a:r>
          </a:p>
        </p:txBody>
      </p:sp>
      <p:cxnSp>
        <p:nvCxnSpPr>
          <p:cNvPr id="5" name="Conector de seta reta 4"/>
          <p:cNvCxnSpPr/>
          <p:nvPr/>
        </p:nvCxnSpPr>
        <p:spPr bwMode="auto">
          <a:xfrm>
            <a:off x="1331640" y="2829152"/>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ector de seta reta 18"/>
          <p:cNvCxnSpPr/>
          <p:nvPr/>
        </p:nvCxnSpPr>
        <p:spPr bwMode="auto">
          <a:xfrm>
            <a:off x="3419872" y="2744813"/>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de seta reta 19"/>
          <p:cNvCxnSpPr/>
          <p:nvPr/>
        </p:nvCxnSpPr>
        <p:spPr bwMode="auto">
          <a:xfrm>
            <a:off x="6690382" y="2744813"/>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87759"/>
                                        </p:tgtEl>
                                        <p:attrNameLst>
                                          <p:attrName>style.visibility</p:attrName>
                                        </p:attrNameLst>
                                      </p:cBhvr>
                                      <p:to>
                                        <p:strVal val="visible"/>
                                      </p:to>
                                    </p:set>
                                    <p:anim calcmode="lin" valueType="num">
                                      <p:cBhvr additive="base">
                                        <p:cTn id="30" dur="500" fill="hold"/>
                                        <p:tgtEl>
                                          <p:spTgt spid="287759"/>
                                        </p:tgtEl>
                                        <p:attrNameLst>
                                          <p:attrName>ppt_x</p:attrName>
                                        </p:attrNameLst>
                                      </p:cBhvr>
                                      <p:tavLst>
                                        <p:tav tm="0">
                                          <p:val>
                                            <p:strVal val="#ppt_x"/>
                                          </p:val>
                                        </p:tav>
                                        <p:tav tm="100000">
                                          <p:val>
                                            <p:strVal val="#ppt_x"/>
                                          </p:val>
                                        </p:tav>
                                      </p:tavLst>
                                    </p:anim>
                                    <p:anim calcmode="lin" valueType="num">
                                      <p:cBhvr additive="base">
                                        <p:cTn id="31" dur="500" fill="hold"/>
                                        <p:tgtEl>
                                          <p:spTgt spid="287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DD20C53-E265-4D8C-80E8-372B7BC3E163}" type="slidenum">
              <a:rPr lang="pt-BR" altLang="pt-BR"/>
              <a:pPr/>
              <a:t>129</a:t>
            </a:fld>
            <a:endParaRPr lang="pt-BR" altLang="pt-BR"/>
          </a:p>
        </p:txBody>
      </p:sp>
      <p:sp>
        <p:nvSpPr>
          <p:cNvPr id="28979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979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79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979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799" name="Rectangle 7"/>
          <p:cNvSpPr>
            <a:spLocks noGrp="1" noChangeArrowheads="1"/>
          </p:cNvSpPr>
          <p:nvPr>
            <p:ph type="title"/>
          </p:nvPr>
        </p:nvSpPr>
        <p:spPr>
          <a:noFill/>
          <a:ln/>
        </p:spPr>
        <p:txBody>
          <a:bodyPr/>
          <a:lstStyle/>
          <a:p>
            <a:r>
              <a:rPr lang="pt-BR" altLang="pt-BR" b="1" u="sng"/>
              <a:t>DMC Caso MIMO</a:t>
            </a:r>
          </a:p>
        </p:txBody>
      </p:sp>
      <p:sp>
        <p:nvSpPr>
          <p:cNvPr id="289800"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1"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2"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3"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4"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7" name="Rectangle 1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89806" name="Object 14"/>
          <p:cNvGraphicFramePr>
            <a:graphicFrameLocks noChangeAspect="1"/>
          </p:cNvGraphicFramePr>
          <p:nvPr>
            <p:extLst>
              <p:ext uri="{D42A27DB-BD31-4B8C-83A1-F6EECF244321}">
                <p14:modId xmlns:p14="http://schemas.microsoft.com/office/powerpoint/2010/main" val="1729741267"/>
              </p:ext>
            </p:extLst>
          </p:nvPr>
        </p:nvGraphicFramePr>
        <p:xfrm>
          <a:off x="-3626" y="3243496"/>
          <a:ext cx="8903488" cy="1193615"/>
        </p:xfrm>
        <a:graphic>
          <a:graphicData uri="http://schemas.openxmlformats.org/presentationml/2006/ole">
            <mc:AlternateContent xmlns:mc="http://schemas.openxmlformats.org/markup-compatibility/2006">
              <mc:Choice xmlns:v="urn:schemas-microsoft-com:vml" Requires="v">
                <p:oleObj spid="_x0000_s1082721" name="Equation" r:id="rId4" imgW="3898800" imgH="520560" progId="Equation.DSMT4">
                  <p:embed/>
                </p:oleObj>
              </mc:Choice>
              <mc:Fallback>
                <p:oleObj name="Equation" r:id="rId4" imgW="3898800" imgH="520560" progId="Equation.DSMT4">
                  <p:embed/>
                  <p:pic>
                    <p:nvPicPr>
                      <p:cNvPr id="0" name="Object 14"/>
                      <p:cNvPicPr>
                        <a:picLocks noChangeAspect="1" noChangeArrowheads="1"/>
                      </p:cNvPicPr>
                      <p:nvPr/>
                    </p:nvPicPr>
                    <p:blipFill>
                      <a:blip r:embed="rId5"/>
                      <a:srcRect/>
                      <a:stretch>
                        <a:fillRect/>
                      </a:stretch>
                    </p:blipFill>
                    <p:spPr bwMode="auto">
                      <a:xfrm>
                        <a:off x="-3626" y="3243496"/>
                        <a:ext cx="8903488" cy="119361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89808" name="Object 16"/>
          <p:cNvGraphicFramePr>
            <a:graphicFrameLocks noChangeAspect="1"/>
          </p:cNvGraphicFramePr>
          <p:nvPr>
            <p:extLst>
              <p:ext uri="{D42A27DB-BD31-4B8C-83A1-F6EECF244321}">
                <p14:modId xmlns:p14="http://schemas.microsoft.com/office/powerpoint/2010/main" val="2289442108"/>
              </p:ext>
            </p:extLst>
          </p:nvPr>
        </p:nvGraphicFramePr>
        <p:xfrm>
          <a:off x="0" y="4725144"/>
          <a:ext cx="8369193" cy="1872208"/>
        </p:xfrm>
        <a:graphic>
          <a:graphicData uri="http://schemas.openxmlformats.org/presentationml/2006/ole">
            <mc:AlternateContent xmlns:mc="http://schemas.openxmlformats.org/markup-compatibility/2006">
              <mc:Choice xmlns:v="urn:schemas-microsoft-com:vml" Requires="v">
                <p:oleObj spid="_x0000_s1082722" name="Equation" r:id="rId6" imgW="2730500" imgH="609600" progId="Equation.DSMT4">
                  <p:embed/>
                </p:oleObj>
              </mc:Choice>
              <mc:Fallback>
                <p:oleObj name="Equation" r:id="rId6" imgW="2730500" imgH="6096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5144"/>
                        <a:ext cx="8369193" cy="187220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89811" name="Rectangle 1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1945642005"/>
              </p:ext>
            </p:extLst>
          </p:nvPr>
        </p:nvGraphicFramePr>
        <p:xfrm>
          <a:off x="100012" y="1346413"/>
          <a:ext cx="8943975" cy="1800225"/>
        </p:xfrm>
        <a:graphic>
          <a:graphicData uri="http://schemas.openxmlformats.org/presentationml/2006/ole">
            <mc:AlternateContent xmlns:mc="http://schemas.openxmlformats.org/markup-compatibility/2006">
              <mc:Choice xmlns:v="urn:schemas-microsoft-com:vml" Requires="v">
                <p:oleObj spid="_x0000_s1082723" name="Equation" r:id="rId8" imgW="2832100" imgH="571500" progId="Equation.DSMT4">
                  <p:embed/>
                </p:oleObj>
              </mc:Choice>
              <mc:Fallback>
                <p:oleObj name="Equation" r:id="rId8" imgW="2832100" imgH="5715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2" y="1346413"/>
                        <a:ext cx="8943975" cy="18002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5220072" y="1268760"/>
            <a:ext cx="3923928"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6804248" y="2924944"/>
            <a:ext cx="0" cy="28974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2051720" y="3214688"/>
            <a:ext cx="7092280" cy="133032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4355976" y="3356992"/>
            <a:ext cx="4680520" cy="1188021"/>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p:nvPr/>
        </p:nvCxnSpPr>
        <p:spPr bwMode="auto">
          <a:xfrm>
            <a:off x="6948264" y="4545013"/>
            <a:ext cx="0" cy="540171"/>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9806"/>
                                        </p:tgtEl>
                                        <p:attrNameLst>
                                          <p:attrName>style.visibility</p:attrName>
                                        </p:attrNameLst>
                                      </p:cBhvr>
                                      <p:to>
                                        <p:strVal val="visible"/>
                                      </p:to>
                                    </p:set>
                                    <p:anim calcmode="lin" valueType="num">
                                      <p:cBhvr additive="base">
                                        <p:cTn id="21" dur="500" fill="hold"/>
                                        <p:tgtEl>
                                          <p:spTgt spid="289806"/>
                                        </p:tgtEl>
                                        <p:attrNameLst>
                                          <p:attrName>ppt_x</p:attrName>
                                        </p:attrNameLst>
                                      </p:cBhvr>
                                      <p:tavLst>
                                        <p:tav tm="0">
                                          <p:val>
                                            <p:strVal val="#ppt_x"/>
                                          </p:val>
                                        </p:tav>
                                        <p:tav tm="100000">
                                          <p:val>
                                            <p:strVal val="#ppt_x"/>
                                          </p:val>
                                        </p:tav>
                                      </p:tavLst>
                                    </p:anim>
                                    <p:anim calcmode="lin" valueType="num">
                                      <p:cBhvr additive="base">
                                        <p:cTn id="22" dur="500" fill="hold"/>
                                        <p:tgtEl>
                                          <p:spTgt spid="2898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89808"/>
                                        </p:tgtEl>
                                        <p:attrNameLst>
                                          <p:attrName>style.visibility</p:attrName>
                                        </p:attrNameLst>
                                      </p:cBhvr>
                                      <p:to>
                                        <p:strVal val="visible"/>
                                      </p:to>
                                    </p:set>
                                    <p:animEffect transition="in" filter="fade">
                                      <p:cBhvr>
                                        <p:cTn id="41" dur="1000"/>
                                        <p:tgtEl>
                                          <p:spTgt spid="289808"/>
                                        </p:tgtEl>
                                      </p:cBhvr>
                                    </p:animEffect>
                                    <p:anim calcmode="lin" valueType="num">
                                      <p:cBhvr>
                                        <p:cTn id="42" dur="1000" fill="hold"/>
                                        <p:tgtEl>
                                          <p:spTgt spid="289808"/>
                                        </p:tgtEl>
                                        <p:attrNameLst>
                                          <p:attrName>ppt_x</p:attrName>
                                        </p:attrNameLst>
                                      </p:cBhvr>
                                      <p:tavLst>
                                        <p:tav tm="0">
                                          <p:val>
                                            <p:strVal val="#ppt_x"/>
                                          </p:val>
                                        </p:tav>
                                        <p:tav tm="100000">
                                          <p:val>
                                            <p:strVal val="#ppt_x"/>
                                          </p:val>
                                        </p:tav>
                                      </p:tavLst>
                                    </p:anim>
                                    <p:anim calcmode="lin" valueType="num">
                                      <p:cBhvr>
                                        <p:cTn id="43" dur="1000" fill="hold"/>
                                        <p:tgtEl>
                                          <p:spTgt spid="2898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ED54BAC0-F5A6-4718-B624-F0D44167D988}" type="slidenum">
              <a:rPr lang="pt-BR" altLang="pt-BR"/>
              <a:pPr/>
              <a:t>13</a:t>
            </a:fld>
            <a:endParaRPr lang="pt-BR" altLang="pt-BR"/>
          </a:p>
        </p:txBody>
      </p:sp>
      <p:sp>
        <p:nvSpPr>
          <p:cNvPr id="134146" name="Rectangle 2"/>
          <p:cNvSpPr>
            <a:spLocks noGrp="1" noChangeArrowheads="1"/>
          </p:cNvSpPr>
          <p:nvPr>
            <p:ph type="title"/>
          </p:nvPr>
        </p:nvSpPr>
        <p:spPr>
          <a:xfrm>
            <a:off x="3028950" y="582613"/>
            <a:ext cx="3919538" cy="644525"/>
          </a:xfrm>
        </p:spPr>
        <p:txBody>
          <a:bodyPr/>
          <a:lstStyle/>
          <a:p>
            <a:r>
              <a:rPr lang="pt-BR" altLang="pt-BR" sz="3200" b="1" dirty="0">
                <a:latin typeface="Times New Roman" pitchFamily="18" charset="0"/>
              </a:rPr>
              <a:t>OBJETIVOS</a:t>
            </a:r>
          </a:p>
        </p:txBody>
      </p:sp>
      <p:sp>
        <p:nvSpPr>
          <p:cNvPr id="134147" name="Rectangle 3"/>
          <p:cNvSpPr>
            <a:spLocks noGrp="1" noChangeArrowheads="1"/>
          </p:cNvSpPr>
          <p:nvPr>
            <p:ph type="body" idx="1"/>
          </p:nvPr>
        </p:nvSpPr>
        <p:spPr>
          <a:xfrm>
            <a:off x="683568" y="1916832"/>
            <a:ext cx="7905750" cy="3603625"/>
          </a:xfrm>
        </p:spPr>
        <p:txBody>
          <a:bodyPr/>
          <a:lstStyle/>
          <a:p>
            <a:pPr marL="403225" indent="-403225" defTabSz="1074738"/>
            <a:r>
              <a:rPr lang="pt-BR" altLang="pt-BR" dirty="0">
                <a:latin typeface="Times New Roman" pitchFamily="18" charset="0"/>
              </a:rPr>
              <a:t>Conceitos Básicos de Controle Preditivo</a:t>
            </a:r>
          </a:p>
          <a:p>
            <a:pPr marL="403225" indent="-403225" defTabSz="1074738"/>
            <a:r>
              <a:rPr lang="pt-BR" altLang="pt-BR" dirty="0">
                <a:latin typeface="Times New Roman" pitchFamily="18" charset="0"/>
              </a:rPr>
              <a:t>Fases de Implantação</a:t>
            </a:r>
          </a:p>
          <a:p>
            <a:pPr marL="873125" lvl="1" indent="-334963" defTabSz="1074738"/>
            <a:r>
              <a:rPr lang="pt-BR" altLang="pt-BR" dirty="0">
                <a:latin typeface="Times New Roman" pitchFamily="18" charset="0"/>
              </a:rPr>
              <a:t>Elaboração do Projeto conceitual</a:t>
            </a:r>
          </a:p>
          <a:p>
            <a:pPr marL="873125" lvl="1" indent="-334963" defTabSz="1074738"/>
            <a:r>
              <a:rPr lang="pt-BR" altLang="pt-BR" dirty="0">
                <a:latin typeface="Times New Roman" pitchFamily="18" charset="0"/>
              </a:rPr>
              <a:t>Identificação de Processos</a:t>
            </a:r>
          </a:p>
          <a:p>
            <a:pPr marL="873125" lvl="1" indent="-334963" defTabSz="1074738"/>
            <a:r>
              <a:rPr lang="pt-BR" altLang="pt-BR" dirty="0">
                <a:latin typeface="Times New Roman" pitchFamily="18" charset="0"/>
              </a:rPr>
              <a:t>Ajustes dos modelos</a:t>
            </a:r>
          </a:p>
          <a:p>
            <a:pPr marL="873125" lvl="1" indent="-334963" defTabSz="1074738"/>
            <a:r>
              <a:rPr lang="pt-BR" altLang="pt-BR" dirty="0">
                <a:latin typeface="Times New Roman" pitchFamily="18" charset="0"/>
              </a:rPr>
              <a:t>Implantação</a:t>
            </a:r>
          </a:p>
          <a:p>
            <a:pPr marL="873125" lvl="1" indent="-334963" defTabSz="1074738"/>
            <a:r>
              <a:rPr lang="pt-BR" altLang="pt-BR" dirty="0">
                <a:latin typeface="Times New Roman" pitchFamily="18" charset="0"/>
              </a:rPr>
              <a:t>Sintonia</a:t>
            </a: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DD20C53-E265-4D8C-80E8-372B7BC3E163}" type="slidenum">
              <a:rPr lang="pt-BR" altLang="pt-BR"/>
              <a:pPr/>
              <a:t>130</a:t>
            </a:fld>
            <a:endParaRPr lang="pt-BR" altLang="pt-BR"/>
          </a:p>
        </p:txBody>
      </p:sp>
      <p:sp>
        <p:nvSpPr>
          <p:cNvPr id="28979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979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79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979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799" name="Rectangle 7"/>
          <p:cNvSpPr>
            <a:spLocks noGrp="1" noChangeArrowheads="1"/>
          </p:cNvSpPr>
          <p:nvPr>
            <p:ph type="title"/>
          </p:nvPr>
        </p:nvSpPr>
        <p:spPr>
          <a:noFill/>
          <a:ln/>
        </p:spPr>
        <p:txBody>
          <a:bodyPr/>
          <a:lstStyle/>
          <a:p>
            <a:r>
              <a:rPr lang="pt-BR" altLang="pt-BR" b="1" u="sng"/>
              <a:t>DMC Caso MIMO</a:t>
            </a:r>
          </a:p>
        </p:txBody>
      </p:sp>
      <p:sp>
        <p:nvSpPr>
          <p:cNvPr id="289800"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1"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2"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3"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4"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07" name="Rectangle 1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89811" name="Rectangle 1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89810" name="Object 18"/>
          <p:cNvGraphicFramePr>
            <a:graphicFrameLocks noChangeAspect="1"/>
          </p:cNvGraphicFramePr>
          <p:nvPr>
            <p:extLst>
              <p:ext uri="{D42A27DB-BD31-4B8C-83A1-F6EECF244321}">
                <p14:modId xmlns:p14="http://schemas.microsoft.com/office/powerpoint/2010/main" val="4135736728"/>
              </p:ext>
            </p:extLst>
          </p:nvPr>
        </p:nvGraphicFramePr>
        <p:xfrm>
          <a:off x="193194" y="3573016"/>
          <a:ext cx="8771294" cy="2376264"/>
        </p:xfrm>
        <a:graphic>
          <a:graphicData uri="http://schemas.openxmlformats.org/presentationml/2006/ole">
            <mc:AlternateContent xmlns:mc="http://schemas.openxmlformats.org/markup-compatibility/2006">
              <mc:Choice xmlns:v="urn:schemas-microsoft-com:vml" Requires="v">
                <p:oleObj spid="_x0000_s905075" name="Equation" r:id="rId4" imgW="1701720" imgH="457200" progId="Equation.DSMT4">
                  <p:embed/>
                </p:oleObj>
              </mc:Choice>
              <mc:Fallback>
                <p:oleObj name="Equation" r:id="rId4" imgW="170172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4" y="3573016"/>
                        <a:ext cx="8771294" cy="237626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808935651"/>
              </p:ext>
            </p:extLst>
          </p:nvPr>
        </p:nvGraphicFramePr>
        <p:xfrm>
          <a:off x="35496" y="1341438"/>
          <a:ext cx="9005085" cy="2015554"/>
        </p:xfrm>
        <a:graphic>
          <a:graphicData uri="http://schemas.openxmlformats.org/presentationml/2006/ole">
            <mc:AlternateContent xmlns:mc="http://schemas.openxmlformats.org/markup-compatibility/2006">
              <mc:Choice xmlns:v="urn:schemas-microsoft-com:vml" Requires="v">
                <p:oleObj spid="_x0000_s905076" name="Equation" r:id="rId6" imgW="2730500" imgH="609600" progId="Equation.DSMT4">
                  <p:embed/>
                </p:oleObj>
              </mc:Choice>
              <mc:Fallback>
                <p:oleObj name="Equation" r:id="rId6" imgW="2730500" imgH="6096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1341438"/>
                        <a:ext cx="9005085" cy="201555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7" name="Elipse 16"/>
          <p:cNvSpPr/>
          <p:nvPr/>
        </p:nvSpPr>
        <p:spPr bwMode="auto">
          <a:xfrm>
            <a:off x="8172400" y="5229200"/>
            <a:ext cx="648072" cy="90872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flipH="1">
            <a:off x="5724128" y="5683560"/>
            <a:ext cx="244827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tângulo 18"/>
          <p:cNvSpPr/>
          <p:nvPr/>
        </p:nvSpPr>
        <p:spPr>
          <a:xfrm>
            <a:off x="2195736" y="5683560"/>
            <a:ext cx="3417923"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725377528"/>
              </p:ext>
            </p:extLst>
          </p:nvPr>
        </p:nvGraphicFramePr>
        <p:xfrm>
          <a:off x="5724128" y="5983261"/>
          <a:ext cx="2141538" cy="715962"/>
        </p:xfrm>
        <a:graphic>
          <a:graphicData uri="http://schemas.openxmlformats.org/presentationml/2006/ole">
            <mc:AlternateContent xmlns:mc="http://schemas.openxmlformats.org/markup-compatibility/2006">
              <mc:Choice xmlns:v="urn:schemas-microsoft-com:vml" Requires="v">
                <p:oleObj spid="_x0000_s905077" name="Equation" r:id="rId8" imgW="901440" imgH="304560" progId="Equation.DSMT4">
                  <p:embed/>
                </p:oleObj>
              </mc:Choice>
              <mc:Fallback>
                <p:oleObj name="Equation" r:id="rId8" imgW="901440" imgH="304560" progId="Equation.DSMT4">
                  <p:embed/>
                  <p:pic>
                    <p:nvPicPr>
                      <p:cNvPr id="0" name="Objeto 3"/>
                      <p:cNvPicPr>
                        <a:picLocks noChangeAspect="1" noChangeArrowheads="1"/>
                      </p:cNvPicPr>
                      <p:nvPr/>
                    </p:nvPicPr>
                    <p:blipFill>
                      <a:blip r:embed="rId9"/>
                      <a:srcRect/>
                      <a:stretch>
                        <a:fillRect/>
                      </a:stretch>
                    </p:blipFill>
                    <p:spPr bwMode="auto">
                      <a:xfrm>
                        <a:off x="5724128" y="5983261"/>
                        <a:ext cx="2141538" cy="7159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762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89810"/>
                                        </p:tgtEl>
                                        <p:attrNameLst>
                                          <p:attrName>style.visibility</p:attrName>
                                        </p:attrNameLst>
                                      </p:cBhvr>
                                      <p:to>
                                        <p:strVal val="visible"/>
                                      </p:to>
                                    </p:set>
                                    <p:animEffect transition="in" filter="circle(in)">
                                      <p:cBhvr>
                                        <p:cTn id="14" dur="2000"/>
                                        <p:tgtEl>
                                          <p:spTgt spid="2898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5"/>
          <p:cNvSpPr>
            <a:spLocks noGrp="1"/>
          </p:cNvSpPr>
          <p:nvPr>
            <p:ph type="sldNum" sz="quarter" idx="12"/>
          </p:nvPr>
        </p:nvSpPr>
        <p:spPr/>
        <p:txBody>
          <a:bodyPr/>
          <a:lstStyle/>
          <a:p>
            <a:fld id="{57D02DE9-5E9E-4033-A213-5517105E5EA7}" type="slidenum">
              <a:rPr lang="pt-BR" altLang="pt-BR"/>
              <a:pPr/>
              <a:t>131</a:t>
            </a:fld>
            <a:endParaRPr lang="pt-BR" altLang="pt-BR"/>
          </a:p>
        </p:txBody>
      </p:sp>
      <p:sp>
        <p:nvSpPr>
          <p:cNvPr id="291842"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1843"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44"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1845"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47" name="Rectangle 7"/>
          <p:cNvSpPr>
            <a:spLocks noGrp="1" noChangeArrowheads="1"/>
          </p:cNvSpPr>
          <p:nvPr>
            <p:ph type="title"/>
          </p:nvPr>
        </p:nvSpPr>
        <p:spPr>
          <a:noFill/>
          <a:ln/>
        </p:spPr>
        <p:txBody>
          <a:bodyPr/>
          <a:lstStyle/>
          <a:p>
            <a:r>
              <a:rPr lang="pt-BR" altLang="pt-BR" b="1" u="sng"/>
              <a:t>DMC Caso MIMO</a:t>
            </a:r>
          </a:p>
        </p:txBody>
      </p:sp>
      <p:sp>
        <p:nvSpPr>
          <p:cNvPr id="291848"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49"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0"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1"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2"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3"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6" name="Rectangle 1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9" name="Rectangle 1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1858" name="Object 18"/>
          <p:cNvGraphicFramePr>
            <a:graphicFrameLocks noChangeAspect="1"/>
          </p:cNvGraphicFramePr>
          <p:nvPr>
            <p:extLst>
              <p:ext uri="{D42A27DB-BD31-4B8C-83A1-F6EECF244321}">
                <p14:modId xmlns:p14="http://schemas.microsoft.com/office/powerpoint/2010/main" val="2826510551"/>
              </p:ext>
            </p:extLst>
          </p:nvPr>
        </p:nvGraphicFramePr>
        <p:xfrm>
          <a:off x="99987" y="3695403"/>
          <a:ext cx="8864501" cy="1582056"/>
        </p:xfrm>
        <a:graphic>
          <a:graphicData uri="http://schemas.openxmlformats.org/presentationml/2006/ole">
            <mc:AlternateContent xmlns:mc="http://schemas.openxmlformats.org/markup-compatibility/2006">
              <mc:Choice xmlns:v="urn:schemas-microsoft-com:vml" Requires="v">
                <p:oleObj spid="_x0000_s1051051" name="Equation" r:id="rId4" imgW="2400300" imgH="431800" progId="Equation.DSMT4">
                  <p:embed/>
                </p:oleObj>
              </mc:Choice>
              <mc:Fallback>
                <p:oleObj name="Equation" r:id="rId4" imgW="2400300" imgH="4318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87" y="3695403"/>
                        <a:ext cx="8864501" cy="158205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1861"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1860" name="Object 20"/>
          <p:cNvGraphicFramePr>
            <a:graphicFrameLocks noChangeAspect="1"/>
          </p:cNvGraphicFramePr>
          <p:nvPr>
            <p:extLst>
              <p:ext uri="{D42A27DB-BD31-4B8C-83A1-F6EECF244321}">
                <p14:modId xmlns:p14="http://schemas.microsoft.com/office/powerpoint/2010/main" val="1075272114"/>
              </p:ext>
            </p:extLst>
          </p:nvPr>
        </p:nvGraphicFramePr>
        <p:xfrm>
          <a:off x="76617" y="5373216"/>
          <a:ext cx="9085607" cy="1296144"/>
        </p:xfrm>
        <a:graphic>
          <a:graphicData uri="http://schemas.openxmlformats.org/presentationml/2006/ole">
            <mc:AlternateContent xmlns:mc="http://schemas.openxmlformats.org/markup-compatibility/2006">
              <mc:Choice xmlns:v="urn:schemas-microsoft-com:vml" Requires="v">
                <p:oleObj spid="_x0000_s1051052" name="Equation" r:id="rId6" imgW="3009900" imgH="431800" progId="Equation.DSMT4">
                  <p:embed/>
                </p:oleObj>
              </mc:Choice>
              <mc:Fallback>
                <p:oleObj name="Equation" r:id="rId6" imgW="3009900" imgH="43180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17" y="5373216"/>
                        <a:ext cx="9085607" cy="129614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1864" name="Rectangle 2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66" name="Rectangle 2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5" name="Objeto 24"/>
          <p:cNvGraphicFramePr>
            <a:graphicFrameLocks noChangeAspect="1"/>
          </p:cNvGraphicFramePr>
          <p:nvPr>
            <p:extLst>
              <p:ext uri="{D42A27DB-BD31-4B8C-83A1-F6EECF244321}">
                <p14:modId xmlns:p14="http://schemas.microsoft.com/office/powerpoint/2010/main" val="1937156878"/>
              </p:ext>
            </p:extLst>
          </p:nvPr>
        </p:nvGraphicFramePr>
        <p:xfrm>
          <a:off x="0" y="1336257"/>
          <a:ext cx="8856985" cy="1516679"/>
        </p:xfrm>
        <a:graphic>
          <a:graphicData uri="http://schemas.openxmlformats.org/presentationml/2006/ole">
            <mc:AlternateContent xmlns:mc="http://schemas.openxmlformats.org/markup-compatibility/2006">
              <mc:Choice xmlns:v="urn:schemas-microsoft-com:vml" Requires="v">
                <p:oleObj spid="_x0000_s1051053" name="Equation" r:id="rId8" imgW="2501900" imgH="431800" progId="Equation.DSMT4">
                  <p:embed/>
                </p:oleObj>
              </mc:Choice>
              <mc:Fallback>
                <p:oleObj name="Equation" r:id="rId8" imgW="25019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336257"/>
                        <a:ext cx="8856985" cy="151667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7" name="Retângulo 26"/>
          <p:cNvSpPr/>
          <p:nvPr/>
        </p:nvSpPr>
        <p:spPr>
          <a:xfrm>
            <a:off x="76617" y="2772073"/>
            <a:ext cx="1358065"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J=2</a:t>
            </a:r>
          </a:p>
        </p:txBody>
      </p:sp>
      <p:cxnSp>
        <p:nvCxnSpPr>
          <p:cNvPr id="3" name="Conector de seta reta 2"/>
          <p:cNvCxnSpPr/>
          <p:nvPr/>
        </p:nvCxnSpPr>
        <p:spPr bwMode="auto">
          <a:xfrm>
            <a:off x="1115616" y="2636912"/>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ector de seta reta 5"/>
          <p:cNvCxnSpPr/>
          <p:nvPr/>
        </p:nvCxnSpPr>
        <p:spPr bwMode="auto">
          <a:xfrm>
            <a:off x="3347864" y="2636912"/>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7740352" y="2492896"/>
            <a:ext cx="0" cy="165618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p:nvPr/>
        </p:nvCxnSpPr>
        <p:spPr bwMode="auto">
          <a:xfrm>
            <a:off x="3203848" y="4941168"/>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tângulo de cantos arredondados 10"/>
          <p:cNvSpPr/>
          <p:nvPr/>
        </p:nvSpPr>
        <p:spPr bwMode="auto">
          <a:xfrm>
            <a:off x="1835696" y="5661248"/>
            <a:ext cx="3456384"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1858"/>
                                        </p:tgtEl>
                                        <p:attrNameLst>
                                          <p:attrName>style.visibility</p:attrName>
                                        </p:attrNameLst>
                                      </p:cBhvr>
                                      <p:to>
                                        <p:strVal val="visible"/>
                                      </p:to>
                                    </p:set>
                                    <p:anim calcmode="lin" valueType="num">
                                      <p:cBhvr additive="base">
                                        <p:cTn id="28" dur="500" fill="hold"/>
                                        <p:tgtEl>
                                          <p:spTgt spid="291858"/>
                                        </p:tgtEl>
                                        <p:attrNameLst>
                                          <p:attrName>ppt_x</p:attrName>
                                        </p:attrNameLst>
                                      </p:cBhvr>
                                      <p:tavLst>
                                        <p:tav tm="0">
                                          <p:val>
                                            <p:strVal val="#ppt_x"/>
                                          </p:val>
                                        </p:tav>
                                        <p:tav tm="100000">
                                          <p:val>
                                            <p:strVal val="#ppt_x"/>
                                          </p:val>
                                        </p:tav>
                                      </p:tavLst>
                                    </p:anim>
                                    <p:anim calcmode="lin" valueType="num">
                                      <p:cBhvr additive="base">
                                        <p:cTn id="29" dur="500" fill="hold"/>
                                        <p:tgtEl>
                                          <p:spTgt spid="29185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91860"/>
                                        </p:tgtEl>
                                        <p:attrNameLst>
                                          <p:attrName>style.visibility</p:attrName>
                                        </p:attrNameLst>
                                      </p:cBhvr>
                                      <p:to>
                                        <p:strVal val="visible"/>
                                      </p:to>
                                    </p:set>
                                    <p:animEffect transition="in" filter="fade">
                                      <p:cBhvr>
                                        <p:cTn id="34" dur="1000"/>
                                        <p:tgtEl>
                                          <p:spTgt spid="291860"/>
                                        </p:tgtEl>
                                      </p:cBhvr>
                                    </p:animEffect>
                                    <p:anim calcmode="lin" valueType="num">
                                      <p:cBhvr>
                                        <p:cTn id="35" dur="1000" fill="hold"/>
                                        <p:tgtEl>
                                          <p:spTgt spid="291860"/>
                                        </p:tgtEl>
                                        <p:attrNameLst>
                                          <p:attrName>ppt_x</p:attrName>
                                        </p:attrNameLst>
                                      </p:cBhvr>
                                      <p:tavLst>
                                        <p:tav tm="0">
                                          <p:val>
                                            <p:strVal val="#ppt_x"/>
                                          </p:val>
                                        </p:tav>
                                        <p:tav tm="100000">
                                          <p:val>
                                            <p:strVal val="#ppt_x"/>
                                          </p:val>
                                        </p:tav>
                                      </p:tavLst>
                                    </p:anim>
                                    <p:anim calcmode="lin" valueType="num">
                                      <p:cBhvr>
                                        <p:cTn id="36" dur="1000" fill="hold"/>
                                        <p:tgtEl>
                                          <p:spTgt spid="29186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5"/>
          <p:cNvSpPr>
            <a:spLocks noGrp="1"/>
          </p:cNvSpPr>
          <p:nvPr>
            <p:ph type="sldNum" sz="quarter" idx="12"/>
          </p:nvPr>
        </p:nvSpPr>
        <p:spPr/>
        <p:txBody>
          <a:bodyPr/>
          <a:lstStyle/>
          <a:p>
            <a:fld id="{57D02DE9-5E9E-4033-A213-5517105E5EA7}" type="slidenum">
              <a:rPr lang="pt-BR" altLang="pt-BR"/>
              <a:pPr/>
              <a:t>132</a:t>
            </a:fld>
            <a:endParaRPr lang="pt-BR" altLang="pt-BR"/>
          </a:p>
        </p:txBody>
      </p:sp>
      <p:sp>
        <p:nvSpPr>
          <p:cNvPr id="291842"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1843"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44"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1845"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47" name="Rectangle 7"/>
          <p:cNvSpPr>
            <a:spLocks noGrp="1" noChangeArrowheads="1"/>
          </p:cNvSpPr>
          <p:nvPr>
            <p:ph type="title"/>
          </p:nvPr>
        </p:nvSpPr>
        <p:spPr>
          <a:noFill/>
          <a:ln/>
        </p:spPr>
        <p:txBody>
          <a:bodyPr/>
          <a:lstStyle/>
          <a:p>
            <a:r>
              <a:rPr lang="pt-BR" altLang="pt-BR" b="1" u="sng"/>
              <a:t>DMC Caso MIMO</a:t>
            </a:r>
          </a:p>
        </p:txBody>
      </p:sp>
      <p:sp>
        <p:nvSpPr>
          <p:cNvPr id="291849"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50"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1864" name="Rectangle 2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1863" name="Object 23"/>
          <p:cNvGraphicFramePr>
            <a:graphicFrameLocks noChangeAspect="1"/>
          </p:cNvGraphicFramePr>
          <p:nvPr>
            <p:extLst>
              <p:ext uri="{D42A27DB-BD31-4B8C-83A1-F6EECF244321}">
                <p14:modId xmlns:p14="http://schemas.microsoft.com/office/powerpoint/2010/main" val="2786972560"/>
              </p:ext>
            </p:extLst>
          </p:nvPr>
        </p:nvGraphicFramePr>
        <p:xfrm>
          <a:off x="2023" y="3723296"/>
          <a:ext cx="9141977" cy="785824"/>
        </p:xfrm>
        <a:graphic>
          <a:graphicData uri="http://schemas.openxmlformats.org/presentationml/2006/ole">
            <mc:AlternateContent xmlns:mc="http://schemas.openxmlformats.org/markup-compatibility/2006">
              <mc:Choice xmlns:v="urn:schemas-microsoft-com:vml" Requires="v">
                <p:oleObj spid="_x0000_s1164407" name="Equation" r:id="rId4" imgW="4533900" imgH="393700" progId="Equation.DSMT4">
                  <p:embed/>
                </p:oleObj>
              </mc:Choice>
              <mc:Fallback>
                <p:oleObj name="Equation" r:id="rId4" imgW="45339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 y="3723296"/>
                        <a:ext cx="9141977" cy="78582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1866" name="Rectangle 2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1865" name="Object 25"/>
          <p:cNvGraphicFramePr>
            <a:graphicFrameLocks noChangeAspect="1"/>
          </p:cNvGraphicFramePr>
          <p:nvPr>
            <p:extLst>
              <p:ext uri="{D42A27DB-BD31-4B8C-83A1-F6EECF244321}">
                <p14:modId xmlns:p14="http://schemas.microsoft.com/office/powerpoint/2010/main" val="3698029221"/>
              </p:ext>
            </p:extLst>
          </p:nvPr>
        </p:nvGraphicFramePr>
        <p:xfrm>
          <a:off x="-1" y="4725144"/>
          <a:ext cx="9108725" cy="1800200"/>
        </p:xfrm>
        <a:graphic>
          <a:graphicData uri="http://schemas.openxmlformats.org/presentationml/2006/ole">
            <mc:AlternateContent xmlns:mc="http://schemas.openxmlformats.org/markup-compatibility/2006">
              <mc:Choice xmlns:v="urn:schemas-microsoft-com:vml" Requires="v">
                <p:oleObj spid="_x0000_s1164408" name="Equation" r:id="rId6" imgW="3429000" imgH="685800" progId="Equation.DSMT4">
                  <p:embed/>
                </p:oleObj>
              </mc:Choice>
              <mc:Fallback>
                <p:oleObj name="Equation" r:id="rId6" imgW="3429000" imgH="685800" progId="Equation.DSMT4">
                  <p:embed/>
                  <p:pic>
                    <p:nvPicPr>
                      <p:cNvPr id="0" name=""/>
                      <p:cNvPicPr>
                        <a:picLocks noChangeAspect="1" noChangeArrowheads="1"/>
                      </p:cNvPicPr>
                      <p:nvPr/>
                    </p:nvPicPr>
                    <p:blipFill>
                      <a:blip r:embed="rId7"/>
                      <a:srcRect/>
                      <a:stretch>
                        <a:fillRect/>
                      </a:stretch>
                    </p:blipFill>
                    <p:spPr bwMode="auto">
                      <a:xfrm>
                        <a:off x="-1" y="4725144"/>
                        <a:ext cx="9108725" cy="18002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123085014"/>
              </p:ext>
            </p:extLst>
          </p:nvPr>
        </p:nvGraphicFramePr>
        <p:xfrm>
          <a:off x="74436" y="1590675"/>
          <a:ext cx="9085263" cy="1295400"/>
        </p:xfrm>
        <a:graphic>
          <a:graphicData uri="http://schemas.openxmlformats.org/presentationml/2006/ole">
            <mc:AlternateContent xmlns:mc="http://schemas.openxmlformats.org/markup-compatibility/2006">
              <mc:Choice xmlns:v="urn:schemas-microsoft-com:vml" Requires="v">
                <p:oleObj spid="_x0000_s1164409" name="Equation" r:id="rId8" imgW="3009900" imgH="431800" progId="Equation.DSMT4">
                  <p:embed/>
                </p:oleObj>
              </mc:Choice>
              <mc:Fallback>
                <p:oleObj name="Equation" r:id="rId8" imgW="3009900" imgH="4318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6" y="1590675"/>
                        <a:ext cx="9085263" cy="12954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5436096" y="1600200"/>
            <a:ext cx="3600400" cy="12527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7236296" y="2852936"/>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5436096" y="3645024"/>
            <a:ext cx="1440160" cy="100811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1" name="Retângulo de cantos arredondados 30"/>
          <p:cNvSpPr/>
          <p:nvPr/>
        </p:nvSpPr>
        <p:spPr bwMode="auto">
          <a:xfrm>
            <a:off x="1691680" y="3645024"/>
            <a:ext cx="1440160" cy="100811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p:nvPr/>
        </p:nvCxnSpPr>
        <p:spPr bwMode="auto">
          <a:xfrm flipH="1">
            <a:off x="3131840" y="4437112"/>
            <a:ext cx="864096"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de seta reta 10"/>
          <p:cNvCxnSpPr/>
          <p:nvPr/>
        </p:nvCxnSpPr>
        <p:spPr bwMode="auto">
          <a:xfrm>
            <a:off x="1403648" y="4437112"/>
            <a:ext cx="144016"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de seta reta 12"/>
          <p:cNvCxnSpPr/>
          <p:nvPr/>
        </p:nvCxnSpPr>
        <p:spPr bwMode="auto">
          <a:xfrm>
            <a:off x="3131840" y="4437112"/>
            <a:ext cx="2304256" cy="576064"/>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ector de seta reta 14"/>
          <p:cNvCxnSpPr/>
          <p:nvPr/>
        </p:nvCxnSpPr>
        <p:spPr bwMode="auto">
          <a:xfrm>
            <a:off x="5940152" y="4653136"/>
            <a:ext cx="0" cy="432048"/>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tângulo de cantos arredondados 15"/>
          <p:cNvSpPr/>
          <p:nvPr/>
        </p:nvSpPr>
        <p:spPr bwMode="auto">
          <a:xfrm>
            <a:off x="7020272" y="3645024"/>
            <a:ext cx="2123728" cy="100811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a:off x="8388424" y="4725144"/>
            <a:ext cx="0" cy="122413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de seta reta 19"/>
          <p:cNvCxnSpPr/>
          <p:nvPr/>
        </p:nvCxnSpPr>
        <p:spPr bwMode="auto">
          <a:xfrm>
            <a:off x="3347864" y="4365104"/>
            <a:ext cx="2232248" cy="1584176"/>
          </a:xfrm>
          <a:prstGeom prst="straightConnector1">
            <a:avLst/>
          </a:prstGeom>
          <a:noFill/>
          <a:ln w="50800" cap="flat" cmpd="sng" algn="ctr">
            <a:solidFill>
              <a:schemeClr val="tx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3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91863"/>
                                        </p:tgtEl>
                                        <p:attrNameLst>
                                          <p:attrName>style.visibility</p:attrName>
                                        </p:attrNameLst>
                                      </p:cBhvr>
                                      <p:to>
                                        <p:strVal val="visible"/>
                                      </p:to>
                                    </p:set>
                                    <p:animEffect transition="in" filter="fade">
                                      <p:cBhvr>
                                        <p:cTn id="26" dur="1000"/>
                                        <p:tgtEl>
                                          <p:spTgt spid="291863"/>
                                        </p:tgtEl>
                                      </p:cBhvr>
                                    </p:animEffect>
                                    <p:anim calcmode="lin" valueType="num">
                                      <p:cBhvr>
                                        <p:cTn id="27" dur="1000" fill="hold"/>
                                        <p:tgtEl>
                                          <p:spTgt spid="291863"/>
                                        </p:tgtEl>
                                        <p:attrNameLst>
                                          <p:attrName>ppt_x</p:attrName>
                                        </p:attrNameLst>
                                      </p:cBhvr>
                                      <p:tavLst>
                                        <p:tav tm="0">
                                          <p:val>
                                            <p:strVal val="#ppt_x"/>
                                          </p:val>
                                        </p:tav>
                                        <p:tav tm="100000">
                                          <p:val>
                                            <p:strVal val="#ppt_x"/>
                                          </p:val>
                                        </p:tav>
                                      </p:tavLst>
                                    </p:anim>
                                    <p:anim calcmode="lin" valueType="num">
                                      <p:cBhvr>
                                        <p:cTn id="28" dur="1000" fill="hold"/>
                                        <p:tgtEl>
                                          <p:spTgt spid="29186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1865"/>
                                        </p:tgtEl>
                                        <p:attrNameLst>
                                          <p:attrName>style.visibility</p:attrName>
                                        </p:attrNameLst>
                                      </p:cBhvr>
                                      <p:to>
                                        <p:strVal val="visible"/>
                                      </p:to>
                                    </p:set>
                                    <p:anim calcmode="lin" valueType="num">
                                      <p:cBhvr additive="base">
                                        <p:cTn id="37" dur="500" fill="hold"/>
                                        <p:tgtEl>
                                          <p:spTgt spid="291865"/>
                                        </p:tgtEl>
                                        <p:attrNameLst>
                                          <p:attrName>ppt_x</p:attrName>
                                        </p:attrNameLst>
                                      </p:cBhvr>
                                      <p:tavLst>
                                        <p:tav tm="0">
                                          <p:val>
                                            <p:strVal val="#ppt_x"/>
                                          </p:val>
                                        </p:tav>
                                        <p:tav tm="100000">
                                          <p:val>
                                            <p:strVal val="#ppt_x"/>
                                          </p:val>
                                        </p:tav>
                                      </p:tavLst>
                                    </p:anim>
                                    <p:anim calcmode="lin" valueType="num">
                                      <p:cBhvr additive="base">
                                        <p:cTn id="38" dur="500" fill="hold"/>
                                        <p:tgtEl>
                                          <p:spTgt spid="29186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31" grpId="0" animBg="1"/>
      <p:bldP spid="1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Número de Slide 5"/>
          <p:cNvSpPr>
            <a:spLocks noGrp="1"/>
          </p:cNvSpPr>
          <p:nvPr>
            <p:ph type="sldNum" sz="quarter" idx="12"/>
          </p:nvPr>
        </p:nvSpPr>
        <p:spPr/>
        <p:txBody>
          <a:bodyPr/>
          <a:lstStyle/>
          <a:p>
            <a:fld id="{57D48A0C-8ECE-4852-9DDA-DEAC56E70677}" type="slidenum">
              <a:rPr lang="pt-BR" altLang="pt-BR"/>
              <a:pPr/>
              <a:t>133</a:t>
            </a:fld>
            <a:endParaRPr lang="pt-BR" altLang="pt-BR"/>
          </a:p>
        </p:txBody>
      </p:sp>
      <p:sp>
        <p:nvSpPr>
          <p:cNvPr id="293890"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3891"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892"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3893"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895" name="Rectangle 7"/>
          <p:cNvSpPr>
            <a:spLocks noGrp="1" noChangeArrowheads="1"/>
          </p:cNvSpPr>
          <p:nvPr>
            <p:ph type="title"/>
          </p:nvPr>
        </p:nvSpPr>
        <p:spPr>
          <a:noFill/>
          <a:ln/>
        </p:spPr>
        <p:txBody>
          <a:bodyPr/>
          <a:lstStyle/>
          <a:p>
            <a:r>
              <a:rPr lang="pt-BR" altLang="pt-BR" b="1" u="sng"/>
              <a:t>DMC Caso MIMO</a:t>
            </a:r>
          </a:p>
        </p:txBody>
      </p:sp>
      <p:sp>
        <p:nvSpPr>
          <p:cNvPr id="293897"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898"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899"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0"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1"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2"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3" name="Rectangle 1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5" name="Rectangle 1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08"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10" name="Rectangle 2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3913" name="Rectangle 25"/>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3912" name="Object 24"/>
          <p:cNvGraphicFramePr>
            <a:graphicFrameLocks noChangeAspect="1"/>
          </p:cNvGraphicFramePr>
          <p:nvPr>
            <p:extLst>
              <p:ext uri="{D42A27DB-BD31-4B8C-83A1-F6EECF244321}">
                <p14:modId xmlns:p14="http://schemas.microsoft.com/office/powerpoint/2010/main" val="24618827"/>
              </p:ext>
            </p:extLst>
          </p:nvPr>
        </p:nvGraphicFramePr>
        <p:xfrm>
          <a:off x="-1" y="3356992"/>
          <a:ext cx="9042939" cy="1440160"/>
        </p:xfrm>
        <a:graphic>
          <a:graphicData uri="http://schemas.openxmlformats.org/presentationml/2006/ole">
            <mc:AlternateContent xmlns:mc="http://schemas.openxmlformats.org/markup-compatibility/2006">
              <mc:Choice xmlns:v="urn:schemas-microsoft-com:vml" Requires="v">
                <p:oleObj spid="_x0000_s1072489" name="Equation" r:id="rId4" imgW="3848100" imgH="609600" progId="Equation.DSMT4">
                  <p:embed/>
                </p:oleObj>
              </mc:Choice>
              <mc:Fallback>
                <p:oleObj name="Equation" r:id="rId4" imgW="3848100" imgH="6096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356992"/>
                        <a:ext cx="9042939" cy="144016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3915" name="Rectangle 2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3914" name="Object 26"/>
          <p:cNvGraphicFramePr>
            <a:graphicFrameLocks noChangeAspect="1"/>
          </p:cNvGraphicFramePr>
          <p:nvPr>
            <p:extLst>
              <p:ext uri="{D42A27DB-BD31-4B8C-83A1-F6EECF244321}">
                <p14:modId xmlns:p14="http://schemas.microsoft.com/office/powerpoint/2010/main" val="721348400"/>
              </p:ext>
            </p:extLst>
          </p:nvPr>
        </p:nvGraphicFramePr>
        <p:xfrm>
          <a:off x="32467" y="5229200"/>
          <a:ext cx="8642350" cy="1466850"/>
        </p:xfrm>
        <a:graphic>
          <a:graphicData uri="http://schemas.openxmlformats.org/presentationml/2006/ole">
            <mc:AlternateContent xmlns:mc="http://schemas.openxmlformats.org/markup-compatibility/2006">
              <mc:Choice xmlns:v="urn:schemas-microsoft-com:vml" Requires="v">
                <p:oleObj spid="_x0000_s1072490" name="Equation" r:id="rId6" imgW="2857320" imgH="482400" progId="Equation.DSMT4">
                  <p:embed/>
                </p:oleObj>
              </mc:Choice>
              <mc:Fallback>
                <p:oleObj name="Equation" r:id="rId6" imgW="2857320" imgH="4824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7" y="5229200"/>
                        <a:ext cx="8642350" cy="14668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480588447"/>
              </p:ext>
            </p:extLst>
          </p:nvPr>
        </p:nvGraphicFramePr>
        <p:xfrm>
          <a:off x="71437" y="1334172"/>
          <a:ext cx="9109075" cy="1800225"/>
        </p:xfrm>
        <a:graphic>
          <a:graphicData uri="http://schemas.openxmlformats.org/presentationml/2006/ole">
            <mc:AlternateContent xmlns:mc="http://schemas.openxmlformats.org/markup-compatibility/2006">
              <mc:Choice xmlns:v="urn:schemas-microsoft-com:vml" Requires="v">
                <p:oleObj spid="_x0000_s1072491" name="Equation" r:id="rId8" imgW="3429000" imgH="685800" progId="Equation.DSMT4">
                  <p:embed/>
                </p:oleObj>
              </mc:Choice>
              <mc:Fallback>
                <p:oleObj name="Equation" r:id="rId8" imgW="3429000" imgH="6858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 y="1334172"/>
                        <a:ext cx="9109075" cy="1800225"/>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4" name="Conector de seta reta 3"/>
          <p:cNvCxnSpPr/>
          <p:nvPr/>
        </p:nvCxnSpPr>
        <p:spPr bwMode="auto">
          <a:xfrm>
            <a:off x="2483768" y="2236703"/>
            <a:ext cx="0" cy="144214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ector de seta reta 27"/>
          <p:cNvCxnSpPr/>
          <p:nvPr/>
        </p:nvCxnSpPr>
        <p:spPr bwMode="auto">
          <a:xfrm>
            <a:off x="4932040" y="2060848"/>
            <a:ext cx="0" cy="144214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de cantos arredondados 4"/>
          <p:cNvSpPr/>
          <p:nvPr/>
        </p:nvSpPr>
        <p:spPr bwMode="auto">
          <a:xfrm>
            <a:off x="6228184" y="2420888"/>
            <a:ext cx="2808312" cy="7033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5" idx="2"/>
          </p:cNvCxnSpPr>
          <p:nvPr/>
        </p:nvCxnSpPr>
        <p:spPr bwMode="auto">
          <a:xfrm>
            <a:off x="7632340" y="3124200"/>
            <a:ext cx="0" cy="55464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de cantos arredondados 7"/>
          <p:cNvSpPr/>
          <p:nvPr/>
        </p:nvSpPr>
        <p:spPr bwMode="auto">
          <a:xfrm>
            <a:off x="5724128" y="3401523"/>
            <a:ext cx="3419872" cy="1395629"/>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a:stCxn id="8" idx="2"/>
          </p:cNvCxnSpPr>
          <p:nvPr/>
        </p:nvCxnSpPr>
        <p:spPr bwMode="auto">
          <a:xfrm>
            <a:off x="7434064" y="4797152"/>
            <a:ext cx="0" cy="936104"/>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Elipse 28"/>
          <p:cNvSpPr/>
          <p:nvPr/>
        </p:nvSpPr>
        <p:spPr bwMode="auto">
          <a:xfrm>
            <a:off x="7701891" y="5949280"/>
            <a:ext cx="648072" cy="90872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0" name="Conector de seta reta 29"/>
          <p:cNvCxnSpPr/>
          <p:nvPr/>
        </p:nvCxnSpPr>
        <p:spPr bwMode="auto">
          <a:xfrm flipH="1">
            <a:off x="5253619" y="6403640"/>
            <a:ext cx="244827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tângulo 30"/>
          <p:cNvSpPr/>
          <p:nvPr/>
        </p:nvSpPr>
        <p:spPr>
          <a:xfrm>
            <a:off x="1835696" y="5844799"/>
            <a:ext cx="3417923"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3912"/>
                                        </p:tgtEl>
                                        <p:attrNameLst>
                                          <p:attrName>style.visibility</p:attrName>
                                        </p:attrNameLst>
                                      </p:cBhvr>
                                      <p:to>
                                        <p:strVal val="visible"/>
                                      </p:to>
                                    </p:set>
                                    <p:anim calcmode="lin" valueType="num">
                                      <p:cBhvr additive="base">
                                        <p:cTn id="17" dur="500" fill="hold"/>
                                        <p:tgtEl>
                                          <p:spTgt spid="293912"/>
                                        </p:tgtEl>
                                        <p:attrNameLst>
                                          <p:attrName>ppt_x</p:attrName>
                                        </p:attrNameLst>
                                      </p:cBhvr>
                                      <p:tavLst>
                                        <p:tav tm="0">
                                          <p:val>
                                            <p:strVal val="#ppt_x"/>
                                          </p:val>
                                        </p:tav>
                                        <p:tav tm="100000">
                                          <p:val>
                                            <p:strVal val="#ppt_x"/>
                                          </p:val>
                                        </p:tav>
                                      </p:tavLst>
                                    </p:anim>
                                    <p:anim calcmode="lin" valueType="num">
                                      <p:cBhvr additive="base">
                                        <p:cTn id="18" dur="500" fill="hold"/>
                                        <p:tgtEl>
                                          <p:spTgt spid="2939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3914"/>
                                        </p:tgtEl>
                                        <p:attrNameLst>
                                          <p:attrName>style.visibility</p:attrName>
                                        </p:attrNameLst>
                                      </p:cBhvr>
                                      <p:to>
                                        <p:strVal val="visible"/>
                                      </p:to>
                                    </p:set>
                                    <p:anim calcmode="lin" valueType="num">
                                      <p:cBhvr additive="base">
                                        <p:cTn id="47" dur="500" fill="hold"/>
                                        <p:tgtEl>
                                          <p:spTgt spid="293914"/>
                                        </p:tgtEl>
                                        <p:attrNameLst>
                                          <p:attrName>ppt_x</p:attrName>
                                        </p:attrNameLst>
                                      </p:cBhvr>
                                      <p:tavLst>
                                        <p:tav tm="0">
                                          <p:val>
                                            <p:strVal val="#ppt_x"/>
                                          </p:val>
                                        </p:tav>
                                        <p:tav tm="100000">
                                          <p:val>
                                            <p:strVal val="#ppt_x"/>
                                          </p:val>
                                        </p:tav>
                                      </p:tavLst>
                                    </p:anim>
                                    <p:anim calcmode="lin" valueType="num">
                                      <p:cBhvr additive="base">
                                        <p:cTn id="48" dur="500" fill="hold"/>
                                        <p:tgtEl>
                                          <p:spTgt spid="2939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par>
                                <p:cTn id="54" presetID="6" presetClass="entr" presetSubtype="16"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ircle(in)">
                                      <p:cBhvr>
                                        <p:cTn id="5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9" grpId="0" animBg="1"/>
      <p:bldP spid="3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5"/>
          <p:cNvSpPr>
            <a:spLocks noGrp="1"/>
          </p:cNvSpPr>
          <p:nvPr>
            <p:ph type="sldNum" sz="quarter" idx="12"/>
          </p:nvPr>
        </p:nvSpPr>
        <p:spPr/>
        <p:txBody>
          <a:bodyPr/>
          <a:lstStyle/>
          <a:p>
            <a:fld id="{ED331BF8-3D59-4D0F-87A7-34CD8EF62B05}" type="slidenum">
              <a:rPr lang="pt-BR" altLang="pt-BR"/>
              <a:pPr/>
              <a:t>134</a:t>
            </a:fld>
            <a:endParaRPr lang="pt-BR" altLang="pt-BR"/>
          </a:p>
        </p:txBody>
      </p:sp>
      <p:sp>
        <p:nvSpPr>
          <p:cNvPr id="295938"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5939"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0"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5941"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2" name="Text Box 6"/>
          <p:cNvSpPr txBox="1">
            <a:spLocks noChangeArrowheads="1"/>
          </p:cNvSpPr>
          <p:nvPr/>
        </p:nvSpPr>
        <p:spPr bwMode="auto">
          <a:xfrm>
            <a:off x="3627438" y="1412875"/>
            <a:ext cx="188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t>Predição j=3</a:t>
            </a:r>
          </a:p>
        </p:txBody>
      </p:sp>
      <p:sp>
        <p:nvSpPr>
          <p:cNvPr id="295943" name="Rectangle 7"/>
          <p:cNvSpPr>
            <a:spLocks noGrp="1" noChangeArrowheads="1"/>
          </p:cNvSpPr>
          <p:nvPr>
            <p:ph type="title"/>
          </p:nvPr>
        </p:nvSpPr>
        <p:spPr>
          <a:noFill/>
          <a:ln/>
        </p:spPr>
        <p:txBody>
          <a:bodyPr/>
          <a:lstStyle/>
          <a:p>
            <a:r>
              <a:rPr lang="pt-BR" altLang="pt-BR" b="1" u="sng"/>
              <a:t>DMC Caso MIMO</a:t>
            </a:r>
          </a:p>
        </p:txBody>
      </p:sp>
      <p:sp>
        <p:nvSpPr>
          <p:cNvPr id="295945"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6"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7"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8"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9"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1" name="Rectangle 1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2" name="Rectangle 1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3" name="Rectangle 1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4"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6" name="Rectangle 20"/>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8" name="Rectangle 22"/>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61" name="Rectangle 2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5960" name="Object 24"/>
          <p:cNvGraphicFramePr>
            <a:graphicFrameLocks noChangeAspect="1"/>
          </p:cNvGraphicFramePr>
          <p:nvPr>
            <p:extLst>
              <p:ext uri="{D42A27DB-BD31-4B8C-83A1-F6EECF244321}">
                <p14:modId xmlns:p14="http://schemas.microsoft.com/office/powerpoint/2010/main" val="370120212"/>
              </p:ext>
            </p:extLst>
          </p:nvPr>
        </p:nvGraphicFramePr>
        <p:xfrm>
          <a:off x="0" y="3695403"/>
          <a:ext cx="9036496" cy="1613732"/>
        </p:xfrm>
        <a:graphic>
          <a:graphicData uri="http://schemas.openxmlformats.org/presentationml/2006/ole">
            <mc:AlternateContent xmlns:mc="http://schemas.openxmlformats.org/markup-compatibility/2006">
              <mc:Choice xmlns:v="urn:schemas-microsoft-com:vml" Requires="v">
                <p:oleObj spid="_x0000_s1195064" name="Equation" r:id="rId4" imgW="2400300" imgH="431800" progId="Equation.DSMT4">
                  <p:embed/>
                </p:oleObj>
              </mc:Choice>
              <mc:Fallback>
                <p:oleObj name="Equation" r:id="rId4" imgW="2400300" imgH="4318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5403"/>
                        <a:ext cx="9036496" cy="161373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5963" name="Rectangle 2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5962" name="Object 26"/>
          <p:cNvGraphicFramePr>
            <a:graphicFrameLocks noChangeAspect="1"/>
          </p:cNvGraphicFramePr>
          <p:nvPr>
            <p:extLst>
              <p:ext uri="{D42A27DB-BD31-4B8C-83A1-F6EECF244321}">
                <p14:modId xmlns:p14="http://schemas.microsoft.com/office/powerpoint/2010/main" val="3694709802"/>
              </p:ext>
            </p:extLst>
          </p:nvPr>
        </p:nvGraphicFramePr>
        <p:xfrm>
          <a:off x="0" y="5733256"/>
          <a:ext cx="9008353" cy="936104"/>
        </p:xfrm>
        <a:graphic>
          <a:graphicData uri="http://schemas.openxmlformats.org/presentationml/2006/ole">
            <mc:AlternateContent xmlns:mc="http://schemas.openxmlformats.org/markup-compatibility/2006">
              <mc:Choice xmlns:v="urn:schemas-microsoft-com:vml" Requires="v">
                <p:oleObj spid="_x0000_s1195065" name="Equation" r:id="rId6" imgW="4127500" imgH="431800" progId="Equation.DSMT4">
                  <p:embed/>
                </p:oleObj>
              </mc:Choice>
              <mc:Fallback>
                <p:oleObj name="Equation" r:id="rId6" imgW="4127500" imgH="4318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33256"/>
                        <a:ext cx="9008353" cy="93610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95965" name="Rectangle 29"/>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8" name="Objeto 27"/>
          <p:cNvGraphicFramePr>
            <a:graphicFrameLocks noChangeAspect="1"/>
          </p:cNvGraphicFramePr>
          <p:nvPr>
            <p:extLst>
              <p:ext uri="{D42A27DB-BD31-4B8C-83A1-F6EECF244321}">
                <p14:modId xmlns:p14="http://schemas.microsoft.com/office/powerpoint/2010/main" val="2171280237"/>
              </p:ext>
            </p:extLst>
          </p:nvPr>
        </p:nvGraphicFramePr>
        <p:xfrm>
          <a:off x="0" y="1336257"/>
          <a:ext cx="8856985" cy="1516679"/>
        </p:xfrm>
        <a:graphic>
          <a:graphicData uri="http://schemas.openxmlformats.org/presentationml/2006/ole">
            <mc:AlternateContent xmlns:mc="http://schemas.openxmlformats.org/markup-compatibility/2006">
              <mc:Choice xmlns:v="urn:schemas-microsoft-com:vml" Requires="v">
                <p:oleObj spid="_x0000_s1195066" name="Equation" r:id="rId8" imgW="2501900" imgH="431800" progId="Equation.DSMT4">
                  <p:embed/>
                </p:oleObj>
              </mc:Choice>
              <mc:Fallback>
                <p:oleObj name="Equation" r:id="rId8" imgW="25019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336257"/>
                        <a:ext cx="8856985" cy="151667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0" name="Retângulo 29"/>
          <p:cNvSpPr/>
          <p:nvPr/>
        </p:nvSpPr>
        <p:spPr>
          <a:xfrm>
            <a:off x="76617" y="2772073"/>
            <a:ext cx="1358065"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J=3</a:t>
            </a:r>
          </a:p>
        </p:txBody>
      </p:sp>
      <p:cxnSp>
        <p:nvCxnSpPr>
          <p:cNvPr id="3" name="Conector de seta reta 2"/>
          <p:cNvCxnSpPr/>
          <p:nvPr/>
        </p:nvCxnSpPr>
        <p:spPr bwMode="auto">
          <a:xfrm>
            <a:off x="1115616" y="2529011"/>
            <a:ext cx="0" cy="205211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ector de seta reta 31"/>
          <p:cNvCxnSpPr/>
          <p:nvPr/>
        </p:nvCxnSpPr>
        <p:spPr bwMode="auto">
          <a:xfrm>
            <a:off x="3419872" y="2529010"/>
            <a:ext cx="0" cy="205211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ector de seta reta 32"/>
          <p:cNvCxnSpPr/>
          <p:nvPr/>
        </p:nvCxnSpPr>
        <p:spPr bwMode="auto">
          <a:xfrm>
            <a:off x="7884368" y="2188629"/>
            <a:ext cx="0" cy="205211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to 3"/>
          <p:cNvGraphicFramePr>
            <a:graphicFrameLocks noChangeAspect="1"/>
          </p:cNvGraphicFramePr>
          <p:nvPr>
            <p:extLst>
              <p:ext uri="{D42A27DB-BD31-4B8C-83A1-F6EECF244321}">
                <p14:modId xmlns:p14="http://schemas.microsoft.com/office/powerpoint/2010/main" val="1519528249"/>
              </p:ext>
            </p:extLst>
          </p:nvPr>
        </p:nvGraphicFramePr>
        <p:xfrm>
          <a:off x="4139952" y="5157192"/>
          <a:ext cx="4788024" cy="812663"/>
        </p:xfrm>
        <a:graphic>
          <a:graphicData uri="http://schemas.openxmlformats.org/presentationml/2006/ole">
            <mc:AlternateContent xmlns:mc="http://schemas.openxmlformats.org/markup-compatibility/2006">
              <mc:Choice xmlns:v="urn:schemas-microsoft-com:vml" Requires="v">
                <p:oleObj spid="_x0000_s1195067" name="Equation" r:id="rId10" imgW="2857500" imgH="482600" progId="Equation.DSMT4">
                  <p:embed/>
                </p:oleObj>
              </mc:Choice>
              <mc:Fallback>
                <p:oleObj name="Equation" r:id="rId10" imgW="2857500" imgH="482600"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9952" y="5157192"/>
                        <a:ext cx="4788024" cy="81266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5" name="Retângulo de cantos arredondados 4"/>
          <p:cNvSpPr/>
          <p:nvPr/>
        </p:nvSpPr>
        <p:spPr bwMode="auto">
          <a:xfrm>
            <a:off x="2195736" y="3789040"/>
            <a:ext cx="1944216" cy="151216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95960"/>
                                        </p:tgtEl>
                                        <p:attrNameLst>
                                          <p:attrName>style.visibility</p:attrName>
                                        </p:attrNameLst>
                                      </p:cBhvr>
                                      <p:to>
                                        <p:strVal val="visible"/>
                                      </p:to>
                                    </p:set>
                                    <p:animEffect transition="in" filter="fade">
                                      <p:cBhvr>
                                        <p:cTn id="18" dur="1000"/>
                                        <p:tgtEl>
                                          <p:spTgt spid="295960"/>
                                        </p:tgtEl>
                                      </p:cBhvr>
                                    </p:animEffect>
                                    <p:anim calcmode="lin" valueType="num">
                                      <p:cBhvr>
                                        <p:cTn id="19" dur="1000" fill="hold"/>
                                        <p:tgtEl>
                                          <p:spTgt spid="295960"/>
                                        </p:tgtEl>
                                        <p:attrNameLst>
                                          <p:attrName>ppt_x</p:attrName>
                                        </p:attrNameLst>
                                      </p:cBhvr>
                                      <p:tavLst>
                                        <p:tav tm="0">
                                          <p:val>
                                            <p:strVal val="#ppt_x"/>
                                          </p:val>
                                        </p:tav>
                                        <p:tav tm="100000">
                                          <p:val>
                                            <p:strVal val="#ppt_x"/>
                                          </p:val>
                                        </p:tav>
                                      </p:tavLst>
                                    </p:anim>
                                    <p:anim calcmode="lin" valueType="num">
                                      <p:cBhvr>
                                        <p:cTn id="20" dur="1000" fill="hold"/>
                                        <p:tgtEl>
                                          <p:spTgt spid="29596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95962"/>
                                        </p:tgtEl>
                                        <p:attrNameLst>
                                          <p:attrName>style.visibility</p:attrName>
                                        </p:attrNameLst>
                                      </p:cBhvr>
                                      <p:to>
                                        <p:strVal val="visible"/>
                                      </p:to>
                                    </p:set>
                                    <p:animEffect transition="in" filter="barn(inVertical)">
                                      <p:cBhvr>
                                        <p:cTn id="53" dur="500"/>
                                        <p:tgtEl>
                                          <p:spTgt spid="29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ço Reservado para Número de Slide 5"/>
          <p:cNvSpPr>
            <a:spLocks noGrp="1"/>
          </p:cNvSpPr>
          <p:nvPr>
            <p:ph type="sldNum" sz="quarter" idx="12"/>
          </p:nvPr>
        </p:nvSpPr>
        <p:spPr/>
        <p:txBody>
          <a:bodyPr/>
          <a:lstStyle/>
          <a:p>
            <a:fld id="{ED331BF8-3D59-4D0F-87A7-34CD8EF62B05}" type="slidenum">
              <a:rPr lang="pt-BR" altLang="pt-BR"/>
              <a:pPr/>
              <a:t>135</a:t>
            </a:fld>
            <a:endParaRPr lang="pt-BR" altLang="pt-BR"/>
          </a:p>
        </p:txBody>
      </p:sp>
      <p:sp>
        <p:nvSpPr>
          <p:cNvPr id="295938"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5939"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0"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5941"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3" name="Rectangle 7"/>
          <p:cNvSpPr>
            <a:spLocks noGrp="1" noChangeArrowheads="1"/>
          </p:cNvSpPr>
          <p:nvPr>
            <p:ph type="title"/>
          </p:nvPr>
        </p:nvSpPr>
        <p:spPr>
          <a:noFill/>
          <a:ln/>
        </p:spPr>
        <p:txBody>
          <a:bodyPr/>
          <a:lstStyle/>
          <a:p>
            <a:r>
              <a:rPr lang="pt-BR" altLang="pt-BR" b="1" u="sng"/>
              <a:t>DMC Caso MIMO</a:t>
            </a:r>
          </a:p>
        </p:txBody>
      </p:sp>
      <p:sp>
        <p:nvSpPr>
          <p:cNvPr id="295944"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5"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6"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7"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8"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49"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0"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1" name="Rectangle 1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2" name="Rectangle 1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3" name="Rectangle 1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4"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6" name="Rectangle 20"/>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58" name="Rectangle 22"/>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61" name="Rectangle 2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63" name="Rectangle 2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5965" name="Rectangle 29"/>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5964" name="Object 28"/>
          <p:cNvGraphicFramePr>
            <a:graphicFrameLocks noChangeAspect="1"/>
          </p:cNvGraphicFramePr>
          <p:nvPr>
            <p:extLst>
              <p:ext uri="{D42A27DB-BD31-4B8C-83A1-F6EECF244321}">
                <p14:modId xmlns:p14="http://schemas.microsoft.com/office/powerpoint/2010/main" val="352853675"/>
              </p:ext>
            </p:extLst>
          </p:nvPr>
        </p:nvGraphicFramePr>
        <p:xfrm>
          <a:off x="15164" y="3233738"/>
          <a:ext cx="8820150" cy="1062037"/>
        </p:xfrm>
        <a:graphic>
          <a:graphicData uri="http://schemas.openxmlformats.org/presentationml/2006/ole">
            <mc:AlternateContent xmlns:mc="http://schemas.openxmlformats.org/markup-compatibility/2006">
              <mc:Choice xmlns:v="urn:schemas-microsoft-com:vml" Requires="v">
                <p:oleObj spid="_x0000_s1166453" name="Equation" r:id="rId4" imgW="5549900" imgH="685800" progId="Equation.DSMT4">
                  <p:embed/>
                </p:oleObj>
              </mc:Choice>
              <mc:Fallback>
                <p:oleObj name="Equation" r:id="rId4" imgW="5549900" imgH="685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4" y="3233738"/>
                        <a:ext cx="8820150" cy="10620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266345116"/>
              </p:ext>
            </p:extLst>
          </p:nvPr>
        </p:nvGraphicFramePr>
        <p:xfrm>
          <a:off x="-29732" y="1806575"/>
          <a:ext cx="9009063" cy="936625"/>
        </p:xfrm>
        <a:graphic>
          <a:graphicData uri="http://schemas.openxmlformats.org/presentationml/2006/ole">
            <mc:AlternateContent xmlns:mc="http://schemas.openxmlformats.org/markup-compatibility/2006">
              <mc:Choice xmlns:v="urn:schemas-microsoft-com:vml" Requires="v">
                <p:oleObj spid="_x0000_s1166454" name="Equation" r:id="rId6" imgW="4127500" imgH="431800" progId="Equation.DSMT4">
                  <p:embed/>
                </p:oleObj>
              </mc:Choice>
              <mc:Fallback>
                <p:oleObj name="Equation" r:id="rId6" imgW="4127500" imgH="4318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2" y="1806575"/>
                        <a:ext cx="9009063" cy="9366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6300192" y="1590675"/>
            <a:ext cx="2664296" cy="119025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7380312" y="2780928"/>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4572000" y="3233738"/>
            <a:ext cx="4392488" cy="62731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490983433"/>
              </p:ext>
            </p:extLst>
          </p:nvPr>
        </p:nvGraphicFramePr>
        <p:xfrm>
          <a:off x="0" y="4545012"/>
          <a:ext cx="8964488" cy="691299"/>
        </p:xfrm>
        <a:graphic>
          <a:graphicData uri="http://schemas.openxmlformats.org/presentationml/2006/ole">
            <mc:AlternateContent xmlns:mc="http://schemas.openxmlformats.org/markup-compatibility/2006">
              <mc:Choice xmlns:v="urn:schemas-microsoft-com:vml" Requires="v">
                <p:oleObj spid="_x0000_s1166455" name="Equation" r:id="rId8" imgW="4940300" imgH="393700" progId="Equation.DSMT4">
                  <p:embed/>
                </p:oleObj>
              </mc:Choice>
              <mc:Fallback>
                <p:oleObj name="Equation" r:id="rId8" imgW="4940300" imgH="393700"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45012"/>
                        <a:ext cx="8964488" cy="69129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9" name="Conector de seta reta 8"/>
          <p:cNvCxnSpPr/>
          <p:nvPr/>
        </p:nvCxnSpPr>
        <p:spPr bwMode="auto">
          <a:xfrm flipH="1">
            <a:off x="2267744" y="3645024"/>
            <a:ext cx="2592288"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de cantos arredondados 9"/>
          <p:cNvSpPr/>
          <p:nvPr/>
        </p:nvSpPr>
        <p:spPr bwMode="auto">
          <a:xfrm>
            <a:off x="1475656" y="3214688"/>
            <a:ext cx="1224136" cy="57435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9" name="Retângulo de cantos arredondados 38"/>
          <p:cNvSpPr/>
          <p:nvPr/>
        </p:nvSpPr>
        <p:spPr bwMode="auto">
          <a:xfrm>
            <a:off x="6156176" y="3200400"/>
            <a:ext cx="1476164" cy="57435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Elipse 10"/>
          <p:cNvSpPr/>
          <p:nvPr/>
        </p:nvSpPr>
        <p:spPr bwMode="auto">
          <a:xfrm>
            <a:off x="2699792" y="3086100"/>
            <a:ext cx="1152128" cy="918964"/>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1" name="Elipse 40"/>
          <p:cNvSpPr/>
          <p:nvPr/>
        </p:nvSpPr>
        <p:spPr bwMode="auto">
          <a:xfrm>
            <a:off x="7632340" y="3042382"/>
            <a:ext cx="1152128" cy="918964"/>
          </a:xfrm>
          <a:prstGeom prst="ellips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Elipse 11"/>
          <p:cNvSpPr/>
          <p:nvPr/>
        </p:nvSpPr>
        <p:spPr bwMode="auto">
          <a:xfrm>
            <a:off x="4932040" y="3233738"/>
            <a:ext cx="1152128" cy="555302"/>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4" name="Conector de seta reta 13"/>
          <p:cNvCxnSpPr/>
          <p:nvPr/>
        </p:nvCxnSpPr>
        <p:spPr bwMode="auto">
          <a:xfrm>
            <a:off x="2699792" y="3789040"/>
            <a:ext cx="864096" cy="1008112"/>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ector de seta reta 44"/>
          <p:cNvCxnSpPr/>
          <p:nvPr/>
        </p:nvCxnSpPr>
        <p:spPr bwMode="auto">
          <a:xfrm flipH="1">
            <a:off x="3563888" y="3774752"/>
            <a:ext cx="2772308" cy="1008112"/>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a:stCxn id="11" idx="5"/>
          </p:cNvCxnSpPr>
          <p:nvPr/>
        </p:nvCxnSpPr>
        <p:spPr bwMode="auto">
          <a:xfrm>
            <a:off x="3683195" y="3870485"/>
            <a:ext cx="1176837" cy="912379"/>
          </a:xfrm>
          <a:prstGeom prst="straightConnector1">
            <a:avLst/>
          </a:prstGeom>
          <a:noFill/>
          <a:ln w="508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ector de seta reta 50"/>
          <p:cNvCxnSpPr/>
          <p:nvPr/>
        </p:nvCxnSpPr>
        <p:spPr bwMode="auto">
          <a:xfrm flipH="1">
            <a:off x="5148064" y="3901673"/>
            <a:ext cx="2819099" cy="881191"/>
          </a:xfrm>
          <a:prstGeom prst="straightConnector1">
            <a:avLst/>
          </a:prstGeom>
          <a:noFill/>
          <a:ln w="508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6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5964"/>
                                        </p:tgtEl>
                                        <p:attrNameLst>
                                          <p:attrName>style.visibility</p:attrName>
                                        </p:attrNameLst>
                                      </p:cBhvr>
                                      <p:to>
                                        <p:strVal val="visible"/>
                                      </p:to>
                                    </p:set>
                                    <p:anim calcmode="lin" valueType="num">
                                      <p:cBhvr additive="base">
                                        <p:cTn id="12" dur="500" fill="hold"/>
                                        <p:tgtEl>
                                          <p:spTgt spid="295964"/>
                                        </p:tgtEl>
                                        <p:attrNameLst>
                                          <p:attrName>ppt_x</p:attrName>
                                        </p:attrNameLst>
                                      </p:cBhvr>
                                      <p:tavLst>
                                        <p:tav tm="0">
                                          <p:val>
                                            <p:strVal val="#ppt_x"/>
                                          </p:val>
                                        </p:tav>
                                        <p:tav tm="100000">
                                          <p:val>
                                            <p:strVal val="#ppt_x"/>
                                          </p:val>
                                        </p:tav>
                                      </p:tavLst>
                                    </p:anim>
                                    <p:anim calcmode="lin" valueType="num">
                                      <p:cBhvr additive="base">
                                        <p:cTn id="13" dur="500" fill="hold"/>
                                        <p:tgtEl>
                                          <p:spTgt spid="29596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39" grpId="0" animBg="1"/>
      <p:bldP spid="11" grpId="0" animBg="1"/>
      <p:bldP spid="41" grpId="0" animBg="1"/>
      <p:bldP spid="1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ço Reservado para Número de Slide 5"/>
          <p:cNvSpPr>
            <a:spLocks noGrp="1"/>
          </p:cNvSpPr>
          <p:nvPr>
            <p:ph type="sldNum" sz="quarter" idx="12"/>
          </p:nvPr>
        </p:nvSpPr>
        <p:spPr/>
        <p:txBody>
          <a:bodyPr/>
          <a:lstStyle/>
          <a:p>
            <a:fld id="{CE3AF58C-351C-47C2-A69F-320571EBF20E}" type="slidenum">
              <a:rPr lang="pt-BR" altLang="pt-BR"/>
              <a:pPr/>
              <a:t>136</a:t>
            </a:fld>
            <a:endParaRPr lang="pt-BR" altLang="pt-BR"/>
          </a:p>
        </p:txBody>
      </p:sp>
      <p:sp>
        <p:nvSpPr>
          <p:cNvPr id="297986"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7987"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88"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7989"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1" name="Rectangle 7"/>
          <p:cNvSpPr>
            <a:spLocks noGrp="1" noChangeArrowheads="1"/>
          </p:cNvSpPr>
          <p:nvPr>
            <p:ph type="title"/>
          </p:nvPr>
        </p:nvSpPr>
        <p:spPr>
          <a:noFill/>
          <a:ln/>
        </p:spPr>
        <p:txBody>
          <a:bodyPr/>
          <a:lstStyle/>
          <a:p>
            <a:r>
              <a:rPr lang="pt-BR" altLang="pt-BR" b="1" u="sng"/>
              <a:t>DMC Caso MIMO</a:t>
            </a:r>
          </a:p>
        </p:txBody>
      </p:sp>
      <p:sp>
        <p:nvSpPr>
          <p:cNvPr id="297992"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3" name="Rectangle 9"/>
          <p:cNvSpPr>
            <a:spLocks noChangeArrowheads="1"/>
          </p:cNvSpPr>
          <p:nvPr/>
        </p:nvSpPr>
        <p:spPr bwMode="auto">
          <a:xfrm>
            <a:off x="0" y="188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4" name="Rectangle 10"/>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5"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6"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7"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8"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7999" name="Rectangle 1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0" name="Rectangle 1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1" name="Rectangle 1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2"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3" name="Rectangle 19"/>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4" name="Rectangle 2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5"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7" name="Rectangle 2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09" name="Rectangle 25"/>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12" name="Rectangle 2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98014" name="Rectangle 30"/>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8013" name="Object 29"/>
          <p:cNvGraphicFramePr>
            <a:graphicFrameLocks noChangeAspect="1"/>
          </p:cNvGraphicFramePr>
          <p:nvPr/>
        </p:nvGraphicFramePr>
        <p:xfrm>
          <a:off x="161925" y="3141663"/>
          <a:ext cx="8820150" cy="1079500"/>
        </p:xfrm>
        <a:graphic>
          <a:graphicData uri="http://schemas.openxmlformats.org/presentationml/2006/ole">
            <mc:AlternateContent xmlns:mc="http://schemas.openxmlformats.org/markup-compatibility/2006">
              <mc:Choice xmlns:v="urn:schemas-microsoft-com:vml" Requires="v">
                <p:oleObj spid="_x0000_s1073515" name="Equation" r:id="rId4" imgW="5003800" imgH="609600" progId="Equation.DSMT4">
                  <p:embed/>
                </p:oleObj>
              </mc:Choice>
              <mc:Fallback>
                <p:oleObj name="Equation" r:id="rId4" imgW="5003800" imgH="60960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3141663"/>
                        <a:ext cx="8820150" cy="10795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8016" name="Rectangle 32"/>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98015" name="Object 31"/>
          <p:cNvGraphicFramePr>
            <a:graphicFrameLocks noChangeAspect="1"/>
          </p:cNvGraphicFramePr>
          <p:nvPr>
            <p:extLst>
              <p:ext uri="{D42A27DB-BD31-4B8C-83A1-F6EECF244321}">
                <p14:modId xmlns:p14="http://schemas.microsoft.com/office/powerpoint/2010/main" val="3504713432"/>
              </p:ext>
            </p:extLst>
          </p:nvPr>
        </p:nvGraphicFramePr>
        <p:xfrm>
          <a:off x="-1" y="4545013"/>
          <a:ext cx="9144001" cy="1094375"/>
        </p:xfrm>
        <a:graphic>
          <a:graphicData uri="http://schemas.openxmlformats.org/presentationml/2006/ole">
            <mc:AlternateContent xmlns:mc="http://schemas.openxmlformats.org/markup-compatibility/2006">
              <mc:Choice xmlns:v="urn:schemas-microsoft-com:vml" Requires="v">
                <p:oleObj spid="_x0000_s1073516" name="Equation" r:id="rId6" imgW="4012920" imgH="482400" progId="Equation.DSMT4">
                  <p:embed/>
                </p:oleObj>
              </mc:Choice>
              <mc:Fallback>
                <p:oleObj name="Equation" r:id="rId6" imgW="4012920" imgH="48240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45013"/>
                        <a:ext cx="9144001" cy="10943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352595009"/>
              </p:ext>
            </p:extLst>
          </p:nvPr>
        </p:nvGraphicFramePr>
        <p:xfrm>
          <a:off x="0" y="1600200"/>
          <a:ext cx="8964613" cy="690562"/>
        </p:xfrm>
        <a:graphic>
          <a:graphicData uri="http://schemas.openxmlformats.org/presentationml/2006/ole">
            <mc:AlternateContent xmlns:mc="http://schemas.openxmlformats.org/markup-compatibility/2006">
              <mc:Choice xmlns:v="urn:schemas-microsoft-com:vml" Requires="v">
                <p:oleObj spid="_x0000_s1073517" name="Equation" r:id="rId8" imgW="4940300" imgH="393700" progId="Equation.DSMT4">
                  <p:embed/>
                </p:oleObj>
              </mc:Choice>
              <mc:Fallback>
                <p:oleObj name="Equation" r:id="rId8" imgW="4940300" imgH="393700" progId="Equation.DSMT4">
                  <p:embed/>
                  <p:pic>
                    <p:nvPicPr>
                      <p:cNvPr id="0" name="Objeto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600200"/>
                        <a:ext cx="8964613" cy="6905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6948264" y="1590675"/>
            <a:ext cx="1944216" cy="68421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7740352" y="2274888"/>
            <a:ext cx="0" cy="9588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Elipse 32"/>
          <p:cNvSpPr/>
          <p:nvPr/>
        </p:nvSpPr>
        <p:spPr bwMode="auto">
          <a:xfrm>
            <a:off x="8028384" y="5254122"/>
            <a:ext cx="648072" cy="69515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4" name="Conector de seta reta 33"/>
          <p:cNvCxnSpPr/>
          <p:nvPr/>
        </p:nvCxnSpPr>
        <p:spPr bwMode="auto">
          <a:xfrm flipH="1">
            <a:off x="5580112" y="5708482"/>
            <a:ext cx="244827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tângulo 34"/>
          <p:cNvSpPr/>
          <p:nvPr/>
        </p:nvSpPr>
        <p:spPr>
          <a:xfrm>
            <a:off x="2162188" y="5708482"/>
            <a:ext cx="3417923"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8013"/>
                                        </p:tgtEl>
                                        <p:attrNameLst>
                                          <p:attrName>style.visibility</p:attrName>
                                        </p:attrNameLst>
                                      </p:cBhvr>
                                      <p:to>
                                        <p:strVal val="visible"/>
                                      </p:to>
                                    </p:set>
                                    <p:animEffect transition="in" filter="fade">
                                      <p:cBhvr>
                                        <p:cTn id="24" dur="1000"/>
                                        <p:tgtEl>
                                          <p:spTgt spid="298013"/>
                                        </p:tgtEl>
                                      </p:cBhvr>
                                    </p:animEffect>
                                    <p:anim calcmode="lin" valueType="num">
                                      <p:cBhvr>
                                        <p:cTn id="25" dur="1000" fill="hold"/>
                                        <p:tgtEl>
                                          <p:spTgt spid="298013"/>
                                        </p:tgtEl>
                                        <p:attrNameLst>
                                          <p:attrName>ppt_x</p:attrName>
                                        </p:attrNameLst>
                                      </p:cBhvr>
                                      <p:tavLst>
                                        <p:tav tm="0">
                                          <p:val>
                                            <p:strVal val="#ppt_x"/>
                                          </p:val>
                                        </p:tav>
                                        <p:tav tm="100000">
                                          <p:val>
                                            <p:strVal val="#ppt_x"/>
                                          </p:val>
                                        </p:tav>
                                      </p:tavLst>
                                    </p:anim>
                                    <p:anim calcmode="lin" valueType="num">
                                      <p:cBhvr>
                                        <p:cTn id="26" dur="1000" fill="hold"/>
                                        <p:tgtEl>
                                          <p:spTgt spid="2980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98015"/>
                                        </p:tgtEl>
                                        <p:attrNameLst>
                                          <p:attrName>style.visibility</p:attrName>
                                        </p:attrNameLst>
                                      </p:cBhvr>
                                      <p:to>
                                        <p:strVal val="visible"/>
                                      </p:to>
                                    </p:set>
                                    <p:animEffect transition="in" filter="barn(inVertical)">
                                      <p:cBhvr>
                                        <p:cTn id="31" dur="500"/>
                                        <p:tgtEl>
                                          <p:spTgt spid="2980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par>
                                <p:cTn id="37" presetID="6"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A4BB35B2-B872-449B-AEAA-9387494B67D8}" type="slidenum">
              <a:rPr lang="pt-BR" altLang="pt-BR"/>
              <a:pPr/>
              <a:t>137</a:t>
            </a:fld>
            <a:endParaRPr lang="pt-BR" altLang="pt-BR"/>
          </a:p>
        </p:txBody>
      </p:sp>
      <p:sp>
        <p:nvSpPr>
          <p:cNvPr id="300034" name="Rectangle 2"/>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00035" name="Rectangle 3"/>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36" name="Rectangle 4"/>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00037" name="Rectangle 5"/>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39" name="Rectangle 7"/>
          <p:cNvSpPr>
            <a:spLocks noGrp="1" noChangeArrowheads="1"/>
          </p:cNvSpPr>
          <p:nvPr>
            <p:ph type="title"/>
          </p:nvPr>
        </p:nvSpPr>
        <p:spPr>
          <a:noFill/>
          <a:ln/>
        </p:spPr>
        <p:txBody>
          <a:bodyPr/>
          <a:lstStyle/>
          <a:p>
            <a:r>
              <a:rPr lang="pt-BR" altLang="pt-BR" b="1" u="sng"/>
              <a:t>DMC Caso MIMO</a:t>
            </a:r>
          </a:p>
        </p:txBody>
      </p:sp>
      <p:sp>
        <p:nvSpPr>
          <p:cNvPr id="300043" name="Rectangle 11"/>
          <p:cNvSpPr>
            <a:spLocks noChangeArrowheads="1"/>
          </p:cNvSpPr>
          <p:nvPr/>
        </p:nvSpPr>
        <p:spPr bwMode="auto">
          <a:xfrm>
            <a:off x="0" y="454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44" name="Rectangle 12"/>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45"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51" name="Rectangle 19"/>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52" name="Rectangle 2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60" name="Rectangle 2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0063" name="Rectangle 31"/>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0062" name="Object 30"/>
          <p:cNvGraphicFramePr>
            <a:graphicFrameLocks noChangeAspect="1"/>
          </p:cNvGraphicFramePr>
          <p:nvPr>
            <p:extLst>
              <p:ext uri="{D42A27DB-BD31-4B8C-83A1-F6EECF244321}">
                <p14:modId xmlns:p14="http://schemas.microsoft.com/office/powerpoint/2010/main" val="1340746534"/>
              </p:ext>
            </p:extLst>
          </p:nvPr>
        </p:nvGraphicFramePr>
        <p:xfrm>
          <a:off x="34925" y="4005263"/>
          <a:ext cx="9094788" cy="1727200"/>
        </p:xfrm>
        <a:graphic>
          <a:graphicData uri="http://schemas.openxmlformats.org/presentationml/2006/ole">
            <mc:AlternateContent xmlns:mc="http://schemas.openxmlformats.org/markup-compatibility/2006">
              <mc:Choice xmlns:v="urn:schemas-microsoft-com:vml" Requires="v">
                <p:oleObj spid="_x0000_s967176" name="Equation" r:id="rId4" imgW="4356000" imgH="838080" progId="Equation.DSMT4">
                  <p:embed/>
                </p:oleObj>
              </mc:Choice>
              <mc:Fallback>
                <p:oleObj name="Equation" r:id="rId4" imgW="4356000" imgH="838080" progId="Equation.DSMT4">
                  <p:embed/>
                  <p:pic>
                    <p:nvPicPr>
                      <p:cNvPr id="0" name="Object 30"/>
                      <p:cNvPicPr>
                        <a:picLocks noChangeAspect="1" noChangeArrowheads="1"/>
                      </p:cNvPicPr>
                      <p:nvPr/>
                    </p:nvPicPr>
                    <p:blipFill>
                      <a:blip r:embed="rId5"/>
                      <a:srcRect/>
                      <a:stretch>
                        <a:fillRect/>
                      </a:stretch>
                    </p:blipFill>
                    <p:spPr bwMode="auto">
                      <a:xfrm>
                        <a:off x="34925" y="4005263"/>
                        <a:ext cx="9094788" cy="17272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4084523913"/>
              </p:ext>
            </p:extLst>
          </p:nvPr>
        </p:nvGraphicFramePr>
        <p:xfrm>
          <a:off x="-35559" y="1600200"/>
          <a:ext cx="9144000" cy="1093787"/>
        </p:xfrm>
        <a:graphic>
          <a:graphicData uri="http://schemas.openxmlformats.org/presentationml/2006/ole">
            <mc:AlternateContent xmlns:mc="http://schemas.openxmlformats.org/markup-compatibility/2006">
              <mc:Choice xmlns:v="urn:schemas-microsoft-com:vml" Requires="v">
                <p:oleObj spid="_x0000_s967177" name="Equation" r:id="rId6" imgW="4013200" imgH="482600" progId="Equation.DSMT4">
                  <p:embed/>
                </p:oleObj>
              </mc:Choice>
              <mc:Fallback>
                <p:oleObj name="Equation" r:id="rId6" imgW="4013200" imgH="48260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9" y="1600200"/>
                        <a:ext cx="9144000" cy="109378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716596" y="2820084"/>
            <a:ext cx="8319265"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um instante genérico j</a:t>
            </a:r>
            <a:r>
              <a:rPr lang="pt-BR" sz="36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&lt;</a:t>
            </a: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
            </a:r>
          </a:p>
        </p:txBody>
      </p:sp>
      <p:cxnSp>
        <p:nvCxnSpPr>
          <p:cNvPr id="5" name="Conector de seta reta 4"/>
          <p:cNvCxnSpPr/>
          <p:nvPr/>
        </p:nvCxnSpPr>
        <p:spPr bwMode="auto">
          <a:xfrm>
            <a:off x="683568" y="2434310"/>
            <a:ext cx="0" cy="19442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ipse 5"/>
          <p:cNvSpPr/>
          <p:nvPr/>
        </p:nvSpPr>
        <p:spPr bwMode="auto">
          <a:xfrm>
            <a:off x="3419872" y="1772816"/>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2" name="Conector de seta reta 21"/>
          <p:cNvCxnSpPr/>
          <p:nvPr/>
        </p:nvCxnSpPr>
        <p:spPr bwMode="auto">
          <a:xfrm>
            <a:off x="3599892" y="2344688"/>
            <a:ext cx="0" cy="19442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lipse 22"/>
          <p:cNvSpPr/>
          <p:nvPr/>
        </p:nvSpPr>
        <p:spPr bwMode="auto">
          <a:xfrm>
            <a:off x="4788024" y="1772816"/>
            <a:ext cx="1224136"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4" name="Conector de seta reta 23"/>
          <p:cNvCxnSpPr/>
          <p:nvPr/>
        </p:nvCxnSpPr>
        <p:spPr bwMode="auto">
          <a:xfrm>
            <a:off x="5652120" y="2344688"/>
            <a:ext cx="0" cy="19442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Elipse 28"/>
          <p:cNvSpPr/>
          <p:nvPr/>
        </p:nvSpPr>
        <p:spPr bwMode="auto">
          <a:xfrm>
            <a:off x="6192180" y="1849016"/>
            <a:ext cx="360040"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0" name="Conector de seta reta 29"/>
          <p:cNvCxnSpPr/>
          <p:nvPr/>
        </p:nvCxnSpPr>
        <p:spPr bwMode="auto">
          <a:xfrm flipH="1">
            <a:off x="4211960" y="2420888"/>
            <a:ext cx="2160240" cy="26642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467544" y="4365104"/>
            <a:ext cx="432048"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3" name="Retângulo de cantos arredondados 32"/>
          <p:cNvSpPr/>
          <p:nvPr/>
        </p:nvSpPr>
        <p:spPr bwMode="auto">
          <a:xfrm>
            <a:off x="3139180" y="4207532"/>
            <a:ext cx="784747"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4" name="Retângulo de cantos arredondados 33"/>
          <p:cNvSpPr/>
          <p:nvPr/>
        </p:nvSpPr>
        <p:spPr bwMode="auto">
          <a:xfrm>
            <a:off x="5432763" y="4207532"/>
            <a:ext cx="784747"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5" name="Retângulo de cantos arredondados 34"/>
          <p:cNvSpPr/>
          <p:nvPr/>
        </p:nvSpPr>
        <p:spPr bwMode="auto">
          <a:xfrm>
            <a:off x="3751338" y="5085184"/>
            <a:ext cx="784747"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Elipse 12"/>
          <p:cNvSpPr/>
          <p:nvPr/>
        </p:nvSpPr>
        <p:spPr bwMode="auto">
          <a:xfrm>
            <a:off x="467544" y="1988840"/>
            <a:ext cx="432048" cy="391852"/>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Elipse 13"/>
          <p:cNvSpPr/>
          <p:nvPr/>
        </p:nvSpPr>
        <p:spPr bwMode="auto">
          <a:xfrm>
            <a:off x="8172400" y="2344688"/>
            <a:ext cx="360040" cy="4753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p:nvPr/>
        </p:nvCxnSpPr>
        <p:spPr bwMode="auto">
          <a:xfrm flipH="1">
            <a:off x="6217510" y="2840866"/>
            <a:ext cx="2134911" cy="210030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Elipse 35"/>
          <p:cNvSpPr/>
          <p:nvPr/>
        </p:nvSpPr>
        <p:spPr bwMode="auto">
          <a:xfrm>
            <a:off x="6214877" y="5304875"/>
            <a:ext cx="648072" cy="50537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7" name="Conector de seta reta 36"/>
          <p:cNvCxnSpPr>
            <a:stCxn id="36" idx="3"/>
            <a:endCxn id="38" idx="3"/>
          </p:cNvCxnSpPr>
          <p:nvPr/>
        </p:nvCxnSpPr>
        <p:spPr bwMode="auto">
          <a:xfrm flipH="1">
            <a:off x="3851920" y="5736235"/>
            <a:ext cx="2457865" cy="61639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tângulo 37"/>
          <p:cNvSpPr/>
          <p:nvPr/>
        </p:nvSpPr>
        <p:spPr>
          <a:xfrm>
            <a:off x="433997" y="5844799"/>
            <a:ext cx="3417923"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0062"/>
                                        </p:tgtEl>
                                        <p:attrNameLst>
                                          <p:attrName>style.visibility</p:attrName>
                                        </p:attrNameLst>
                                      </p:cBhvr>
                                      <p:to>
                                        <p:strVal val="visible"/>
                                      </p:to>
                                    </p:set>
                                    <p:animEffect transition="in" filter="fade">
                                      <p:cBhvr>
                                        <p:cTn id="24" dur="1000"/>
                                        <p:tgtEl>
                                          <p:spTgt spid="300062"/>
                                        </p:tgtEl>
                                      </p:cBhvr>
                                    </p:animEffect>
                                    <p:anim calcmode="lin" valueType="num">
                                      <p:cBhvr>
                                        <p:cTn id="25" dur="1000" fill="hold"/>
                                        <p:tgtEl>
                                          <p:spTgt spid="300062"/>
                                        </p:tgtEl>
                                        <p:attrNameLst>
                                          <p:attrName>ppt_x</p:attrName>
                                        </p:attrNameLst>
                                      </p:cBhvr>
                                      <p:tavLst>
                                        <p:tav tm="0">
                                          <p:val>
                                            <p:strVal val="#ppt_x"/>
                                          </p:val>
                                        </p:tav>
                                        <p:tav tm="100000">
                                          <p:val>
                                            <p:strVal val="#ppt_x"/>
                                          </p:val>
                                        </p:tav>
                                      </p:tavLst>
                                    </p:anim>
                                    <p:anim calcmode="lin" valueType="num">
                                      <p:cBhvr>
                                        <p:cTn id="26" dur="1000" fill="hold"/>
                                        <p:tgtEl>
                                          <p:spTgt spid="30006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6" presetClass="entr" presetSubtype="2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circle(in)">
                                      <p:cBhvr>
                                        <p:cTn id="105" dur="2000"/>
                                        <p:tgtEl>
                                          <p:spTgt spid="36"/>
                                        </p:tgtEl>
                                      </p:cBhvr>
                                    </p:animEffect>
                                  </p:childTnLst>
                                </p:cTn>
                              </p:par>
                              <p:par>
                                <p:cTn id="106" presetID="6" presetClass="entr" presetSubtype="16"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circle(in)">
                                      <p:cBhvr>
                                        <p:cTn id="108" dur="2000"/>
                                        <p:tgtEl>
                                          <p:spTgt spid="37"/>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circle(in)">
                                      <p:cBhvr>
                                        <p:cTn id="11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3" grpId="0" animBg="1"/>
      <p:bldP spid="29" grpId="0" animBg="1"/>
      <p:bldP spid="12" grpId="0" animBg="1"/>
      <p:bldP spid="33" grpId="0" animBg="1"/>
      <p:bldP spid="34" grpId="0" animBg="1"/>
      <p:bldP spid="35" grpId="0" animBg="1"/>
      <p:bldP spid="13" grpId="0" animBg="1"/>
      <p:bldP spid="14" grpId="0" animBg="1"/>
      <p:bldP spid="36" grpId="0" animBg="1"/>
      <p:bldP spid="3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A4BB35B2-B872-449B-AEAA-9387494B67D8}" type="slidenum">
              <a:rPr lang="pt-BR" altLang="pt-BR"/>
              <a:pPr/>
              <a:t>138</a:t>
            </a:fld>
            <a:endParaRPr lang="pt-BR" altLang="pt-BR"/>
          </a:p>
        </p:txBody>
      </p:sp>
      <p:sp>
        <p:nvSpPr>
          <p:cNvPr id="300039" name="Rectangle 7"/>
          <p:cNvSpPr>
            <a:spLocks noGrp="1" noChangeArrowheads="1"/>
          </p:cNvSpPr>
          <p:nvPr>
            <p:ph type="title"/>
          </p:nvPr>
        </p:nvSpPr>
        <p:spPr>
          <a:noFill/>
          <a:ln/>
        </p:spPr>
        <p:txBody>
          <a:bodyPr/>
          <a:lstStyle/>
          <a:p>
            <a:r>
              <a:rPr lang="pt-BR" altLang="pt-BR" b="1" u="sng"/>
              <a:t>DMC Caso MIMO</a:t>
            </a:r>
          </a:p>
        </p:txBody>
      </p:sp>
      <p:graphicFrame>
        <p:nvGraphicFramePr>
          <p:cNvPr id="300062" name="Object 30"/>
          <p:cNvGraphicFramePr>
            <a:graphicFrameLocks noChangeAspect="1"/>
          </p:cNvGraphicFramePr>
          <p:nvPr>
            <p:extLst>
              <p:ext uri="{D42A27DB-BD31-4B8C-83A1-F6EECF244321}">
                <p14:modId xmlns:p14="http://schemas.microsoft.com/office/powerpoint/2010/main" val="1393837500"/>
              </p:ext>
            </p:extLst>
          </p:nvPr>
        </p:nvGraphicFramePr>
        <p:xfrm>
          <a:off x="13539" y="1412776"/>
          <a:ext cx="9094965" cy="1728192"/>
        </p:xfrm>
        <a:graphic>
          <a:graphicData uri="http://schemas.openxmlformats.org/presentationml/2006/ole">
            <mc:AlternateContent xmlns:mc="http://schemas.openxmlformats.org/markup-compatibility/2006">
              <mc:Choice xmlns:v="urn:schemas-microsoft-com:vml" Requires="v">
                <p:oleObj spid="_x0000_s1100913" name="Equation" r:id="rId4" imgW="4356100" imgH="838200" progId="Equation.DSMT4">
                  <p:embed/>
                </p:oleObj>
              </mc:Choice>
              <mc:Fallback>
                <p:oleObj name="Equation" r:id="rId4" imgW="4356100" imgH="838200" progId="Equation.DSMT4">
                  <p:embed/>
                  <p:pic>
                    <p:nvPicPr>
                      <p:cNvPr id="300062"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9" y="1412776"/>
                        <a:ext cx="9094965" cy="172819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6" name="Elipse 35"/>
          <p:cNvSpPr/>
          <p:nvPr/>
        </p:nvSpPr>
        <p:spPr bwMode="auto">
          <a:xfrm>
            <a:off x="1907704" y="1521248"/>
            <a:ext cx="2088232" cy="50537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7" name="Conector de seta reta 36"/>
          <p:cNvCxnSpPr/>
          <p:nvPr/>
        </p:nvCxnSpPr>
        <p:spPr bwMode="auto">
          <a:xfrm>
            <a:off x="3395318" y="2046153"/>
            <a:ext cx="24554" cy="379864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tângulo 37"/>
          <p:cNvSpPr/>
          <p:nvPr/>
        </p:nvSpPr>
        <p:spPr>
          <a:xfrm>
            <a:off x="456445" y="5844799"/>
            <a:ext cx="337303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Ocorreu um instante atrás</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9" name="Elipse 38"/>
          <p:cNvSpPr/>
          <p:nvPr/>
        </p:nvSpPr>
        <p:spPr bwMode="auto">
          <a:xfrm>
            <a:off x="4175956" y="1540783"/>
            <a:ext cx="2088232" cy="50537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1" name="Conector de seta reta 36"/>
          <p:cNvCxnSpPr/>
          <p:nvPr/>
        </p:nvCxnSpPr>
        <p:spPr bwMode="auto">
          <a:xfrm>
            <a:off x="5663219" y="2026618"/>
            <a:ext cx="0" cy="4218291"/>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tângulo 41"/>
          <p:cNvSpPr/>
          <p:nvPr/>
        </p:nvSpPr>
        <p:spPr>
          <a:xfrm>
            <a:off x="2557125" y="6244909"/>
            <a:ext cx="365837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Ocorreu dois instantes atrás</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Elipse 42"/>
          <p:cNvSpPr/>
          <p:nvPr/>
        </p:nvSpPr>
        <p:spPr bwMode="auto">
          <a:xfrm>
            <a:off x="1151971" y="2218017"/>
            <a:ext cx="2088232" cy="50537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4" name="Conector de seta reta 36"/>
          <p:cNvCxnSpPr/>
          <p:nvPr/>
        </p:nvCxnSpPr>
        <p:spPr bwMode="auto">
          <a:xfrm flipH="1">
            <a:off x="2639234" y="2742922"/>
            <a:ext cx="351" cy="1026848"/>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tângulo 44"/>
          <p:cNvSpPr/>
          <p:nvPr/>
        </p:nvSpPr>
        <p:spPr>
          <a:xfrm>
            <a:off x="35795" y="3826974"/>
            <a:ext cx="320151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Ocorreu i instantes atrás</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Si=&gt;</a:t>
            </a:r>
            <a:r>
              <a:rPr lang="pt-BR" sz="2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k+j-i</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7" name="Elipse 46"/>
          <p:cNvSpPr/>
          <p:nvPr/>
        </p:nvSpPr>
        <p:spPr bwMode="auto">
          <a:xfrm>
            <a:off x="3331629" y="2237552"/>
            <a:ext cx="2088232" cy="50537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8" name="Conector de seta reta 36"/>
          <p:cNvCxnSpPr/>
          <p:nvPr/>
        </p:nvCxnSpPr>
        <p:spPr bwMode="auto">
          <a:xfrm flipH="1">
            <a:off x="4817201" y="2762457"/>
            <a:ext cx="2042" cy="778621"/>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tângulo 48"/>
          <p:cNvSpPr/>
          <p:nvPr/>
        </p:nvSpPr>
        <p:spPr>
          <a:xfrm>
            <a:off x="3417390" y="3820025"/>
            <a:ext cx="320151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Ocorreu j instantes atrás</a:t>
            </a:r>
          </a:p>
          <a:p>
            <a:pPr algn="ctr"/>
            <a:r>
              <a:rPr lang="pt-BR" sz="2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Sj</a:t>
            </a: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=&gt;</a:t>
            </a:r>
            <a:r>
              <a:rPr lang="pt-BR" sz="2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k+j-j</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121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0062"/>
                                        </p:tgtEl>
                                        <p:attrNameLst>
                                          <p:attrName>style.visibility</p:attrName>
                                        </p:attrNameLst>
                                      </p:cBhvr>
                                      <p:to>
                                        <p:strVal val="visible"/>
                                      </p:to>
                                    </p:set>
                                    <p:animEffect transition="in" filter="fade">
                                      <p:cBhvr>
                                        <p:cTn id="7" dur="1000"/>
                                        <p:tgtEl>
                                          <p:spTgt spid="300062"/>
                                        </p:tgtEl>
                                      </p:cBhvr>
                                    </p:animEffect>
                                    <p:anim calcmode="lin" valueType="num">
                                      <p:cBhvr>
                                        <p:cTn id="8" dur="1000" fill="hold"/>
                                        <p:tgtEl>
                                          <p:spTgt spid="300062"/>
                                        </p:tgtEl>
                                        <p:attrNameLst>
                                          <p:attrName>ppt_x</p:attrName>
                                        </p:attrNameLst>
                                      </p:cBhvr>
                                      <p:tavLst>
                                        <p:tav tm="0">
                                          <p:val>
                                            <p:strVal val="#ppt_x"/>
                                          </p:val>
                                        </p:tav>
                                        <p:tav tm="100000">
                                          <p:val>
                                            <p:strVal val="#ppt_x"/>
                                          </p:val>
                                        </p:tav>
                                      </p:tavLst>
                                    </p:anim>
                                    <p:anim calcmode="lin" valueType="num">
                                      <p:cBhvr>
                                        <p:cTn id="9" dur="1000" fill="hold"/>
                                        <p:tgtEl>
                                          <p:spTgt spid="3000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ircle(in)">
                                      <p:cBhvr>
                                        <p:cTn id="14" dur="2000"/>
                                        <p:tgtEl>
                                          <p:spTgt spid="36"/>
                                        </p:tgtEl>
                                      </p:cBhvr>
                                    </p:animEffect>
                                  </p:childTnLst>
                                </p:cTn>
                              </p:par>
                              <p:par>
                                <p:cTn id="15" presetID="6"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2000"/>
                                        <p:tgtEl>
                                          <p:spTgt spid="3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ircle(in)">
                                      <p:cBhvr>
                                        <p:cTn id="20" dur="2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in)">
                                      <p:cBhvr>
                                        <p:cTn id="28" dur="2000"/>
                                        <p:tgtEl>
                                          <p:spTgt spid="4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in)">
                                      <p:cBhvr>
                                        <p:cTn id="31" dur="2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circle(in)">
                                      <p:cBhvr>
                                        <p:cTn id="36" dur="2000"/>
                                        <p:tgtEl>
                                          <p:spTgt spid="43"/>
                                        </p:tgtEl>
                                      </p:cBhvr>
                                    </p:animEffect>
                                  </p:childTnLst>
                                </p:cTn>
                              </p:par>
                              <p:par>
                                <p:cTn id="37" presetID="6" presetClass="entr" presetSubtype="16"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circle(in)">
                                      <p:cBhvr>
                                        <p:cTn id="39" dur="2000"/>
                                        <p:tgtEl>
                                          <p:spTgt spid="4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circle(in)">
                                      <p:cBhvr>
                                        <p:cTn id="42" dur="2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circle(in)">
                                      <p:cBhvr>
                                        <p:cTn id="47" dur="2000"/>
                                        <p:tgtEl>
                                          <p:spTgt spid="47"/>
                                        </p:tgtEl>
                                      </p:cBhvr>
                                    </p:animEffect>
                                  </p:childTnLst>
                                </p:cTn>
                              </p:par>
                              <p:par>
                                <p:cTn id="48" presetID="6" presetClass="entr" presetSubtype="16"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circle(in)">
                                      <p:cBhvr>
                                        <p:cTn id="50" dur="2000"/>
                                        <p:tgtEl>
                                          <p:spTgt spid="4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circle(in)">
                                      <p:cBhvr>
                                        <p:cTn id="53"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P spid="42" grpId="0"/>
      <p:bldP spid="43" grpId="0" animBg="1"/>
      <p:bldP spid="45" grpId="0"/>
      <p:bldP spid="47" grpId="0" animBg="1"/>
      <p:bldP spid="4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14754838-2525-48D1-957E-53E59AADA02B}" type="slidenum">
              <a:rPr lang="pt-BR" altLang="pt-BR"/>
              <a:pPr/>
              <a:t>139</a:t>
            </a:fld>
            <a:endParaRPr lang="pt-BR" altLang="pt-BR"/>
          </a:p>
        </p:txBody>
      </p:sp>
      <p:sp>
        <p:nvSpPr>
          <p:cNvPr id="276482" name="Rectangle 2"/>
          <p:cNvSpPr>
            <a:spLocks noGrp="1" noChangeArrowheads="1"/>
          </p:cNvSpPr>
          <p:nvPr>
            <p:ph type="body" idx="1"/>
          </p:nvPr>
        </p:nvSpPr>
        <p:spPr>
          <a:xfrm>
            <a:off x="395288" y="1124744"/>
            <a:ext cx="8274050" cy="938212"/>
          </a:xfrm>
        </p:spPr>
        <p:txBody>
          <a:bodyPr/>
          <a:lstStyle/>
          <a:p>
            <a:pPr marL="403225" indent="-403225" defTabSz="1074738"/>
            <a:r>
              <a:rPr lang="pt-BR" altLang="pt-BR" sz="3500">
                <a:latin typeface="Times New Roman" pitchFamily="18" charset="0"/>
              </a:rPr>
              <a:t>Montando a predição em modelo de matriz</a:t>
            </a:r>
            <a:endParaRPr lang="pt-BR" altLang="pt-BR" sz="3600">
              <a:latin typeface="Times New Roman" pitchFamily="18" charset="0"/>
            </a:endParaRPr>
          </a:p>
          <a:p>
            <a:pPr marL="403225" indent="-403225" defTabSz="1074738"/>
            <a:endParaRPr lang="pt-BR" altLang="pt-BR" sz="3500">
              <a:latin typeface="Times New Roman" pitchFamily="18" charset="0"/>
            </a:endParaRPr>
          </a:p>
          <a:p>
            <a:pPr marL="403225" indent="-403225" defTabSz="1074738">
              <a:buFontTx/>
              <a:buNone/>
            </a:pPr>
            <a:endParaRPr lang="pt-BR" altLang="pt-BR" sz="3500">
              <a:latin typeface="Times New Roman" pitchFamily="18" charset="0"/>
            </a:endParaRPr>
          </a:p>
        </p:txBody>
      </p:sp>
      <p:sp>
        <p:nvSpPr>
          <p:cNvPr id="276483" name="Rectangle 3"/>
          <p:cNvSpPr>
            <a:spLocks noGrp="1" noChangeArrowheads="1"/>
          </p:cNvSpPr>
          <p:nvPr>
            <p:ph type="title"/>
          </p:nvPr>
        </p:nvSpPr>
        <p:spPr>
          <a:noFill/>
          <a:ln/>
        </p:spPr>
        <p:txBody>
          <a:bodyPr/>
          <a:lstStyle/>
          <a:p>
            <a:r>
              <a:rPr lang="pt-BR" altLang="pt-BR" b="1" u="sng"/>
              <a:t>DMC Caso MIMO</a:t>
            </a:r>
          </a:p>
        </p:txBody>
      </p:sp>
      <p:sp>
        <p:nvSpPr>
          <p:cNvPr id="276486" name="Rectangle 6"/>
          <p:cNvSpPr>
            <a:spLocks noChangeArrowheads="1"/>
          </p:cNvSpPr>
          <p:nvPr/>
        </p:nvSpPr>
        <p:spPr bwMode="auto">
          <a:xfrm>
            <a:off x="0" y="2283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6485" name="Object 5"/>
          <p:cNvGraphicFramePr>
            <a:graphicFrameLocks noChangeAspect="1"/>
          </p:cNvGraphicFramePr>
          <p:nvPr>
            <p:extLst>
              <p:ext uri="{D42A27DB-BD31-4B8C-83A1-F6EECF244321}">
                <p14:modId xmlns:p14="http://schemas.microsoft.com/office/powerpoint/2010/main" val="3472569144"/>
              </p:ext>
            </p:extLst>
          </p:nvPr>
        </p:nvGraphicFramePr>
        <p:xfrm>
          <a:off x="119063" y="1832769"/>
          <a:ext cx="8905875" cy="3003550"/>
        </p:xfrm>
        <a:graphic>
          <a:graphicData uri="http://schemas.openxmlformats.org/presentationml/2006/ole">
            <mc:AlternateContent xmlns:mc="http://schemas.openxmlformats.org/markup-compatibility/2006">
              <mc:Choice xmlns:v="urn:schemas-microsoft-com:vml" Requires="v">
                <p:oleObj spid="_x0000_s1068774" name="Equation" r:id="rId4" imgW="4660560" imgH="1574640" progId="Equation.DSMT4">
                  <p:embed/>
                </p:oleObj>
              </mc:Choice>
              <mc:Fallback>
                <p:oleObj name="Equation" r:id="rId4" imgW="4660560" imgH="1574640" progId="Equation.DSMT4">
                  <p:embed/>
                  <p:pic>
                    <p:nvPicPr>
                      <p:cNvPr id="0" name="Object 5"/>
                      <p:cNvPicPr>
                        <a:picLocks noChangeAspect="1" noChangeArrowheads="1"/>
                      </p:cNvPicPr>
                      <p:nvPr/>
                    </p:nvPicPr>
                    <p:blipFill>
                      <a:blip r:embed="rId5"/>
                      <a:srcRect/>
                      <a:stretch>
                        <a:fillRect/>
                      </a:stretch>
                    </p:blipFill>
                    <p:spPr bwMode="auto">
                      <a:xfrm>
                        <a:off x="119063" y="1832769"/>
                        <a:ext cx="8905875" cy="30035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488" name="Rectangle 8"/>
          <p:cNvSpPr>
            <a:spLocks noChangeArrowheads="1"/>
          </p:cNvSpPr>
          <p:nvPr/>
        </p:nvSpPr>
        <p:spPr bwMode="auto">
          <a:xfrm>
            <a:off x="0" y="29313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6487" name="Object 7"/>
          <p:cNvGraphicFramePr>
            <a:graphicFrameLocks noChangeAspect="1"/>
          </p:cNvGraphicFramePr>
          <p:nvPr>
            <p:extLst>
              <p:ext uri="{D42A27DB-BD31-4B8C-83A1-F6EECF244321}">
                <p14:modId xmlns:p14="http://schemas.microsoft.com/office/powerpoint/2010/main" val="3248620032"/>
              </p:ext>
            </p:extLst>
          </p:nvPr>
        </p:nvGraphicFramePr>
        <p:xfrm>
          <a:off x="107504" y="5085655"/>
          <a:ext cx="4291729" cy="1008112"/>
        </p:xfrm>
        <a:graphic>
          <a:graphicData uri="http://schemas.openxmlformats.org/presentationml/2006/ole">
            <mc:AlternateContent xmlns:mc="http://schemas.openxmlformats.org/markup-compatibility/2006">
              <mc:Choice xmlns:v="urn:schemas-microsoft-com:vml" Requires="v">
                <p:oleObj spid="_x0000_s1068775" name="Equation" r:id="rId6" imgW="1180800" imgH="279360" progId="Equation.DSMT4">
                  <p:embed/>
                </p:oleObj>
              </mc:Choice>
              <mc:Fallback>
                <p:oleObj name="Equation" r:id="rId6" imgW="1180800" imgH="27936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085655"/>
                        <a:ext cx="4291729" cy="10081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76492" name="Object 12"/>
          <p:cNvGraphicFramePr>
            <a:graphicFrameLocks noChangeAspect="1"/>
          </p:cNvGraphicFramePr>
          <p:nvPr>
            <p:extLst>
              <p:ext uri="{D42A27DB-BD31-4B8C-83A1-F6EECF244321}">
                <p14:modId xmlns:p14="http://schemas.microsoft.com/office/powerpoint/2010/main" val="995943338"/>
              </p:ext>
            </p:extLst>
          </p:nvPr>
        </p:nvGraphicFramePr>
        <p:xfrm>
          <a:off x="4480311" y="5013647"/>
          <a:ext cx="1223962" cy="847725"/>
        </p:xfrm>
        <a:graphic>
          <a:graphicData uri="http://schemas.openxmlformats.org/presentationml/2006/ole">
            <mc:AlternateContent xmlns:mc="http://schemas.openxmlformats.org/markup-compatibility/2006">
              <mc:Choice xmlns:v="urn:schemas-microsoft-com:vml" Requires="v">
                <p:oleObj spid="_x0000_s1068776" name="Equation" r:id="rId8" imgW="622030" imgH="431613" progId="Equation.DSMT4">
                  <p:embed/>
                </p:oleObj>
              </mc:Choice>
              <mc:Fallback>
                <p:oleObj name="Equation" r:id="rId8" imgW="622030" imgH="431613"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0311" y="5013647"/>
                        <a:ext cx="1223962" cy="8477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494" name="Rectangle 14"/>
          <p:cNvSpPr>
            <a:spLocks noChangeArrowheads="1"/>
          </p:cNvSpPr>
          <p:nvPr/>
        </p:nvSpPr>
        <p:spPr bwMode="auto">
          <a:xfrm>
            <a:off x="0" y="28455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76493" name="Object 13"/>
          <p:cNvGraphicFramePr>
            <a:graphicFrameLocks noChangeAspect="1"/>
          </p:cNvGraphicFramePr>
          <p:nvPr>
            <p:extLst>
              <p:ext uri="{D42A27DB-BD31-4B8C-83A1-F6EECF244321}">
                <p14:modId xmlns:p14="http://schemas.microsoft.com/office/powerpoint/2010/main" val="1977906148"/>
              </p:ext>
            </p:extLst>
          </p:nvPr>
        </p:nvGraphicFramePr>
        <p:xfrm>
          <a:off x="5783263" y="4892675"/>
          <a:ext cx="3049587" cy="862013"/>
        </p:xfrm>
        <a:graphic>
          <a:graphicData uri="http://schemas.openxmlformats.org/presentationml/2006/ole">
            <mc:AlternateContent xmlns:mc="http://schemas.openxmlformats.org/markup-compatibility/2006">
              <mc:Choice xmlns:v="urn:schemas-microsoft-com:vml" Requires="v">
                <p:oleObj spid="_x0000_s1068777" name="Equation" r:id="rId10" imgW="1587240" imgH="444240" progId="Equation.DSMT4">
                  <p:embed/>
                </p:oleObj>
              </mc:Choice>
              <mc:Fallback>
                <p:oleObj name="Equation" r:id="rId10" imgW="1587240" imgH="444240" progId="Equation.DSMT4">
                  <p:embed/>
                  <p:pic>
                    <p:nvPicPr>
                      <p:cNvPr id="0" name="Object 13"/>
                      <p:cNvPicPr>
                        <a:picLocks noChangeAspect="1" noChangeArrowheads="1"/>
                      </p:cNvPicPr>
                      <p:nvPr/>
                    </p:nvPicPr>
                    <p:blipFill>
                      <a:blip r:embed="rId11"/>
                      <a:srcRect/>
                      <a:stretch>
                        <a:fillRect/>
                      </a:stretch>
                    </p:blipFill>
                    <p:spPr bwMode="auto">
                      <a:xfrm>
                        <a:off x="5783263" y="4892675"/>
                        <a:ext cx="3049587" cy="86201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de cantos arredondados 1"/>
          <p:cNvSpPr/>
          <p:nvPr/>
        </p:nvSpPr>
        <p:spPr bwMode="auto">
          <a:xfrm>
            <a:off x="4788024" y="4149551"/>
            <a:ext cx="576064"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6372200" y="4005535"/>
            <a:ext cx="79208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979712" y="4482180"/>
            <a:ext cx="0" cy="81949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to 3"/>
          <p:cNvGraphicFramePr>
            <a:graphicFrameLocks noChangeAspect="1"/>
          </p:cNvGraphicFramePr>
          <p:nvPr>
            <p:extLst>
              <p:ext uri="{D42A27DB-BD31-4B8C-83A1-F6EECF244321}">
                <p14:modId xmlns:p14="http://schemas.microsoft.com/office/powerpoint/2010/main" val="3495280000"/>
              </p:ext>
            </p:extLst>
          </p:nvPr>
        </p:nvGraphicFramePr>
        <p:xfrm>
          <a:off x="5796136" y="5805734"/>
          <a:ext cx="1800200" cy="601845"/>
        </p:xfrm>
        <a:graphic>
          <a:graphicData uri="http://schemas.openxmlformats.org/presentationml/2006/ole">
            <mc:AlternateContent xmlns:mc="http://schemas.openxmlformats.org/markup-compatibility/2006">
              <mc:Choice xmlns:v="urn:schemas-microsoft-com:vml" Requires="v">
                <p:oleObj spid="_x0000_s1068778" name="Equation" r:id="rId12" imgW="901440" imgH="304560" progId="Equation.DSMT4">
                  <p:embed/>
                </p:oleObj>
              </mc:Choice>
              <mc:Fallback>
                <p:oleObj name="Equation" r:id="rId12" imgW="901440" imgH="304560" progId="Equation.DSMT4">
                  <p:embed/>
                  <p:pic>
                    <p:nvPicPr>
                      <p:cNvPr id="0" name="Objeto 2"/>
                      <p:cNvPicPr>
                        <a:picLocks noChangeAspect="1" noChangeArrowheads="1"/>
                      </p:cNvPicPr>
                      <p:nvPr/>
                    </p:nvPicPr>
                    <p:blipFill>
                      <a:blip r:embed="rId13"/>
                      <a:srcRect/>
                      <a:stretch>
                        <a:fillRect/>
                      </a:stretch>
                    </p:blipFill>
                    <p:spPr bwMode="auto">
                      <a:xfrm>
                        <a:off x="5796136" y="5805734"/>
                        <a:ext cx="1800200" cy="60184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4205492017"/>
              </p:ext>
            </p:extLst>
          </p:nvPr>
        </p:nvGraphicFramePr>
        <p:xfrm>
          <a:off x="3767138" y="6230938"/>
          <a:ext cx="1876425" cy="503237"/>
        </p:xfrm>
        <a:graphic>
          <a:graphicData uri="http://schemas.openxmlformats.org/presentationml/2006/ole">
            <mc:AlternateContent xmlns:mc="http://schemas.openxmlformats.org/markup-compatibility/2006">
              <mc:Choice xmlns:v="urn:schemas-microsoft-com:vml" Requires="v">
                <p:oleObj spid="_x0000_s1068779" name="Equation" r:id="rId14" imgW="939600" imgH="253800" progId="Equation.DSMT4">
                  <p:embed/>
                </p:oleObj>
              </mc:Choice>
              <mc:Fallback>
                <p:oleObj name="Equation" r:id="rId14" imgW="939600" imgH="253800" progId="Equation.DSMT4">
                  <p:embed/>
                  <p:pic>
                    <p:nvPicPr>
                      <p:cNvPr id="4" name="Objeto 3"/>
                      <p:cNvPicPr>
                        <a:picLocks noChangeAspect="1" noChangeArrowheads="1"/>
                      </p:cNvPicPr>
                      <p:nvPr/>
                    </p:nvPicPr>
                    <p:blipFill>
                      <a:blip r:embed="rId15"/>
                      <a:srcRect/>
                      <a:stretch>
                        <a:fillRect/>
                      </a:stretch>
                    </p:blipFill>
                    <p:spPr bwMode="auto">
                      <a:xfrm>
                        <a:off x="3767138" y="6230938"/>
                        <a:ext cx="1876425" cy="5032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6" name="CaixaDeTexto 5"/>
              <p:cNvSpPr txBox="1"/>
              <p:nvPr/>
            </p:nvSpPr>
            <p:spPr>
              <a:xfrm>
                <a:off x="928659" y="6333259"/>
                <a:ext cx="2102114" cy="428643"/>
              </a:xfrm>
              <a:prstGeom prst="rect">
                <a:avLst/>
              </a:prstGeom>
              <a:solidFill>
                <a:srgbClr val="FFFF00"/>
              </a:solidFill>
              <a:ln>
                <a:solidFill>
                  <a:schemeClr val="accent3">
                    <a:lumMod val="85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pt-BR" i="1" smtClean="0">
                              <a:latin typeface="Cambria Math" panose="02040503050406030204" pitchFamily="18" charset="0"/>
                            </a:rPr>
                          </m:ctrlPr>
                        </m:dPr>
                        <m:e>
                          <m:bar>
                            <m:barPr>
                              <m:ctrlPr>
                                <a:rPr lang="pt-BR" i="1" smtClean="0">
                                  <a:latin typeface="Cambria Math" panose="02040503050406030204" pitchFamily="18" charset="0"/>
                                </a:rPr>
                              </m:ctrlPr>
                            </m:barPr>
                            <m:e>
                              <m:bar>
                                <m:barPr>
                                  <m:ctrlPr>
                                    <a:rPr lang="pt-BR" i="1" smtClean="0">
                                      <a:latin typeface="Cambria Math" panose="02040503050406030204" pitchFamily="18" charset="0"/>
                                    </a:rPr>
                                  </m:ctrlPr>
                                </m:barPr>
                                <m:e>
                                  <m:r>
                                    <a:rPr lang="pt-BR" b="0" i="1" smtClean="0">
                                      <a:latin typeface="Cambria Math" panose="02040503050406030204" pitchFamily="18" charset="0"/>
                                    </a:rPr>
                                    <m:t>𝑆</m:t>
                                  </m:r>
                                </m:e>
                              </m:bar>
                            </m:e>
                          </m:bar>
                        </m:e>
                      </m:d>
                      <m:r>
                        <a:rPr lang="pt-BR" b="0" i="1" smtClean="0">
                          <a:latin typeface="Cambria Math" panose="02040503050406030204" pitchFamily="18" charset="0"/>
                        </a:rPr>
                        <m:t>=</m:t>
                      </m:r>
                      <m:r>
                        <a:rPr lang="pt-BR" b="0" i="1" smtClean="0">
                          <a:latin typeface="Cambria Math" panose="02040503050406030204" pitchFamily="18" charset="0"/>
                        </a:rPr>
                        <m:t>𝑛𝑦</m:t>
                      </m:r>
                      <m:r>
                        <a:rPr lang="pt-BR" b="0" i="1" smtClean="0">
                          <a:latin typeface="Cambria Math" panose="02040503050406030204" pitchFamily="18" charset="0"/>
                        </a:rPr>
                        <m:t>.</m:t>
                      </m:r>
                      <m:r>
                        <a:rPr lang="pt-BR" b="0" i="1" smtClean="0">
                          <a:latin typeface="Cambria Math" panose="02040503050406030204" pitchFamily="18" charset="0"/>
                        </a:rPr>
                        <m:t>𝑛𝑝</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𝑛𝑢</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𝑚</m:t>
                      </m:r>
                    </m:oMath>
                  </m:oMathPara>
                </a14:m>
                <a:endParaRPr lang="pt-BR"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928659" y="6333259"/>
                <a:ext cx="2102114" cy="428643"/>
              </a:xfrm>
              <a:prstGeom prst="rect">
                <a:avLst/>
              </a:prstGeom>
              <a:blipFill>
                <a:blip r:embed="rId16"/>
                <a:stretch>
                  <a:fillRect/>
                </a:stretch>
              </a:blipFill>
              <a:ln>
                <a:solidFill>
                  <a:schemeClr val="accent3">
                    <a:lumMod val="85000"/>
                  </a:schemeClr>
                </a:solidFill>
              </a:ln>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276487"/>
                                        </p:tgtEl>
                                        <p:attrNameLst>
                                          <p:attrName>style.visibility</p:attrName>
                                        </p:attrNameLst>
                                      </p:cBhvr>
                                      <p:to>
                                        <p:strVal val="visible"/>
                                      </p:to>
                                    </p:set>
                                    <p:animEffect transition="in" filter="fade">
                                      <p:cBhvr>
                                        <p:cTn id="25" dur="1000"/>
                                        <p:tgtEl>
                                          <p:spTgt spid="276487"/>
                                        </p:tgtEl>
                                      </p:cBhvr>
                                    </p:animEffect>
                                    <p:anim calcmode="lin" valueType="num">
                                      <p:cBhvr>
                                        <p:cTn id="26" dur="1000" fill="hold"/>
                                        <p:tgtEl>
                                          <p:spTgt spid="276487"/>
                                        </p:tgtEl>
                                        <p:attrNameLst>
                                          <p:attrName>ppt_x</p:attrName>
                                        </p:attrNameLst>
                                      </p:cBhvr>
                                      <p:tavLst>
                                        <p:tav tm="0">
                                          <p:val>
                                            <p:strVal val="#ppt_x"/>
                                          </p:val>
                                        </p:tav>
                                        <p:tav tm="100000">
                                          <p:val>
                                            <p:strVal val="#ppt_x"/>
                                          </p:val>
                                        </p:tav>
                                      </p:tavLst>
                                    </p:anim>
                                    <p:anim calcmode="lin" valueType="num">
                                      <p:cBhvr>
                                        <p:cTn id="27" dur="1000" fill="hold"/>
                                        <p:tgtEl>
                                          <p:spTgt spid="27648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6492"/>
                                        </p:tgtEl>
                                        <p:attrNameLst>
                                          <p:attrName>style.visibility</p:attrName>
                                        </p:attrNameLst>
                                      </p:cBhvr>
                                      <p:to>
                                        <p:strVal val="visible"/>
                                      </p:to>
                                    </p:set>
                                    <p:animEffect transition="in" filter="fade">
                                      <p:cBhvr>
                                        <p:cTn id="31" dur="1000"/>
                                        <p:tgtEl>
                                          <p:spTgt spid="276492"/>
                                        </p:tgtEl>
                                      </p:cBhvr>
                                    </p:animEffect>
                                    <p:anim calcmode="lin" valueType="num">
                                      <p:cBhvr>
                                        <p:cTn id="32" dur="1000" fill="hold"/>
                                        <p:tgtEl>
                                          <p:spTgt spid="276492"/>
                                        </p:tgtEl>
                                        <p:attrNameLst>
                                          <p:attrName>ppt_x</p:attrName>
                                        </p:attrNameLst>
                                      </p:cBhvr>
                                      <p:tavLst>
                                        <p:tav tm="0">
                                          <p:val>
                                            <p:strVal val="#ppt_x"/>
                                          </p:val>
                                        </p:tav>
                                        <p:tav tm="100000">
                                          <p:val>
                                            <p:strVal val="#ppt_x"/>
                                          </p:val>
                                        </p:tav>
                                      </p:tavLst>
                                    </p:anim>
                                    <p:anim calcmode="lin" valueType="num">
                                      <p:cBhvr>
                                        <p:cTn id="33" dur="1000" fill="hold"/>
                                        <p:tgtEl>
                                          <p:spTgt spid="27649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76493"/>
                                        </p:tgtEl>
                                        <p:attrNameLst>
                                          <p:attrName>style.visibility</p:attrName>
                                        </p:attrNameLst>
                                      </p:cBhvr>
                                      <p:to>
                                        <p:strVal val="visible"/>
                                      </p:to>
                                    </p:set>
                                    <p:animEffect transition="in" filter="fade">
                                      <p:cBhvr>
                                        <p:cTn id="37" dur="1000"/>
                                        <p:tgtEl>
                                          <p:spTgt spid="276493"/>
                                        </p:tgtEl>
                                      </p:cBhvr>
                                    </p:animEffect>
                                    <p:anim calcmode="lin" valueType="num">
                                      <p:cBhvr>
                                        <p:cTn id="38" dur="1000" fill="hold"/>
                                        <p:tgtEl>
                                          <p:spTgt spid="276493"/>
                                        </p:tgtEl>
                                        <p:attrNameLst>
                                          <p:attrName>ppt_x</p:attrName>
                                        </p:attrNameLst>
                                      </p:cBhvr>
                                      <p:tavLst>
                                        <p:tav tm="0">
                                          <p:val>
                                            <p:strVal val="#ppt_x"/>
                                          </p:val>
                                        </p:tav>
                                        <p:tav tm="100000">
                                          <p:val>
                                            <p:strVal val="#ppt_x"/>
                                          </p:val>
                                        </p:tav>
                                      </p:tavLst>
                                    </p:anim>
                                    <p:anim calcmode="lin" valueType="num">
                                      <p:cBhvr>
                                        <p:cTn id="39" dur="1000" fill="hold"/>
                                        <p:tgtEl>
                                          <p:spTgt spid="27649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ED54BAC0-F5A6-4718-B624-F0D44167D988}" type="slidenum">
              <a:rPr lang="pt-BR" altLang="pt-BR"/>
              <a:pPr/>
              <a:t>14</a:t>
            </a:fld>
            <a:endParaRPr lang="pt-BR" altLang="pt-BR"/>
          </a:p>
        </p:txBody>
      </p:sp>
      <p:sp>
        <p:nvSpPr>
          <p:cNvPr id="134146" name="Rectangle 2"/>
          <p:cNvSpPr>
            <a:spLocks noGrp="1" noChangeArrowheads="1"/>
          </p:cNvSpPr>
          <p:nvPr>
            <p:ph type="title"/>
          </p:nvPr>
        </p:nvSpPr>
        <p:spPr>
          <a:xfrm>
            <a:off x="3028950" y="582613"/>
            <a:ext cx="3919538" cy="644525"/>
          </a:xfrm>
        </p:spPr>
        <p:txBody>
          <a:bodyPr/>
          <a:lstStyle/>
          <a:p>
            <a:r>
              <a:rPr lang="pt-BR" altLang="pt-BR" sz="3200" b="1" dirty="0">
                <a:latin typeface="Times New Roman" pitchFamily="18" charset="0"/>
              </a:rPr>
              <a:t>EXEMPLO FCC</a:t>
            </a:r>
          </a:p>
        </p:txBody>
      </p:sp>
      <p:graphicFrame>
        <p:nvGraphicFramePr>
          <p:cNvPr id="7" name="Object 115"/>
          <p:cNvGraphicFramePr>
            <a:graphicFrameLocks noChangeAspect="1"/>
          </p:cNvGraphicFramePr>
          <p:nvPr>
            <p:extLst>
              <p:ext uri="{D42A27DB-BD31-4B8C-83A1-F6EECF244321}">
                <p14:modId xmlns:p14="http://schemas.microsoft.com/office/powerpoint/2010/main" val="485864603"/>
              </p:ext>
            </p:extLst>
          </p:nvPr>
        </p:nvGraphicFramePr>
        <p:xfrm>
          <a:off x="1115615" y="1109162"/>
          <a:ext cx="7581591" cy="5607943"/>
        </p:xfrm>
        <a:graphic>
          <a:graphicData uri="http://schemas.openxmlformats.org/presentationml/2006/ole">
            <mc:AlternateContent xmlns:mc="http://schemas.openxmlformats.org/markup-compatibility/2006">
              <mc:Choice xmlns:v="urn:schemas-microsoft-com:vml" Requires="v">
                <p:oleObj spid="_x0000_s1064067" name="Bitmap Image" r:id="rId4" imgW="5525271" imgH="4086795" progId="Paint.Picture">
                  <p:embed/>
                </p:oleObj>
              </mc:Choice>
              <mc:Fallback>
                <p:oleObj name="Bitmap Image" r:id="rId4" imgW="5525271" imgH="4086795" progId="Paint.Picture">
                  <p:embed/>
                  <p:pic>
                    <p:nvPicPr>
                      <p:cNvPr id="5" name="Object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1109162"/>
                        <a:ext cx="7581591" cy="5607943"/>
                      </a:xfrm>
                      <a:prstGeom prst="rect">
                        <a:avLst/>
                      </a:prstGeom>
                      <a:noFill/>
                      <a:ln>
                        <a:noFill/>
                      </a:ln>
                      <a:effectLst/>
                    </p:spPr>
                  </p:pic>
                </p:oleObj>
              </mc:Fallback>
            </mc:AlternateContent>
          </a:graphicData>
        </a:graphic>
      </p:graphicFrame>
      <p:sp>
        <p:nvSpPr>
          <p:cNvPr id="3" name="Retângulo 2"/>
          <p:cNvSpPr/>
          <p:nvPr/>
        </p:nvSpPr>
        <p:spPr bwMode="auto">
          <a:xfrm>
            <a:off x="1547664" y="2780928"/>
            <a:ext cx="6192688" cy="21602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7"/>
          <p:cNvSpPr/>
          <p:nvPr/>
        </p:nvSpPr>
        <p:spPr bwMode="auto">
          <a:xfrm>
            <a:off x="1331640" y="1119126"/>
            <a:ext cx="6192688" cy="21602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986106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6"/>
          <p:cNvSpPr>
            <a:spLocks noGrp="1"/>
          </p:cNvSpPr>
          <p:nvPr>
            <p:ph type="sldNum" sz="quarter" idx="12"/>
          </p:nvPr>
        </p:nvSpPr>
        <p:spPr/>
        <p:txBody>
          <a:bodyPr/>
          <a:lstStyle/>
          <a:p>
            <a:fld id="{98178CEA-F456-4E84-81CC-D0E7AF95793B}" type="slidenum">
              <a:rPr lang="pt-BR" altLang="pt-BR"/>
              <a:pPr/>
              <a:t>140</a:t>
            </a:fld>
            <a:endParaRPr lang="pt-BR" altLang="pt-BR"/>
          </a:p>
        </p:txBody>
      </p:sp>
      <p:sp>
        <p:nvSpPr>
          <p:cNvPr id="302083" name="Rectangle 3"/>
          <p:cNvSpPr>
            <a:spLocks noGrp="1" noChangeArrowheads="1"/>
          </p:cNvSpPr>
          <p:nvPr>
            <p:ph type="title"/>
          </p:nvPr>
        </p:nvSpPr>
        <p:spPr>
          <a:noFill/>
          <a:ln/>
        </p:spPr>
        <p:txBody>
          <a:bodyPr/>
          <a:lstStyle/>
          <a:p>
            <a:r>
              <a:rPr lang="pt-BR" altLang="pt-BR" b="1" u="sng"/>
              <a:t>DMC Caso MIMO</a:t>
            </a:r>
          </a:p>
        </p:txBody>
      </p:sp>
      <p:sp>
        <p:nvSpPr>
          <p:cNvPr id="302082" name="Rectangle 2"/>
          <p:cNvSpPr>
            <a:spLocks noGrp="1" noChangeArrowheads="1"/>
          </p:cNvSpPr>
          <p:nvPr>
            <p:ph type="body" sz="half" idx="1"/>
          </p:nvPr>
        </p:nvSpPr>
        <p:spPr>
          <a:xfrm>
            <a:off x="457200" y="1239614"/>
            <a:ext cx="4038600" cy="4525963"/>
          </a:xfrm>
        </p:spPr>
        <p:txBody>
          <a:bodyPr/>
          <a:lstStyle/>
          <a:p>
            <a:pPr marL="403225" indent="-403225" defTabSz="1074738"/>
            <a:r>
              <a:rPr lang="pt-BR" altLang="pt-BR" sz="3100">
                <a:latin typeface="Times New Roman" pitchFamily="18" charset="0"/>
              </a:rPr>
              <a:t>Cada matriz</a:t>
            </a:r>
            <a:endParaRPr lang="pt-BR" altLang="pt-BR">
              <a:latin typeface="Times New Roman" pitchFamily="18" charset="0"/>
            </a:endParaRPr>
          </a:p>
          <a:p>
            <a:pPr marL="403225" indent="-403225" defTabSz="1074738"/>
            <a:endParaRPr lang="pt-BR" altLang="pt-BR" sz="3100">
              <a:latin typeface="Times New Roman" pitchFamily="18" charset="0"/>
            </a:endParaRPr>
          </a:p>
          <a:p>
            <a:pPr marL="403225" indent="-403225" defTabSz="1074738">
              <a:buFontTx/>
              <a:buNone/>
            </a:pPr>
            <a:endParaRPr lang="pt-BR" altLang="pt-BR" sz="3100">
              <a:latin typeface="Times New Roman" pitchFamily="18" charset="0"/>
            </a:endParaRPr>
          </a:p>
        </p:txBody>
      </p:sp>
      <p:graphicFrame>
        <p:nvGraphicFramePr>
          <p:cNvPr id="302090" name="Object 10"/>
          <p:cNvGraphicFramePr>
            <a:graphicFrameLocks noChangeAspect="1"/>
          </p:cNvGraphicFramePr>
          <p:nvPr>
            <p:extLst>
              <p:ext uri="{D42A27DB-BD31-4B8C-83A1-F6EECF244321}">
                <p14:modId xmlns:p14="http://schemas.microsoft.com/office/powerpoint/2010/main" val="1671520004"/>
              </p:ext>
            </p:extLst>
          </p:nvPr>
        </p:nvGraphicFramePr>
        <p:xfrm>
          <a:off x="2987675" y="1196752"/>
          <a:ext cx="534988" cy="687387"/>
        </p:xfrm>
        <a:graphic>
          <a:graphicData uri="http://schemas.openxmlformats.org/presentationml/2006/ole">
            <mc:AlternateContent xmlns:mc="http://schemas.openxmlformats.org/markup-compatibility/2006">
              <mc:Choice xmlns:v="urn:schemas-microsoft-com:vml" Requires="v">
                <p:oleObj spid="_x0000_s1173629" name="Equation" r:id="rId4" imgW="177480" imgH="228600" progId="Equation.DSMT4">
                  <p:embed/>
                </p:oleObj>
              </mc:Choice>
              <mc:Fallback>
                <p:oleObj name="Equation" r:id="rId4" imgW="177480" imgH="2286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196752"/>
                        <a:ext cx="534988"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1" name="Object 11"/>
          <p:cNvGraphicFramePr>
            <a:graphicFrameLocks noGrp="1" noChangeAspect="1"/>
          </p:cNvGraphicFramePr>
          <p:nvPr>
            <p:ph sz="half" idx="2"/>
            <p:extLst>
              <p:ext uri="{D42A27DB-BD31-4B8C-83A1-F6EECF244321}">
                <p14:modId xmlns:p14="http://schemas.microsoft.com/office/powerpoint/2010/main" val="3077782021"/>
              </p:ext>
            </p:extLst>
          </p:nvPr>
        </p:nvGraphicFramePr>
        <p:xfrm>
          <a:off x="323528" y="1930969"/>
          <a:ext cx="2493718" cy="833439"/>
        </p:xfrm>
        <a:graphic>
          <a:graphicData uri="http://schemas.openxmlformats.org/presentationml/2006/ole">
            <mc:AlternateContent xmlns:mc="http://schemas.openxmlformats.org/markup-compatibility/2006">
              <mc:Choice xmlns:v="urn:schemas-microsoft-com:vml" Requires="v">
                <p:oleObj spid="_x0000_s1173630" name="Equation" r:id="rId6" imgW="838080" imgH="279360" progId="Equation.DSMT4">
                  <p:embed/>
                </p:oleObj>
              </mc:Choice>
              <mc:Fallback>
                <p:oleObj name="Equation" r:id="rId6" imgW="838080" imgH="27936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930969"/>
                        <a:ext cx="2493718" cy="833439"/>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graphicFrame>
        <p:nvGraphicFramePr>
          <p:cNvPr id="302093" name="Object 13"/>
          <p:cNvGraphicFramePr>
            <a:graphicFrameLocks noChangeAspect="1"/>
          </p:cNvGraphicFramePr>
          <p:nvPr>
            <p:extLst>
              <p:ext uri="{D42A27DB-BD31-4B8C-83A1-F6EECF244321}">
                <p14:modId xmlns:p14="http://schemas.microsoft.com/office/powerpoint/2010/main" val="3594117701"/>
              </p:ext>
            </p:extLst>
          </p:nvPr>
        </p:nvGraphicFramePr>
        <p:xfrm>
          <a:off x="4283968" y="1743644"/>
          <a:ext cx="1786554" cy="1100933"/>
        </p:xfrm>
        <a:graphic>
          <a:graphicData uri="http://schemas.openxmlformats.org/presentationml/2006/ole">
            <mc:AlternateContent xmlns:mc="http://schemas.openxmlformats.org/markup-compatibility/2006">
              <mc:Choice xmlns:v="urn:schemas-microsoft-com:vml" Requires="v">
                <p:oleObj spid="_x0000_s1173631" name="Equation" r:id="rId8" imgW="698197" imgH="431613" progId="Equation.DSMT4">
                  <p:embed/>
                </p:oleObj>
              </mc:Choice>
              <mc:Fallback>
                <p:oleObj name="Equation" r:id="rId8" imgW="698197" imgH="431613"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1743644"/>
                        <a:ext cx="1786554" cy="110093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370429982"/>
              </p:ext>
            </p:extLst>
          </p:nvPr>
        </p:nvGraphicFramePr>
        <p:xfrm>
          <a:off x="291480" y="2844577"/>
          <a:ext cx="7952928" cy="3879588"/>
        </p:xfrm>
        <a:graphic>
          <a:graphicData uri="http://schemas.openxmlformats.org/presentationml/2006/ole">
            <mc:AlternateContent xmlns:mc="http://schemas.openxmlformats.org/markup-compatibility/2006">
              <mc:Choice xmlns:v="urn:schemas-microsoft-com:vml" Requires="v">
                <p:oleObj spid="_x0000_s1173632" name="Equation" r:id="rId10" imgW="1930400" imgH="939800" progId="Equation.DSMT4">
                  <p:embed/>
                </p:oleObj>
              </mc:Choice>
              <mc:Fallback>
                <p:oleObj name="Equation" r:id="rId10" imgW="1930400" imgH="9398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480" y="2844577"/>
                        <a:ext cx="7952928" cy="38795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02098" name="AutoShape 18"/>
          <p:cNvSpPr>
            <a:spLocks noChangeArrowheads="1"/>
          </p:cNvSpPr>
          <p:nvPr/>
        </p:nvSpPr>
        <p:spPr bwMode="auto">
          <a:xfrm>
            <a:off x="3132138" y="1988914"/>
            <a:ext cx="976312" cy="485775"/>
          </a:xfrm>
          <a:prstGeom prst="rightArrow">
            <a:avLst>
              <a:gd name="adj1" fmla="val 50000"/>
              <a:gd name="adj2" fmla="val 50245"/>
            </a:avLst>
          </a:prstGeom>
          <a:solidFill>
            <a:schemeClr val="accent1"/>
          </a:solidFill>
          <a:ln w="28575" algn="ctr">
            <a:solidFill>
              <a:srgbClr val="FF0000"/>
            </a:solidFill>
            <a:miter lim="800000"/>
            <a:headEnd/>
            <a:tailEnd/>
          </a:ln>
          <a:effectLst/>
        </p:spPr>
        <p:txBody>
          <a:bodyPr wrap="none" anchor="ctr"/>
          <a:lstStyle/>
          <a:p>
            <a:endParaRPr lang="pt-BR"/>
          </a:p>
        </p:txBody>
      </p:sp>
      <p:sp>
        <p:nvSpPr>
          <p:cNvPr id="302100" name="AutoShape 20"/>
          <p:cNvSpPr>
            <a:spLocks noChangeArrowheads="1"/>
          </p:cNvSpPr>
          <p:nvPr/>
        </p:nvSpPr>
        <p:spPr bwMode="auto">
          <a:xfrm>
            <a:off x="6227763" y="2276252"/>
            <a:ext cx="485775" cy="976312"/>
          </a:xfrm>
          <a:prstGeom prst="downArrow">
            <a:avLst>
              <a:gd name="adj1" fmla="val 50000"/>
              <a:gd name="adj2" fmla="val 50245"/>
            </a:avLst>
          </a:prstGeom>
          <a:solidFill>
            <a:schemeClr val="accent1"/>
          </a:solidFill>
          <a:ln w="28575" algn="ctr">
            <a:solidFill>
              <a:srgbClr val="FF0000"/>
            </a:solidFill>
            <a:miter lim="800000"/>
            <a:headEnd/>
            <a:tailEnd/>
          </a:ln>
          <a:effectLst/>
        </p:spPr>
        <p:txBody>
          <a:bodyPr wrap="none" anchor="ctr"/>
          <a:lstStyle/>
          <a:p>
            <a:endParaRPr lang="pt-BR"/>
          </a:p>
        </p:txBody>
      </p:sp>
      <mc:AlternateContent xmlns:mc="http://schemas.openxmlformats.org/markup-compatibility/2006" xmlns:a14="http://schemas.microsoft.com/office/drawing/2010/main">
        <mc:Choice Requires="a14">
          <p:sp>
            <p:nvSpPr>
              <p:cNvPr id="3" name="CaixaDeTexto 2"/>
              <p:cNvSpPr txBox="1"/>
              <p:nvPr/>
            </p:nvSpPr>
            <p:spPr>
              <a:xfrm>
                <a:off x="457200" y="5414579"/>
                <a:ext cx="12859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𝑙</m:t>
                      </m:r>
                      <m:r>
                        <a:rPr lang="pt-BR" b="0" i="1" smtClean="0">
                          <a:latin typeface="Cambria Math" panose="02040503050406030204" pitchFamily="18" charset="0"/>
                        </a:rPr>
                        <m:t> </m:t>
                      </m:r>
                      <m:r>
                        <a:rPr lang="pt-BR" b="0" i="1" smtClean="0">
                          <a:latin typeface="Cambria Math" panose="02040503050406030204" pitchFamily="18" charset="0"/>
                        </a:rPr>
                        <m:t>𝑣𝑎𝑟𝑖𝑎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1 </m:t>
                      </m:r>
                    </m:oMath>
                  </m:oMathPara>
                </a14:m>
                <a:endParaRPr lang="pt-BR"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𝑎</m:t>
                      </m:r>
                      <m:r>
                        <a:rPr lang="pt-BR" b="0" i="1" smtClean="0">
                          <a:latin typeface="Cambria Math" panose="02040503050406030204" pitchFamily="18" charset="0"/>
                        </a:rPr>
                        <m:t> </m:t>
                      </m:r>
                      <m:r>
                        <a:rPr lang="pt-BR" b="0" i="1" smtClean="0">
                          <a:latin typeface="Cambria Math" panose="02040503050406030204" pitchFamily="18" charset="0"/>
                        </a:rPr>
                        <m:t>𝑁</m:t>
                      </m:r>
                    </m:oMath>
                  </m:oMathPara>
                </a14:m>
                <a:endParaRPr lang="pt-BR" dirty="0"/>
              </a:p>
            </p:txBody>
          </p:sp>
        </mc:Choice>
        <mc:Fallback xmlns="">
          <p:sp>
            <p:nvSpPr>
              <p:cNvPr id="3" name="CaixaDeTexto 2"/>
              <p:cNvSpPr txBox="1">
                <a:spLocks noRot="1" noChangeAspect="1" noMove="1" noResize="1" noEditPoints="1" noAdjustHandles="1" noChangeArrowheads="1" noChangeShapeType="1" noTextEdit="1"/>
              </p:cNvSpPr>
              <p:nvPr/>
            </p:nvSpPr>
            <p:spPr>
              <a:xfrm>
                <a:off x="457200" y="5414579"/>
                <a:ext cx="1285993" cy="553998"/>
              </a:xfrm>
              <a:prstGeom prst="rect">
                <a:avLst/>
              </a:prstGeom>
              <a:blipFill>
                <a:blip r:embed="rId12"/>
                <a:stretch>
                  <a:fillRect l="-6161" b="-4396"/>
                </a:stretch>
              </a:blipFill>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AFDBC710-CA12-49D8-89C2-8ECCBD81DF7D}" type="slidenum">
              <a:rPr lang="pt-BR" altLang="pt-BR"/>
              <a:pPr/>
              <a:t>141</a:t>
            </a:fld>
            <a:endParaRPr lang="pt-BR" altLang="pt-BR"/>
          </a:p>
        </p:txBody>
      </p:sp>
      <p:sp>
        <p:nvSpPr>
          <p:cNvPr id="307202" name="Rectangle 2"/>
          <p:cNvSpPr>
            <a:spLocks noGrp="1" noChangeArrowheads="1"/>
          </p:cNvSpPr>
          <p:nvPr>
            <p:ph type="title"/>
          </p:nvPr>
        </p:nvSpPr>
        <p:spPr>
          <a:noFill/>
          <a:ln/>
        </p:spPr>
        <p:txBody>
          <a:bodyPr/>
          <a:lstStyle/>
          <a:p>
            <a:r>
              <a:rPr lang="pt-BR" altLang="pt-BR" b="1" u="sng"/>
              <a:t>DMC Caso MIMO</a:t>
            </a:r>
          </a:p>
        </p:txBody>
      </p:sp>
      <p:sp>
        <p:nvSpPr>
          <p:cNvPr id="307203"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Subtraindo o set point para gera o vetor de erros</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07204" name="Rectangle 4"/>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7219" name="Object 19"/>
          <p:cNvGraphicFramePr>
            <a:graphicFrameLocks noChangeAspect="1"/>
          </p:cNvGraphicFramePr>
          <p:nvPr>
            <p:extLst>
              <p:ext uri="{D42A27DB-BD31-4B8C-83A1-F6EECF244321}">
                <p14:modId xmlns:p14="http://schemas.microsoft.com/office/powerpoint/2010/main" val="1885439486"/>
              </p:ext>
            </p:extLst>
          </p:nvPr>
        </p:nvGraphicFramePr>
        <p:xfrm>
          <a:off x="899592" y="3356992"/>
          <a:ext cx="6815225" cy="1008112"/>
        </p:xfrm>
        <a:graphic>
          <a:graphicData uri="http://schemas.openxmlformats.org/presentationml/2006/ole">
            <mc:AlternateContent xmlns:mc="http://schemas.openxmlformats.org/markup-compatibility/2006">
              <mc:Choice xmlns:v="urn:schemas-microsoft-com:vml" Requires="v">
                <p:oleObj spid="_x0000_s1196084" name="Equation" r:id="rId4" imgW="1866600" imgH="279360" progId="Equation.DSMT4">
                  <p:embed/>
                </p:oleObj>
              </mc:Choice>
              <mc:Fallback>
                <p:oleObj name="Equation" r:id="rId4" imgW="1866600" imgH="279360" progId="Equation.DSMT4">
                  <p:embed/>
                  <p:pic>
                    <p:nvPicPr>
                      <p:cNvPr id="0" name="Object 19"/>
                      <p:cNvPicPr>
                        <a:picLocks noChangeAspect="1" noChangeArrowheads="1"/>
                      </p:cNvPicPr>
                      <p:nvPr/>
                    </p:nvPicPr>
                    <p:blipFill>
                      <a:blip r:embed="rId5"/>
                      <a:srcRect/>
                      <a:stretch>
                        <a:fillRect/>
                      </a:stretch>
                    </p:blipFill>
                    <p:spPr bwMode="auto">
                      <a:xfrm>
                        <a:off x="899592" y="3356992"/>
                        <a:ext cx="6815225" cy="10081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07218" name="Object 18"/>
          <p:cNvGraphicFramePr>
            <a:graphicFrameLocks noChangeAspect="1"/>
          </p:cNvGraphicFramePr>
          <p:nvPr>
            <p:extLst>
              <p:ext uri="{D42A27DB-BD31-4B8C-83A1-F6EECF244321}">
                <p14:modId xmlns:p14="http://schemas.microsoft.com/office/powerpoint/2010/main" val="2292872933"/>
              </p:ext>
            </p:extLst>
          </p:nvPr>
        </p:nvGraphicFramePr>
        <p:xfrm>
          <a:off x="83751" y="4811216"/>
          <a:ext cx="5013131" cy="1224136"/>
        </p:xfrm>
        <a:graphic>
          <a:graphicData uri="http://schemas.openxmlformats.org/presentationml/2006/ole">
            <mc:AlternateContent xmlns:mc="http://schemas.openxmlformats.org/markup-compatibility/2006">
              <mc:Choice xmlns:v="urn:schemas-microsoft-com:vml" Requires="v">
                <p:oleObj spid="_x0000_s1196085" name="Equation" r:id="rId6" imgW="1143000" imgH="279360" progId="Equation.DSMT4">
                  <p:embed/>
                </p:oleObj>
              </mc:Choice>
              <mc:Fallback>
                <p:oleObj name="Equation" r:id="rId6" imgW="1143000" imgH="279360" progId="Equation.DSMT4">
                  <p:embed/>
                  <p:pic>
                    <p:nvPicPr>
                      <p:cNvPr id="0" name="Object 18"/>
                      <p:cNvPicPr>
                        <a:picLocks noChangeAspect="1" noChangeArrowheads="1"/>
                      </p:cNvPicPr>
                      <p:nvPr/>
                    </p:nvPicPr>
                    <p:blipFill>
                      <a:blip r:embed="rId7"/>
                      <a:srcRect/>
                      <a:stretch>
                        <a:fillRect/>
                      </a:stretch>
                    </p:blipFill>
                    <p:spPr bwMode="auto">
                      <a:xfrm>
                        <a:off x="83751" y="4811216"/>
                        <a:ext cx="5013131" cy="12241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07217" name="Object 17"/>
          <p:cNvGraphicFramePr>
            <a:graphicFrameLocks noChangeAspect="1"/>
          </p:cNvGraphicFramePr>
          <p:nvPr>
            <p:extLst>
              <p:ext uri="{D42A27DB-BD31-4B8C-83A1-F6EECF244321}">
                <p14:modId xmlns:p14="http://schemas.microsoft.com/office/powerpoint/2010/main" val="2044374425"/>
              </p:ext>
            </p:extLst>
          </p:nvPr>
        </p:nvGraphicFramePr>
        <p:xfrm>
          <a:off x="5130062" y="4797152"/>
          <a:ext cx="3958857" cy="1224136"/>
        </p:xfrm>
        <a:graphic>
          <a:graphicData uri="http://schemas.openxmlformats.org/presentationml/2006/ole">
            <mc:AlternateContent xmlns:mc="http://schemas.openxmlformats.org/markup-compatibility/2006">
              <mc:Choice xmlns:v="urn:schemas-microsoft-com:vml" Requires="v">
                <p:oleObj spid="_x0000_s1196086" name="Equation" r:id="rId8" imgW="863280" imgH="266400" progId="Equation.DSMT4">
                  <p:embed/>
                </p:oleObj>
              </mc:Choice>
              <mc:Fallback>
                <p:oleObj name="Equation" r:id="rId8" imgW="863280" imgH="2664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0062" y="4797152"/>
                        <a:ext cx="3958857" cy="12241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07220" name="Rectangle 20"/>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2389533171"/>
              </p:ext>
            </p:extLst>
          </p:nvPr>
        </p:nvGraphicFramePr>
        <p:xfrm>
          <a:off x="2426493" y="2139156"/>
          <a:ext cx="4291013" cy="1008063"/>
        </p:xfrm>
        <a:graphic>
          <a:graphicData uri="http://schemas.openxmlformats.org/presentationml/2006/ole">
            <mc:AlternateContent xmlns:mc="http://schemas.openxmlformats.org/markup-compatibility/2006">
              <mc:Choice xmlns:v="urn:schemas-microsoft-com:vml" Requires="v">
                <p:oleObj spid="_x0000_s1196087" name="Equation" r:id="rId10" imgW="1180588" imgH="279279" progId="Equation.DSMT4">
                  <p:embed/>
                </p:oleObj>
              </mc:Choice>
              <mc:Fallback>
                <p:oleObj name="Equation" r:id="rId10" imgW="1180588" imgH="279279"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6493" y="2139156"/>
                        <a:ext cx="4291013" cy="100806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Elipse 2"/>
          <p:cNvSpPr/>
          <p:nvPr/>
        </p:nvSpPr>
        <p:spPr bwMode="auto">
          <a:xfrm>
            <a:off x="3347864" y="3356992"/>
            <a:ext cx="936104" cy="108012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Elipse 3"/>
          <p:cNvSpPr/>
          <p:nvPr/>
        </p:nvSpPr>
        <p:spPr bwMode="auto">
          <a:xfrm>
            <a:off x="5940152" y="3284984"/>
            <a:ext cx="1008112" cy="115212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3" idx="4"/>
          </p:cNvCxnSpPr>
          <p:nvPr/>
        </p:nvCxnSpPr>
        <p:spPr bwMode="auto">
          <a:xfrm>
            <a:off x="3815916" y="4437112"/>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a:stCxn id="4" idx="4"/>
            <a:endCxn id="3" idx="4"/>
          </p:cNvCxnSpPr>
          <p:nvPr/>
        </p:nvCxnSpPr>
        <p:spPr bwMode="auto">
          <a:xfrm flipH="1">
            <a:off x="3815916" y="4437112"/>
            <a:ext cx="262829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3275856" y="4797152"/>
            <a:ext cx="1854206" cy="1080120"/>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p:nvPr/>
        </p:nvCxnSpPr>
        <p:spPr bwMode="auto">
          <a:xfrm>
            <a:off x="5004048" y="5877272"/>
            <a:ext cx="3456384" cy="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Elipse 12"/>
          <p:cNvSpPr/>
          <p:nvPr/>
        </p:nvSpPr>
        <p:spPr bwMode="auto">
          <a:xfrm>
            <a:off x="8316416" y="4653136"/>
            <a:ext cx="827584" cy="136815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9" name="Conector de seta reta 18"/>
          <p:cNvCxnSpPr/>
          <p:nvPr/>
        </p:nvCxnSpPr>
        <p:spPr bwMode="auto">
          <a:xfrm flipH="1">
            <a:off x="3851920" y="6021288"/>
            <a:ext cx="4608512" cy="3823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19"/>
          <p:cNvSpPr/>
          <p:nvPr/>
        </p:nvSpPr>
        <p:spPr>
          <a:xfrm>
            <a:off x="539552" y="5550744"/>
            <a:ext cx="341792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Erro atual com a</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19"/>
                                        </p:tgtEl>
                                        <p:attrNameLst>
                                          <p:attrName>style.visibility</p:attrName>
                                        </p:attrNameLst>
                                      </p:cBhvr>
                                      <p:to>
                                        <p:strVal val="visible"/>
                                      </p:to>
                                    </p:set>
                                    <p:animEffect transition="in" filter="fade">
                                      <p:cBhvr>
                                        <p:cTn id="14" dur="1000"/>
                                        <p:tgtEl>
                                          <p:spTgt spid="307219"/>
                                        </p:tgtEl>
                                      </p:cBhvr>
                                    </p:animEffect>
                                    <p:anim calcmode="lin" valueType="num">
                                      <p:cBhvr>
                                        <p:cTn id="15" dur="1000" fill="hold"/>
                                        <p:tgtEl>
                                          <p:spTgt spid="307219"/>
                                        </p:tgtEl>
                                        <p:attrNameLst>
                                          <p:attrName>ppt_x</p:attrName>
                                        </p:attrNameLst>
                                      </p:cBhvr>
                                      <p:tavLst>
                                        <p:tav tm="0">
                                          <p:val>
                                            <p:strVal val="#ppt_x"/>
                                          </p:val>
                                        </p:tav>
                                        <p:tav tm="100000">
                                          <p:val>
                                            <p:strVal val="#ppt_x"/>
                                          </p:val>
                                        </p:tav>
                                      </p:tavLst>
                                    </p:anim>
                                    <p:anim calcmode="lin" valueType="num">
                                      <p:cBhvr>
                                        <p:cTn id="16" dur="1000" fill="hold"/>
                                        <p:tgtEl>
                                          <p:spTgt spid="3072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7218"/>
                                        </p:tgtEl>
                                        <p:attrNameLst>
                                          <p:attrName>style.visibility</p:attrName>
                                        </p:attrNameLst>
                                      </p:cBhvr>
                                      <p:to>
                                        <p:strVal val="visible"/>
                                      </p:to>
                                    </p:set>
                                    <p:animEffect transition="in" filter="fade">
                                      <p:cBhvr>
                                        <p:cTn id="41" dur="1000"/>
                                        <p:tgtEl>
                                          <p:spTgt spid="307218"/>
                                        </p:tgtEl>
                                      </p:cBhvr>
                                    </p:animEffect>
                                    <p:anim calcmode="lin" valueType="num">
                                      <p:cBhvr>
                                        <p:cTn id="42" dur="1000" fill="hold"/>
                                        <p:tgtEl>
                                          <p:spTgt spid="307218"/>
                                        </p:tgtEl>
                                        <p:attrNameLst>
                                          <p:attrName>ppt_x</p:attrName>
                                        </p:attrNameLst>
                                      </p:cBhvr>
                                      <p:tavLst>
                                        <p:tav tm="0">
                                          <p:val>
                                            <p:strVal val="#ppt_x"/>
                                          </p:val>
                                        </p:tav>
                                        <p:tav tm="100000">
                                          <p:val>
                                            <p:strVal val="#ppt_x"/>
                                          </p:val>
                                        </p:tav>
                                      </p:tavLst>
                                    </p:anim>
                                    <p:anim calcmode="lin" valueType="num">
                                      <p:cBhvr>
                                        <p:cTn id="43" dur="1000" fill="hold"/>
                                        <p:tgtEl>
                                          <p:spTgt spid="3072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07217"/>
                                        </p:tgtEl>
                                        <p:attrNameLst>
                                          <p:attrName>style.visibility</p:attrName>
                                        </p:attrNameLst>
                                      </p:cBhvr>
                                      <p:to>
                                        <p:strVal val="visible"/>
                                      </p:to>
                                    </p:set>
                                    <p:animEffect transition="in" filter="fade">
                                      <p:cBhvr>
                                        <p:cTn id="63" dur="1000"/>
                                        <p:tgtEl>
                                          <p:spTgt spid="307217"/>
                                        </p:tgtEl>
                                      </p:cBhvr>
                                    </p:animEffect>
                                    <p:anim calcmode="lin" valueType="num">
                                      <p:cBhvr>
                                        <p:cTn id="64" dur="1000" fill="hold"/>
                                        <p:tgtEl>
                                          <p:spTgt spid="307217"/>
                                        </p:tgtEl>
                                        <p:attrNameLst>
                                          <p:attrName>ppt_x</p:attrName>
                                        </p:attrNameLst>
                                      </p:cBhvr>
                                      <p:tavLst>
                                        <p:tav tm="0">
                                          <p:val>
                                            <p:strVal val="#ppt_x"/>
                                          </p:val>
                                        </p:tav>
                                        <p:tav tm="100000">
                                          <p:val>
                                            <p:strVal val="#ppt_x"/>
                                          </p:val>
                                        </p:tav>
                                      </p:tavLst>
                                    </p:anim>
                                    <p:anim calcmode="lin" valueType="num">
                                      <p:cBhvr>
                                        <p:cTn id="65" dur="1000" fill="hold"/>
                                        <p:tgtEl>
                                          <p:spTgt spid="3072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000"/>
                                        <p:tgtEl>
                                          <p:spTgt spid="1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circle(in)">
                                      <p:cBhvr>
                                        <p:cTn id="7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3" grpId="0" animBg="1"/>
      <p:bldP spid="2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6"/>
          <p:cNvSpPr>
            <a:spLocks noGrp="1"/>
          </p:cNvSpPr>
          <p:nvPr>
            <p:ph type="sldNum" sz="quarter" idx="12"/>
          </p:nvPr>
        </p:nvSpPr>
        <p:spPr/>
        <p:txBody>
          <a:bodyPr/>
          <a:lstStyle/>
          <a:p>
            <a:fld id="{423FA0B1-8BE8-414A-8529-942EA87A5B08}" type="slidenum">
              <a:rPr lang="pt-BR" altLang="pt-BR"/>
              <a:pPr/>
              <a:t>142</a:t>
            </a:fld>
            <a:endParaRPr lang="pt-BR" altLang="pt-BR"/>
          </a:p>
        </p:txBody>
      </p:sp>
      <p:sp>
        <p:nvSpPr>
          <p:cNvPr id="309250" name="Rectangle 2"/>
          <p:cNvSpPr>
            <a:spLocks noGrp="1" noChangeArrowheads="1"/>
          </p:cNvSpPr>
          <p:nvPr>
            <p:ph type="title"/>
          </p:nvPr>
        </p:nvSpPr>
        <p:spPr>
          <a:noFill/>
          <a:ln/>
        </p:spPr>
        <p:txBody>
          <a:bodyPr/>
          <a:lstStyle/>
          <a:p>
            <a:r>
              <a:rPr lang="pt-BR" altLang="pt-BR" b="1" u="sng"/>
              <a:t>DMC Caso MIMO</a:t>
            </a:r>
          </a:p>
        </p:txBody>
      </p:sp>
      <p:sp>
        <p:nvSpPr>
          <p:cNvPr id="309251"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a:latin typeface="Times New Roman" pitchFamily="18" charset="0"/>
              </a:rPr>
              <a:t>Função Objetivo</a:t>
            </a:r>
            <a:endParaRPr lang="pt-BR" altLang="pt-BR">
              <a:latin typeface="Times New Roman" pitchFamily="18" charset="0"/>
            </a:endParaRPr>
          </a:p>
          <a:p>
            <a:pPr marL="403225" indent="-403225" defTabSz="1074738"/>
            <a:endParaRPr lang="pt-BR" altLang="pt-BR" sz="3100">
              <a:latin typeface="Times New Roman" pitchFamily="18" charset="0"/>
            </a:endParaRPr>
          </a:p>
          <a:p>
            <a:pPr marL="403225" indent="-403225" defTabSz="1074738">
              <a:buFontTx/>
              <a:buNone/>
            </a:pPr>
            <a:endParaRPr lang="pt-BR" altLang="pt-BR" sz="3100">
              <a:latin typeface="Times New Roman" pitchFamily="18" charset="0"/>
            </a:endParaRPr>
          </a:p>
        </p:txBody>
      </p:sp>
      <p:sp>
        <p:nvSpPr>
          <p:cNvPr id="309252" name="Rectangle 4"/>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56" name="Rectangle 8"/>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59" name="Rectangle 11"/>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9258" name="Object 10"/>
          <p:cNvGraphicFramePr>
            <a:graphicFrameLocks noChangeAspect="1"/>
          </p:cNvGraphicFramePr>
          <p:nvPr>
            <p:extLst>
              <p:ext uri="{D42A27DB-BD31-4B8C-83A1-F6EECF244321}">
                <p14:modId xmlns:p14="http://schemas.microsoft.com/office/powerpoint/2010/main" val="294345652"/>
              </p:ext>
            </p:extLst>
          </p:nvPr>
        </p:nvGraphicFramePr>
        <p:xfrm>
          <a:off x="251520" y="2182957"/>
          <a:ext cx="8640960" cy="1157735"/>
        </p:xfrm>
        <a:graphic>
          <a:graphicData uri="http://schemas.openxmlformats.org/presentationml/2006/ole">
            <mc:AlternateContent xmlns:mc="http://schemas.openxmlformats.org/markup-compatibility/2006">
              <mc:Choice xmlns:v="urn:schemas-microsoft-com:vml" Requires="v">
                <p:oleObj spid="_x0000_s848605" name="Equation" r:id="rId4" imgW="2489200" imgH="330200" progId="Equation.DSMT4">
                  <p:embed/>
                </p:oleObj>
              </mc:Choice>
              <mc:Fallback>
                <p:oleObj name="Equation" r:id="rId4" imgW="2489200" imgH="3302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82957"/>
                        <a:ext cx="8640960" cy="115773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09261" name="Rectangle 1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9260" name="Object 12"/>
          <p:cNvGraphicFramePr>
            <a:graphicFrameLocks noChangeAspect="1"/>
          </p:cNvGraphicFramePr>
          <p:nvPr>
            <p:extLst>
              <p:ext uri="{D42A27DB-BD31-4B8C-83A1-F6EECF244321}">
                <p14:modId xmlns:p14="http://schemas.microsoft.com/office/powerpoint/2010/main" val="103775314"/>
              </p:ext>
            </p:extLst>
          </p:nvPr>
        </p:nvGraphicFramePr>
        <p:xfrm>
          <a:off x="107503" y="4509120"/>
          <a:ext cx="9022377" cy="792088"/>
        </p:xfrm>
        <a:graphic>
          <a:graphicData uri="http://schemas.openxmlformats.org/presentationml/2006/ole">
            <mc:AlternateContent xmlns:mc="http://schemas.openxmlformats.org/markup-compatibility/2006">
              <mc:Choice xmlns:v="urn:schemas-microsoft-com:vml" Requires="v">
                <p:oleObj spid="_x0000_s848606" name="Equation" r:id="rId6" imgW="3302000" imgH="292100" progId="Equation.DSMT4">
                  <p:embed/>
                </p:oleObj>
              </mc:Choice>
              <mc:Fallback>
                <p:oleObj name="Equation" r:id="rId6" imgW="3302000" imgH="2921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3" y="4509120"/>
                        <a:ext cx="9022377" cy="7920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09263" name="Rectangle 1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65" name="Rectangle 1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1403648" y="2132856"/>
            <a:ext cx="5112568"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1691680" y="3429000"/>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tângulo de cantos arredondados 18"/>
          <p:cNvSpPr/>
          <p:nvPr/>
        </p:nvSpPr>
        <p:spPr bwMode="auto">
          <a:xfrm>
            <a:off x="611560" y="4293096"/>
            <a:ext cx="6696744"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9258"/>
                                        </p:tgtEl>
                                        <p:attrNameLst>
                                          <p:attrName>style.visibility</p:attrName>
                                        </p:attrNameLst>
                                      </p:cBhvr>
                                      <p:to>
                                        <p:strVal val="visible"/>
                                      </p:to>
                                    </p:set>
                                    <p:animEffect transition="in" filter="fade">
                                      <p:cBhvr>
                                        <p:cTn id="7" dur="1000"/>
                                        <p:tgtEl>
                                          <p:spTgt spid="309258"/>
                                        </p:tgtEl>
                                      </p:cBhvr>
                                    </p:animEffect>
                                    <p:anim calcmode="lin" valueType="num">
                                      <p:cBhvr>
                                        <p:cTn id="8" dur="1000" fill="hold"/>
                                        <p:tgtEl>
                                          <p:spTgt spid="309258"/>
                                        </p:tgtEl>
                                        <p:attrNameLst>
                                          <p:attrName>ppt_x</p:attrName>
                                        </p:attrNameLst>
                                      </p:cBhvr>
                                      <p:tavLst>
                                        <p:tav tm="0">
                                          <p:val>
                                            <p:strVal val="#ppt_x"/>
                                          </p:val>
                                        </p:tav>
                                        <p:tav tm="100000">
                                          <p:val>
                                            <p:strVal val="#ppt_x"/>
                                          </p:val>
                                        </p:tav>
                                      </p:tavLst>
                                    </p:anim>
                                    <p:anim calcmode="lin" valueType="num">
                                      <p:cBhvr>
                                        <p:cTn id="9" dur="1000" fill="hold"/>
                                        <p:tgtEl>
                                          <p:spTgt spid="3092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9260"/>
                                        </p:tgtEl>
                                        <p:attrNameLst>
                                          <p:attrName>style.visibility</p:attrName>
                                        </p:attrNameLst>
                                      </p:cBhvr>
                                      <p:to>
                                        <p:strVal val="visible"/>
                                      </p:to>
                                    </p:set>
                                    <p:animEffect transition="in" filter="fade">
                                      <p:cBhvr>
                                        <p:cTn id="24" dur="1000"/>
                                        <p:tgtEl>
                                          <p:spTgt spid="309260"/>
                                        </p:tgtEl>
                                      </p:cBhvr>
                                    </p:animEffect>
                                    <p:anim calcmode="lin" valueType="num">
                                      <p:cBhvr>
                                        <p:cTn id="25" dur="1000" fill="hold"/>
                                        <p:tgtEl>
                                          <p:spTgt spid="309260"/>
                                        </p:tgtEl>
                                        <p:attrNameLst>
                                          <p:attrName>ppt_x</p:attrName>
                                        </p:attrNameLst>
                                      </p:cBhvr>
                                      <p:tavLst>
                                        <p:tav tm="0">
                                          <p:val>
                                            <p:strVal val="#ppt_x"/>
                                          </p:val>
                                        </p:tav>
                                        <p:tav tm="100000">
                                          <p:val>
                                            <p:strVal val="#ppt_x"/>
                                          </p:val>
                                        </p:tav>
                                      </p:tavLst>
                                    </p:anim>
                                    <p:anim calcmode="lin" valueType="num">
                                      <p:cBhvr>
                                        <p:cTn id="26" dur="1000" fill="hold"/>
                                        <p:tgtEl>
                                          <p:spTgt spid="3092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6"/>
          <p:cNvSpPr>
            <a:spLocks noGrp="1"/>
          </p:cNvSpPr>
          <p:nvPr>
            <p:ph type="sldNum" sz="quarter" idx="12"/>
          </p:nvPr>
        </p:nvSpPr>
        <p:spPr/>
        <p:txBody>
          <a:bodyPr/>
          <a:lstStyle/>
          <a:p>
            <a:fld id="{423FA0B1-8BE8-414A-8529-942EA87A5B08}" type="slidenum">
              <a:rPr lang="pt-BR" altLang="pt-BR"/>
              <a:pPr/>
              <a:t>143</a:t>
            </a:fld>
            <a:endParaRPr lang="pt-BR" altLang="pt-BR"/>
          </a:p>
        </p:txBody>
      </p:sp>
      <p:sp>
        <p:nvSpPr>
          <p:cNvPr id="309250" name="Rectangle 2"/>
          <p:cNvSpPr>
            <a:spLocks noGrp="1" noChangeArrowheads="1"/>
          </p:cNvSpPr>
          <p:nvPr>
            <p:ph type="title"/>
          </p:nvPr>
        </p:nvSpPr>
        <p:spPr>
          <a:noFill/>
          <a:ln/>
        </p:spPr>
        <p:txBody>
          <a:bodyPr/>
          <a:lstStyle/>
          <a:p>
            <a:r>
              <a:rPr lang="pt-BR" altLang="pt-BR" b="1" u="sng"/>
              <a:t>DMC Caso MIMO</a:t>
            </a:r>
          </a:p>
        </p:txBody>
      </p:sp>
      <p:sp>
        <p:nvSpPr>
          <p:cNvPr id="309251"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Ótimo sem restrições</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09252" name="Rectangle 4"/>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56" name="Rectangle 8"/>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57" name="Rectangle 9"/>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59" name="Rectangle 11"/>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61" name="Rectangle 1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9263" name="Rectangle 1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9262" name="Object 14"/>
          <p:cNvGraphicFramePr>
            <a:graphicFrameLocks noChangeAspect="1"/>
          </p:cNvGraphicFramePr>
          <p:nvPr>
            <p:extLst>
              <p:ext uri="{D42A27DB-BD31-4B8C-83A1-F6EECF244321}">
                <p14:modId xmlns:p14="http://schemas.microsoft.com/office/powerpoint/2010/main" val="1091477209"/>
              </p:ext>
            </p:extLst>
          </p:nvPr>
        </p:nvGraphicFramePr>
        <p:xfrm>
          <a:off x="246063" y="3233738"/>
          <a:ext cx="8496300" cy="1298575"/>
        </p:xfrm>
        <a:graphic>
          <a:graphicData uri="http://schemas.openxmlformats.org/presentationml/2006/ole">
            <mc:AlternateContent xmlns:mc="http://schemas.openxmlformats.org/markup-compatibility/2006">
              <mc:Choice xmlns:v="urn:schemas-microsoft-com:vml" Requires="v">
                <p:oleObj spid="_x0000_s1137928" name="Equation" r:id="rId4" imgW="2514600" imgH="393480" progId="Equation.DSMT4">
                  <p:embed/>
                </p:oleObj>
              </mc:Choice>
              <mc:Fallback>
                <p:oleObj name="Equation" r:id="rId4" imgW="2514600" imgH="393480" progId="Equation.DSMT4">
                  <p:embed/>
                  <p:pic>
                    <p:nvPicPr>
                      <p:cNvPr id="0" name=""/>
                      <p:cNvPicPr>
                        <a:picLocks noChangeAspect="1" noChangeArrowheads="1"/>
                      </p:cNvPicPr>
                      <p:nvPr/>
                    </p:nvPicPr>
                    <p:blipFill>
                      <a:blip r:embed="rId5"/>
                      <a:srcRect/>
                      <a:stretch>
                        <a:fillRect/>
                      </a:stretch>
                    </p:blipFill>
                    <p:spPr bwMode="auto">
                      <a:xfrm>
                        <a:off x="246063" y="3233738"/>
                        <a:ext cx="8496300" cy="12985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09265" name="Rectangle 1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09264" name="Object 16"/>
          <p:cNvGraphicFramePr>
            <a:graphicFrameLocks noChangeAspect="1"/>
          </p:cNvGraphicFramePr>
          <p:nvPr>
            <p:extLst>
              <p:ext uri="{D42A27DB-BD31-4B8C-83A1-F6EECF244321}">
                <p14:modId xmlns:p14="http://schemas.microsoft.com/office/powerpoint/2010/main" val="2141052583"/>
              </p:ext>
            </p:extLst>
          </p:nvPr>
        </p:nvGraphicFramePr>
        <p:xfrm>
          <a:off x="187718" y="4676977"/>
          <a:ext cx="5916097" cy="1368152"/>
        </p:xfrm>
        <a:graphic>
          <a:graphicData uri="http://schemas.openxmlformats.org/presentationml/2006/ole">
            <mc:AlternateContent xmlns:mc="http://schemas.openxmlformats.org/markup-compatibility/2006">
              <mc:Choice xmlns:v="urn:schemas-microsoft-com:vml" Requires="v">
                <p:oleObj spid="_x0000_s1137929" name="Equation" r:id="rId6" imgW="1409400" imgH="330120" progId="Equation.DSMT4">
                  <p:embed/>
                </p:oleObj>
              </mc:Choice>
              <mc:Fallback>
                <p:oleObj name="Equation" r:id="rId6" imgW="1409400" imgH="3301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718" y="4676977"/>
                        <a:ext cx="5916097" cy="136815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972972117"/>
              </p:ext>
            </p:extLst>
          </p:nvPr>
        </p:nvGraphicFramePr>
        <p:xfrm>
          <a:off x="61118" y="2136775"/>
          <a:ext cx="9021763" cy="792163"/>
        </p:xfrm>
        <a:graphic>
          <a:graphicData uri="http://schemas.openxmlformats.org/presentationml/2006/ole">
            <mc:AlternateContent xmlns:mc="http://schemas.openxmlformats.org/markup-compatibility/2006">
              <mc:Choice xmlns:v="urn:schemas-microsoft-com:vml" Requires="v">
                <p:oleObj spid="_x0000_s1137930" name="Equation" r:id="rId8" imgW="3302000" imgH="292100" progId="Equation.DSMT4">
                  <p:embed/>
                </p:oleObj>
              </mc:Choice>
              <mc:Fallback>
                <p:oleObj name="Equation" r:id="rId8" imgW="3302000" imgH="2921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 y="2136775"/>
                        <a:ext cx="9021763" cy="792163"/>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2275690827"/>
              </p:ext>
            </p:extLst>
          </p:nvPr>
        </p:nvGraphicFramePr>
        <p:xfrm>
          <a:off x="6372200" y="4752180"/>
          <a:ext cx="2324952" cy="623527"/>
        </p:xfrm>
        <a:graphic>
          <a:graphicData uri="http://schemas.openxmlformats.org/presentationml/2006/ole">
            <mc:AlternateContent xmlns:mc="http://schemas.openxmlformats.org/markup-compatibility/2006">
              <mc:Choice xmlns:v="urn:schemas-microsoft-com:vml" Requires="v">
                <p:oleObj spid="_x0000_s1137931" name="Equation" r:id="rId10" imgW="939600" imgH="253800" progId="Equation.DSMT4">
                  <p:embed/>
                </p:oleObj>
              </mc:Choice>
              <mc:Fallback>
                <p:oleObj name="Equation" r:id="rId10" imgW="939600" imgH="253800" progId="Equation.DSMT4">
                  <p:embed/>
                  <p:pic>
                    <p:nvPicPr>
                      <p:cNvPr id="16" name="Objeto 15"/>
                      <p:cNvPicPr>
                        <a:picLocks noChangeAspect="1" noChangeArrowheads="1"/>
                      </p:cNvPicPr>
                      <p:nvPr/>
                    </p:nvPicPr>
                    <p:blipFill>
                      <a:blip r:embed="rId11"/>
                      <a:srcRect/>
                      <a:stretch>
                        <a:fillRect/>
                      </a:stretch>
                    </p:blipFill>
                    <p:spPr bwMode="auto">
                      <a:xfrm>
                        <a:off x="6372200" y="4752180"/>
                        <a:ext cx="2324952" cy="62352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1398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9262"/>
                                        </p:tgtEl>
                                        <p:attrNameLst>
                                          <p:attrName>style.visibility</p:attrName>
                                        </p:attrNameLst>
                                      </p:cBhvr>
                                      <p:to>
                                        <p:strVal val="visible"/>
                                      </p:to>
                                    </p:set>
                                    <p:animEffect transition="in" filter="fade">
                                      <p:cBhvr>
                                        <p:cTn id="14" dur="1000"/>
                                        <p:tgtEl>
                                          <p:spTgt spid="309262"/>
                                        </p:tgtEl>
                                      </p:cBhvr>
                                    </p:animEffect>
                                    <p:anim calcmode="lin" valueType="num">
                                      <p:cBhvr>
                                        <p:cTn id="15" dur="1000" fill="hold"/>
                                        <p:tgtEl>
                                          <p:spTgt spid="309262"/>
                                        </p:tgtEl>
                                        <p:attrNameLst>
                                          <p:attrName>ppt_x</p:attrName>
                                        </p:attrNameLst>
                                      </p:cBhvr>
                                      <p:tavLst>
                                        <p:tav tm="0">
                                          <p:val>
                                            <p:strVal val="#ppt_x"/>
                                          </p:val>
                                        </p:tav>
                                        <p:tav tm="100000">
                                          <p:val>
                                            <p:strVal val="#ppt_x"/>
                                          </p:val>
                                        </p:tav>
                                      </p:tavLst>
                                    </p:anim>
                                    <p:anim calcmode="lin" valueType="num">
                                      <p:cBhvr>
                                        <p:cTn id="16" dur="1000" fill="hold"/>
                                        <p:tgtEl>
                                          <p:spTgt spid="3092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9264"/>
                                        </p:tgtEl>
                                        <p:attrNameLst>
                                          <p:attrName>style.visibility</p:attrName>
                                        </p:attrNameLst>
                                      </p:cBhvr>
                                      <p:to>
                                        <p:strVal val="visible"/>
                                      </p:to>
                                    </p:set>
                                    <p:animEffect transition="in" filter="fade">
                                      <p:cBhvr>
                                        <p:cTn id="21" dur="1000"/>
                                        <p:tgtEl>
                                          <p:spTgt spid="309264"/>
                                        </p:tgtEl>
                                      </p:cBhvr>
                                    </p:animEffect>
                                    <p:anim calcmode="lin" valueType="num">
                                      <p:cBhvr>
                                        <p:cTn id="22" dur="1000" fill="hold"/>
                                        <p:tgtEl>
                                          <p:spTgt spid="309264"/>
                                        </p:tgtEl>
                                        <p:attrNameLst>
                                          <p:attrName>ppt_x</p:attrName>
                                        </p:attrNameLst>
                                      </p:cBhvr>
                                      <p:tavLst>
                                        <p:tav tm="0">
                                          <p:val>
                                            <p:strVal val="#ppt_x"/>
                                          </p:val>
                                        </p:tav>
                                        <p:tav tm="100000">
                                          <p:val>
                                            <p:strVal val="#ppt_x"/>
                                          </p:val>
                                        </p:tav>
                                      </p:tavLst>
                                    </p:anim>
                                    <p:anim calcmode="lin" valueType="num">
                                      <p:cBhvr>
                                        <p:cTn id="23" dur="1000" fill="hold"/>
                                        <p:tgtEl>
                                          <p:spTgt spid="30926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3D8C7C4C-D3F6-4E54-8950-2246A0BCAC48}" type="slidenum">
              <a:rPr lang="pt-BR" altLang="pt-BR"/>
              <a:pPr/>
              <a:t>144</a:t>
            </a:fld>
            <a:endParaRPr lang="pt-BR" altLang="pt-BR"/>
          </a:p>
        </p:txBody>
      </p:sp>
      <p:sp>
        <p:nvSpPr>
          <p:cNvPr id="311298" name="Rectangle 2"/>
          <p:cNvSpPr>
            <a:spLocks noGrp="1" noChangeArrowheads="1"/>
          </p:cNvSpPr>
          <p:nvPr>
            <p:ph type="title"/>
          </p:nvPr>
        </p:nvSpPr>
        <p:spPr>
          <a:noFill/>
          <a:ln/>
        </p:spPr>
        <p:txBody>
          <a:bodyPr/>
          <a:lstStyle/>
          <a:p>
            <a:r>
              <a:rPr lang="pt-BR" altLang="pt-BR" b="1" u="sng"/>
              <a:t>DMC Caso MIMO</a:t>
            </a:r>
          </a:p>
        </p:txBody>
      </p:sp>
      <p:sp>
        <p:nvSpPr>
          <p:cNvPr id="311299"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a:latin typeface="Times New Roman" pitchFamily="18" charset="0"/>
              </a:rPr>
              <a:t>Vetor de soluções</a:t>
            </a:r>
          </a:p>
          <a:p>
            <a:pPr marL="403225" indent="-403225" defTabSz="1074738">
              <a:buFontTx/>
              <a:buNone/>
            </a:pPr>
            <a:endParaRPr lang="pt-BR" altLang="pt-BR" sz="3100">
              <a:latin typeface="Times New Roman" pitchFamily="18" charset="0"/>
            </a:endParaRPr>
          </a:p>
        </p:txBody>
      </p:sp>
      <p:sp>
        <p:nvSpPr>
          <p:cNvPr id="311302" name="Rectangle 6"/>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03"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05" name="Rectangle 9"/>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07"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09" name="Rectangle 13"/>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16" name="Rectangle 20"/>
          <p:cNvSpPr>
            <a:spLocks noChangeArrowheads="1"/>
          </p:cNvSpPr>
          <p:nvPr/>
        </p:nvSpPr>
        <p:spPr bwMode="auto">
          <a:xfrm>
            <a:off x="0" y="193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17" name="Rectangle 21"/>
          <p:cNvSpPr>
            <a:spLocks noChangeArrowheads="1"/>
          </p:cNvSpPr>
          <p:nvPr/>
        </p:nvSpPr>
        <p:spPr bwMode="auto">
          <a:xfrm>
            <a:off x="0" y="193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18" name="Rectangle 22"/>
          <p:cNvSpPr>
            <a:spLocks noChangeArrowheads="1"/>
          </p:cNvSpPr>
          <p:nvPr/>
        </p:nvSpPr>
        <p:spPr bwMode="auto">
          <a:xfrm>
            <a:off x="0" y="3687763"/>
            <a:ext cx="49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graphicFrame>
        <p:nvGraphicFramePr>
          <p:cNvPr id="311321" name="Object 25"/>
          <p:cNvGraphicFramePr>
            <a:graphicFrameLocks noChangeAspect="1"/>
          </p:cNvGraphicFramePr>
          <p:nvPr>
            <p:extLst>
              <p:ext uri="{D42A27DB-BD31-4B8C-83A1-F6EECF244321}">
                <p14:modId xmlns:p14="http://schemas.microsoft.com/office/powerpoint/2010/main" val="3818442581"/>
              </p:ext>
            </p:extLst>
          </p:nvPr>
        </p:nvGraphicFramePr>
        <p:xfrm>
          <a:off x="270668" y="2134755"/>
          <a:ext cx="3221211" cy="4595810"/>
        </p:xfrm>
        <a:graphic>
          <a:graphicData uri="http://schemas.openxmlformats.org/presentationml/2006/ole">
            <mc:AlternateContent xmlns:mc="http://schemas.openxmlformats.org/markup-compatibility/2006">
              <mc:Choice xmlns:v="urn:schemas-microsoft-com:vml" Requires="v">
                <p:oleObj spid="_x0000_s905976" name="Equation" r:id="rId4" imgW="977900" imgH="1397000" progId="Equation.DSMT4">
                  <p:embed/>
                </p:oleObj>
              </mc:Choice>
              <mc:Fallback>
                <p:oleObj name="Equation" r:id="rId4" imgW="977900" imgH="139700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 y="2134755"/>
                        <a:ext cx="3221211" cy="459581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1320" name="Object 24"/>
          <p:cNvGraphicFramePr>
            <a:graphicFrameLocks noChangeAspect="1"/>
          </p:cNvGraphicFramePr>
          <p:nvPr>
            <p:extLst>
              <p:ext uri="{D42A27DB-BD31-4B8C-83A1-F6EECF244321}">
                <p14:modId xmlns:p14="http://schemas.microsoft.com/office/powerpoint/2010/main" val="3680541555"/>
              </p:ext>
            </p:extLst>
          </p:nvPr>
        </p:nvGraphicFramePr>
        <p:xfrm>
          <a:off x="3765238" y="3491375"/>
          <a:ext cx="5375492" cy="2400211"/>
        </p:xfrm>
        <a:graphic>
          <a:graphicData uri="http://schemas.openxmlformats.org/presentationml/2006/ole">
            <mc:AlternateContent xmlns:mc="http://schemas.openxmlformats.org/markup-compatibility/2006">
              <mc:Choice xmlns:v="urn:schemas-microsoft-com:vml" Requires="v">
                <p:oleObj spid="_x0000_s905977" name="Equation" r:id="rId6" imgW="2108160" imgH="939600" progId="Equation.DSMT4">
                  <p:embed/>
                </p:oleObj>
              </mc:Choice>
              <mc:Fallback>
                <p:oleObj name="Equation" r:id="rId6" imgW="2108160" imgH="939600"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238" y="3491375"/>
                        <a:ext cx="5375492" cy="240021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1324" name="Rectangle 28"/>
          <p:cNvSpPr>
            <a:spLocks noChangeArrowheads="1"/>
          </p:cNvSpPr>
          <p:nvPr/>
        </p:nvSpPr>
        <p:spPr bwMode="auto">
          <a:xfrm>
            <a:off x="0" y="212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25" name="Rectangle 29"/>
          <p:cNvSpPr>
            <a:spLocks noChangeArrowheads="1"/>
          </p:cNvSpPr>
          <p:nvPr/>
        </p:nvSpPr>
        <p:spPr bwMode="auto">
          <a:xfrm>
            <a:off x="0" y="212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1326" name="Rectangle 30"/>
          <p:cNvSpPr>
            <a:spLocks noChangeArrowheads="1"/>
          </p:cNvSpPr>
          <p:nvPr/>
        </p:nvSpPr>
        <p:spPr bwMode="auto">
          <a:xfrm>
            <a:off x="0" y="3521075"/>
            <a:ext cx="541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2" name="Retângulo de cantos arredondados 1"/>
          <p:cNvSpPr/>
          <p:nvPr/>
        </p:nvSpPr>
        <p:spPr bwMode="auto">
          <a:xfrm>
            <a:off x="1691680" y="4293096"/>
            <a:ext cx="1512168"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3"/>
          </p:cNvCxnSpPr>
          <p:nvPr/>
        </p:nvCxnSpPr>
        <p:spPr bwMode="auto">
          <a:xfrm>
            <a:off x="3203848" y="4833156"/>
            <a:ext cx="720080"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Objeto 21"/>
          <p:cNvGraphicFramePr>
            <a:graphicFrameLocks noChangeAspect="1"/>
          </p:cNvGraphicFramePr>
          <p:nvPr>
            <p:extLst>
              <p:ext uri="{D42A27DB-BD31-4B8C-83A1-F6EECF244321}">
                <p14:modId xmlns:p14="http://schemas.microsoft.com/office/powerpoint/2010/main" val="2837347653"/>
              </p:ext>
            </p:extLst>
          </p:nvPr>
        </p:nvGraphicFramePr>
        <p:xfrm>
          <a:off x="3798462" y="2145105"/>
          <a:ext cx="3149802" cy="844743"/>
        </p:xfrm>
        <a:graphic>
          <a:graphicData uri="http://schemas.openxmlformats.org/presentationml/2006/ole">
            <mc:AlternateContent xmlns:mc="http://schemas.openxmlformats.org/markup-compatibility/2006">
              <mc:Choice xmlns:v="urn:schemas-microsoft-com:vml" Requires="v">
                <p:oleObj spid="_x0000_s905978" name="Equation" r:id="rId8" imgW="939600" imgH="253800" progId="Equation.DSMT4">
                  <p:embed/>
                </p:oleObj>
              </mc:Choice>
              <mc:Fallback>
                <p:oleObj name="Equation" r:id="rId8" imgW="939600" imgH="253800" progId="Equation.DSMT4">
                  <p:embed/>
                  <p:pic>
                    <p:nvPicPr>
                      <p:cNvPr id="16" name="Objeto 15"/>
                      <p:cNvPicPr>
                        <a:picLocks noChangeAspect="1" noChangeArrowheads="1"/>
                      </p:cNvPicPr>
                      <p:nvPr/>
                    </p:nvPicPr>
                    <p:blipFill>
                      <a:blip r:embed="rId9"/>
                      <a:srcRect/>
                      <a:stretch>
                        <a:fillRect/>
                      </a:stretch>
                    </p:blipFill>
                    <p:spPr bwMode="auto">
                      <a:xfrm>
                        <a:off x="3798462" y="2145105"/>
                        <a:ext cx="3149802" cy="84474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1321"/>
                                        </p:tgtEl>
                                        <p:attrNameLst>
                                          <p:attrName>style.visibility</p:attrName>
                                        </p:attrNameLst>
                                      </p:cBhvr>
                                      <p:to>
                                        <p:strVal val="visible"/>
                                      </p:to>
                                    </p:set>
                                    <p:animEffect transition="in" filter="fade">
                                      <p:cBhvr>
                                        <p:cTn id="7" dur="1000"/>
                                        <p:tgtEl>
                                          <p:spTgt spid="311321"/>
                                        </p:tgtEl>
                                      </p:cBhvr>
                                    </p:animEffect>
                                    <p:anim calcmode="lin" valueType="num">
                                      <p:cBhvr>
                                        <p:cTn id="8" dur="1000" fill="hold"/>
                                        <p:tgtEl>
                                          <p:spTgt spid="311321"/>
                                        </p:tgtEl>
                                        <p:attrNameLst>
                                          <p:attrName>ppt_x</p:attrName>
                                        </p:attrNameLst>
                                      </p:cBhvr>
                                      <p:tavLst>
                                        <p:tav tm="0">
                                          <p:val>
                                            <p:strVal val="#ppt_x"/>
                                          </p:val>
                                        </p:tav>
                                        <p:tav tm="100000">
                                          <p:val>
                                            <p:strVal val="#ppt_x"/>
                                          </p:val>
                                        </p:tav>
                                      </p:tavLst>
                                    </p:anim>
                                    <p:anim calcmode="lin" valueType="num">
                                      <p:cBhvr>
                                        <p:cTn id="9" dur="1000" fill="hold"/>
                                        <p:tgtEl>
                                          <p:spTgt spid="3113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1320"/>
                                        </p:tgtEl>
                                        <p:attrNameLst>
                                          <p:attrName>style.visibility</p:attrName>
                                        </p:attrNameLst>
                                      </p:cBhvr>
                                      <p:to>
                                        <p:strVal val="visible"/>
                                      </p:to>
                                    </p:set>
                                    <p:animEffect transition="in" filter="fade">
                                      <p:cBhvr>
                                        <p:cTn id="24" dur="1000"/>
                                        <p:tgtEl>
                                          <p:spTgt spid="311320"/>
                                        </p:tgtEl>
                                      </p:cBhvr>
                                    </p:animEffect>
                                    <p:anim calcmode="lin" valueType="num">
                                      <p:cBhvr>
                                        <p:cTn id="25" dur="1000" fill="hold"/>
                                        <p:tgtEl>
                                          <p:spTgt spid="311320"/>
                                        </p:tgtEl>
                                        <p:attrNameLst>
                                          <p:attrName>ppt_x</p:attrName>
                                        </p:attrNameLst>
                                      </p:cBhvr>
                                      <p:tavLst>
                                        <p:tav tm="0">
                                          <p:val>
                                            <p:strVal val="#ppt_x"/>
                                          </p:val>
                                        </p:tav>
                                        <p:tav tm="100000">
                                          <p:val>
                                            <p:strVal val="#ppt_x"/>
                                          </p:val>
                                        </p:tav>
                                      </p:tavLst>
                                    </p:anim>
                                    <p:anim calcmode="lin" valueType="num">
                                      <p:cBhvr>
                                        <p:cTn id="26" dur="1000" fill="hold"/>
                                        <p:tgtEl>
                                          <p:spTgt spid="3113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6"/>
          <p:cNvSpPr>
            <a:spLocks noGrp="1"/>
          </p:cNvSpPr>
          <p:nvPr>
            <p:ph type="sldNum" sz="quarter" idx="12"/>
          </p:nvPr>
        </p:nvSpPr>
        <p:spPr/>
        <p:txBody>
          <a:bodyPr/>
          <a:lstStyle/>
          <a:p>
            <a:fld id="{78E1A128-E5FC-40D0-80F5-B2B87CC002CE}" type="slidenum">
              <a:rPr lang="pt-BR" altLang="pt-BR"/>
              <a:pPr/>
              <a:t>145</a:t>
            </a:fld>
            <a:endParaRPr lang="pt-BR" altLang="pt-BR"/>
          </a:p>
        </p:txBody>
      </p:sp>
      <p:sp>
        <p:nvSpPr>
          <p:cNvPr id="313346" name="Rectangle 2"/>
          <p:cNvSpPr>
            <a:spLocks noGrp="1" noChangeArrowheads="1"/>
          </p:cNvSpPr>
          <p:nvPr>
            <p:ph type="title"/>
          </p:nvPr>
        </p:nvSpPr>
        <p:spPr>
          <a:noFill/>
          <a:ln/>
        </p:spPr>
        <p:txBody>
          <a:bodyPr/>
          <a:lstStyle/>
          <a:p>
            <a:r>
              <a:rPr lang="pt-BR" altLang="pt-BR" b="1" u="sng"/>
              <a:t>DMC Caso MIMO</a:t>
            </a:r>
          </a:p>
        </p:txBody>
      </p:sp>
      <p:sp>
        <p:nvSpPr>
          <p:cNvPr id="313347"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a:latin typeface="Times New Roman" pitchFamily="18" charset="0"/>
              </a:rPr>
              <a:t>Matriz R</a:t>
            </a:r>
          </a:p>
          <a:p>
            <a:pPr marL="403225" indent="-403225" defTabSz="1074738">
              <a:buFontTx/>
              <a:buNone/>
            </a:pPr>
            <a:endParaRPr lang="pt-BR" altLang="pt-BR" sz="3100">
              <a:latin typeface="Times New Roman" pitchFamily="18" charset="0"/>
            </a:endParaRPr>
          </a:p>
        </p:txBody>
      </p:sp>
      <p:sp>
        <p:nvSpPr>
          <p:cNvPr id="313348" name="Rectangle 4"/>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49"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50" name="Rectangle 6"/>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5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52" name="Rectangle 8"/>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3353" name="Object 9"/>
          <p:cNvGraphicFramePr>
            <a:graphicFrameLocks noChangeAspect="1"/>
          </p:cNvGraphicFramePr>
          <p:nvPr>
            <p:extLst>
              <p:ext uri="{D42A27DB-BD31-4B8C-83A1-F6EECF244321}">
                <p14:modId xmlns:p14="http://schemas.microsoft.com/office/powerpoint/2010/main" val="564255955"/>
              </p:ext>
            </p:extLst>
          </p:nvPr>
        </p:nvGraphicFramePr>
        <p:xfrm>
          <a:off x="245370" y="2221706"/>
          <a:ext cx="7134942" cy="4496499"/>
        </p:xfrm>
        <a:graphic>
          <a:graphicData uri="http://schemas.openxmlformats.org/presentationml/2006/ole">
            <mc:AlternateContent xmlns:mc="http://schemas.openxmlformats.org/markup-compatibility/2006">
              <mc:Choice xmlns:v="urn:schemas-microsoft-com:vml" Requires="v">
                <p:oleObj spid="_x0000_s1203207" name="Equation" r:id="rId4" imgW="2781300" imgH="1752600" progId="Equation.DSMT4">
                  <p:embed/>
                </p:oleObj>
              </mc:Choice>
              <mc:Fallback>
                <p:oleObj name="Equation" r:id="rId4" imgW="2781300" imgH="17526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70" y="2221706"/>
                        <a:ext cx="7134942" cy="449649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3354" name="Object 10"/>
          <p:cNvGraphicFramePr>
            <a:graphicFrameLocks noChangeAspect="1"/>
          </p:cNvGraphicFramePr>
          <p:nvPr>
            <p:extLst>
              <p:ext uri="{D42A27DB-BD31-4B8C-83A1-F6EECF244321}">
                <p14:modId xmlns:p14="http://schemas.microsoft.com/office/powerpoint/2010/main" val="1676596088"/>
              </p:ext>
            </p:extLst>
          </p:nvPr>
        </p:nvGraphicFramePr>
        <p:xfrm>
          <a:off x="3275856" y="1401763"/>
          <a:ext cx="5868144" cy="2351333"/>
        </p:xfrm>
        <a:graphic>
          <a:graphicData uri="http://schemas.openxmlformats.org/presentationml/2006/ole">
            <mc:AlternateContent xmlns:mc="http://schemas.openxmlformats.org/markup-compatibility/2006">
              <mc:Choice xmlns:v="urn:schemas-microsoft-com:vml" Requires="v">
                <p:oleObj spid="_x0000_s1203208" name="Equation" r:id="rId6" imgW="2400300" imgH="965200" progId="Equation.DSMT4">
                  <p:embed/>
                </p:oleObj>
              </mc:Choice>
              <mc:Fallback>
                <p:oleObj name="Equation" r:id="rId6" imgW="2400300" imgH="965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401763"/>
                        <a:ext cx="5868144" cy="235133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3356" name="Rectangle 12"/>
          <p:cNvSpPr>
            <a:spLocks noChangeArrowheads="1"/>
          </p:cNvSpPr>
          <p:nvPr/>
        </p:nvSpPr>
        <p:spPr bwMode="auto">
          <a:xfrm>
            <a:off x="0" y="193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57" name="Rectangle 13"/>
          <p:cNvSpPr>
            <a:spLocks noChangeArrowheads="1"/>
          </p:cNvSpPr>
          <p:nvPr/>
        </p:nvSpPr>
        <p:spPr bwMode="auto">
          <a:xfrm>
            <a:off x="0" y="193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3358" name="Rectangle 14"/>
          <p:cNvSpPr>
            <a:spLocks noChangeArrowheads="1"/>
          </p:cNvSpPr>
          <p:nvPr/>
        </p:nvSpPr>
        <p:spPr bwMode="auto">
          <a:xfrm>
            <a:off x="0" y="3687763"/>
            <a:ext cx="49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2" name="Retângulo de cantos arredondados 1"/>
          <p:cNvSpPr/>
          <p:nvPr/>
        </p:nvSpPr>
        <p:spPr bwMode="auto">
          <a:xfrm>
            <a:off x="3995936" y="4077072"/>
            <a:ext cx="129614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0"/>
          </p:cNvCxnSpPr>
          <p:nvPr/>
        </p:nvCxnSpPr>
        <p:spPr bwMode="auto">
          <a:xfrm flipV="1">
            <a:off x="4644008" y="3068960"/>
            <a:ext cx="0" cy="100811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179253843"/>
              </p:ext>
            </p:extLst>
          </p:nvPr>
        </p:nvGraphicFramePr>
        <p:xfrm>
          <a:off x="5541963" y="6189663"/>
          <a:ext cx="2308225" cy="552450"/>
        </p:xfrm>
        <a:graphic>
          <a:graphicData uri="http://schemas.openxmlformats.org/presentationml/2006/ole">
            <mc:AlternateContent xmlns:mc="http://schemas.openxmlformats.org/markup-compatibility/2006">
              <mc:Choice xmlns:v="urn:schemas-microsoft-com:vml" Requires="v">
                <p:oleObj spid="_x0000_s1203209" name="Equation" r:id="rId8" imgW="1155600" imgH="279360" progId="Equation.DSMT4">
                  <p:embed/>
                </p:oleObj>
              </mc:Choice>
              <mc:Fallback>
                <p:oleObj name="Equation" r:id="rId8" imgW="1155600" imgH="279360" progId="Equation.DSMT4">
                  <p:embed/>
                  <p:pic>
                    <p:nvPicPr>
                      <p:cNvPr id="0" name="Objeto 3"/>
                      <p:cNvPicPr>
                        <a:picLocks noChangeAspect="1" noChangeArrowheads="1"/>
                      </p:cNvPicPr>
                      <p:nvPr/>
                    </p:nvPicPr>
                    <p:blipFill>
                      <a:blip r:embed="rId9"/>
                      <a:srcRect/>
                      <a:stretch>
                        <a:fillRect/>
                      </a:stretch>
                    </p:blipFill>
                    <p:spPr bwMode="auto">
                      <a:xfrm>
                        <a:off x="5541963" y="6189663"/>
                        <a:ext cx="2308225" cy="55245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1479097926"/>
              </p:ext>
            </p:extLst>
          </p:nvPr>
        </p:nvGraphicFramePr>
        <p:xfrm>
          <a:off x="6859463" y="3068960"/>
          <a:ext cx="2105025" cy="654050"/>
        </p:xfrm>
        <a:graphic>
          <a:graphicData uri="http://schemas.openxmlformats.org/presentationml/2006/ole">
            <mc:AlternateContent xmlns:mc="http://schemas.openxmlformats.org/markup-compatibility/2006">
              <mc:Choice xmlns:v="urn:schemas-microsoft-com:vml" Requires="v">
                <p:oleObj spid="_x0000_s1203210" name="Equation" r:id="rId10" imgW="1054080" imgH="330120" progId="Equation.DSMT4">
                  <p:embed/>
                </p:oleObj>
              </mc:Choice>
              <mc:Fallback>
                <p:oleObj name="Equation" r:id="rId10" imgW="1054080" imgH="330120" progId="Equation.DSMT4">
                  <p:embed/>
                  <p:pic>
                    <p:nvPicPr>
                      <p:cNvPr id="16" name="Objeto 15"/>
                      <p:cNvPicPr>
                        <a:picLocks noChangeAspect="1" noChangeArrowheads="1"/>
                      </p:cNvPicPr>
                      <p:nvPr/>
                    </p:nvPicPr>
                    <p:blipFill>
                      <a:blip r:embed="rId11"/>
                      <a:srcRect/>
                      <a:stretch>
                        <a:fillRect/>
                      </a:stretch>
                    </p:blipFill>
                    <p:spPr bwMode="auto">
                      <a:xfrm>
                        <a:off x="6859463" y="3068960"/>
                        <a:ext cx="2105025" cy="6540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3354"/>
                                        </p:tgtEl>
                                        <p:attrNameLst>
                                          <p:attrName>style.visibility</p:attrName>
                                        </p:attrNameLst>
                                      </p:cBhvr>
                                      <p:to>
                                        <p:strVal val="visible"/>
                                      </p:to>
                                    </p:set>
                                    <p:animEffect transition="in" filter="fade">
                                      <p:cBhvr>
                                        <p:cTn id="17" dur="1000"/>
                                        <p:tgtEl>
                                          <p:spTgt spid="313354"/>
                                        </p:tgtEl>
                                      </p:cBhvr>
                                    </p:animEffect>
                                    <p:anim calcmode="lin" valueType="num">
                                      <p:cBhvr>
                                        <p:cTn id="18" dur="1000" fill="hold"/>
                                        <p:tgtEl>
                                          <p:spTgt spid="313354"/>
                                        </p:tgtEl>
                                        <p:attrNameLst>
                                          <p:attrName>ppt_x</p:attrName>
                                        </p:attrNameLst>
                                      </p:cBhvr>
                                      <p:tavLst>
                                        <p:tav tm="0">
                                          <p:val>
                                            <p:strVal val="#ppt_x"/>
                                          </p:val>
                                        </p:tav>
                                        <p:tav tm="100000">
                                          <p:val>
                                            <p:strVal val="#ppt_x"/>
                                          </p:val>
                                        </p:tav>
                                      </p:tavLst>
                                    </p:anim>
                                    <p:anim calcmode="lin" valueType="num">
                                      <p:cBhvr>
                                        <p:cTn id="19" dur="1000" fill="hold"/>
                                        <p:tgtEl>
                                          <p:spTgt spid="3133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146</a:t>
            </a:fld>
            <a:endParaRPr lang="pt-BR" altLang="pt-BR"/>
          </a:p>
        </p:txBody>
      </p:sp>
      <p:sp>
        <p:nvSpPr>
          <p:cNvPr id="315394" name="Rectangle 2"/>
          <p:cNvSpPr>
            <a:spLocks noGrp="1" noChangeArrowheads="1"/>
          </p:cNvSpPr>
          <p:nvPr>
            <p:ph type="title"/>
          </p:nvPr>
        </p:nvSpPr>
        <p:spPr>
          <a:noFill/>
          <a:ln/>
        </p:spPr>
        <p:txBody>
          <a:bodyPr/>
          <a:lstStyle/>
          <a:p>
            <a:r>
              <a:rPr lang="pt-BR" altLang="pt-BR" b="1" u="sng" dirty="0"/>
              <a:t>DMC Caso MIMO</a:t>
            </a: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Refinamento na função objetivo – priorização das variáveis controladas</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graphicFrame>
        <p:nvGraphicFramePr>
          <p:cNvPr id="315407" name="Object 15"/>
          <p:cNvGraphicFramePr>
            <a:graphicFrameLocks noChangeAspect="1"/>
          </p:cNvGraphicFramePr>
          <p:nvPr>
            <p:extLst>
              <p:ext uri="{D42A27DB-BD31-4B8C-83A1-F6EECF244321}">
                <p14:modId xmlns:p14="http://schemas.microsoft.com/office/powerpoint/2010/main" val="3903721892"/>
              </p:ext>
            </p:extLst>
          </p:nvPr>
        </p:nvGraphicFramePr>
        <p:xfrm>
          <a:off x="1475656" y="2564904"/>
          <a:ext cx="5715000" cy="984250"/>
        </p:xfrm>
        <a:graphic>
          <a:graphicData uri="http://schemas.openxmlformats.org/presentationml/2006/ole">
            <mc:AlternateContent xmlns:mc="http://schemas.openxmlformats.org/markup-compatibility/2006">
              <mc:Choice xmlns:v="urn:schemas-microsoft-com:vml" Requires="v">
                <p:oleObj spid="_x0000_s1077717" name="Equation" r:id="rId4" imgW="1562040" imgH="266400" progId="Equation.DSMT4">
                  <p:embed/>
                </p:oleObj>
              </mc:Choice>
              <mc:Fallback>
                <p:oleObj name="Equation" r:id="rId4" imgW="1562040" imgH="2664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564904"/>
                        <a:ext cx="5715000" cy="9842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5415" name="Object 23"/>
          <p:cNvGraphicFramePr>
            <a:graphicFrameLocks noChangeAspect="1"/>
          </p:cNvGraphicFramePr>
          <p:nvPr>
            <p:extLst>
              <p:ext uri="{D42A27DB-BD31-4B8C-83A1-F6EECF244321}">
                <p14:modId xmlns:p14="http://schemas.microsoft.com/office/powerpoint/2010/main" val="1332939233"/>
              </p:ext>
            </p:extLst>
          </p:nvPr>
        </p:nvGraphicFramePr>
        <p:xfrm>
          <a:off x="467544" y="5013176"/>
          <a:ext cx="7869174" cy="1224136"/>
        </p:xfrm>
        <a:graphic>
          <a:graphicData uri="http://schemas.openxmlformats.org/presentationml/2006/ole">
            <mc:AlternateContent xmlns:mc="http://schemas.openxmlformats.org/markup-compatibility/2006">
              <mc:Choice xmlns:v="urn:schemas-microsoft-com:vml" Requires="v">
                <p:oleObj spid="_x0000_s1077718" name="Equation" r:id="rId6" imgW="2108200" imgH="330200" progId="Equation.DSMT4">
                  <p:embed/>
                </p:oleObj>
              </mc:Choice>
              <mc:Fallback>
                <p:oleObj name="Equation" r:id="rId6" imgW="2108200" imgH="33020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5013176"/>
                        <a:ext cx="7869174" cy="12241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5419" name="Object 27"/>
          <p:cNvGraphicFramePr>
            <a:graphicFrameLocks noChangeAspect="1"/>
          </p:cNvGraphicFramePr>
          <p:nvPr>
            <p:extLst>
              <p:ext uri="{D42A27DB-BD31-4B8C-83A1-F6EECF244321}">
                <p14:modId xmlns:p14="http://schemas.microsoft.com/office/powerpoint/2010/main" val="2448425719"/>
              </p:ext>
            </p:extLst>
          </p:nvPr>
        </p:nvGraphicFramePr>
        <p:xfrm>
          <a:off x="3923928" y="3601367"/>
          <a:ext cx="1512168" cy="1314075"/>
        </p:xfrm>
        <a:graphic>
          <a:graphicData uri="http://schemas.openxmlformats.org/presentationml/2006/ole">
            <mc:AlternateContent xmlns:mc="http://schemas.openxmlformats.org/markup-compatibility/2006">
              <mc:Choice xmlns:v="urn:schemas-microsoft-com:vml" Requires="v">
                <p:oleObj spid="_x0000_s1077719" name="Equation" r:id="rId8" imgW="457200" imgH="393480" progId="Equation.DSMT4">
                  <p:embed/>
                </p:oleObj>
              </mc:Choice>
              <mc:Fallback>
                <p:oleObj name="Equation" r:id="rId8" imgW="457200" imgH="393480"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3601367"/>
                        <a:ext cx="1512168" cy="13140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5421" name="AutoShape 29"/>
          <p:cNvSpPr>
            <a:spLocks noChangeArrowheads="1"/>
          </p:cNvSpPr>
          <p:nvPr/>
        </p:nvSpPr>
        <p:spPr bwMode="auto">
          <a:xfrm>
            <a:off x="2699792" y="3645024"/>
            <a:ext cx="648072" cy="1224136"/>
          </a:xfrm>
          <a:prstGeom prst="downArrow">
            <a:avLst>
              <a:gd name="adj1" fmla="val 50000"/>
              <a:gd name="adj2" fmla="val 50245"/>
            </a:avLst>
          </a:prstGeom>
          <a:solidFill>
            <a:srgbClr val="CCFF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10" name="Object 17"/>
          <p:cNvGraphicFramePr>
            <a:graphicFrameLocks noChangeAspect="1"/>
          </p:cNvGraphicFramePr>
          <p:nvPr>
            <p:extLst>
              <p:ext uri="{D42A27DB-BD31-4B8C-83A1-F6EECF244321}">
                <p14:modId xmlns:p14="http://schemas.microsoft.com/office/powerpoint/2010/main" val="1715538335"/>
              </p:ext>
            </p:extLst>
          </p:nvPr>
        </p:nvGraphicFramePr>
        <p:xfrm>
          <a:off x="5580111" y="3646539"/>
          <a:ext cx="3492065" cy="1079797"/>
        </p:xfrm>
        <a:graphic>
          <a:graphicData uri="http://schemas.openxmlformats.org/presentationml/2006/ole">
            <mc:AlternateContent xmlns:mc="http://schemas.openxmlformats.org/markup-compatibility/2006">
              <mc:Choice xmlns:v="urn:schemas-microsoft-com:vml" Requires="v">
                <p:oleObj spid="_x0000_s1077720" name="Equation" r:id="rId10" imgW="863280" imgH="266400" progId="Equation.DSMT4">
                  <p:embed/>
                </p:oleObj>
              </mc:Choice>
              <mc:Fallback>
                <p:oleObj name="Equation" r:id="rId10" imgW="863280" imgH="266400" progId="Equation.DSMT4">
                  <p:embed/>
                  <p:pic>
                    <p:nvPicPr>
                      <p:cNvPr id="307217"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111" y="3646539"/>
                        <a:ext cx="3492065" cy="107979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407"/>
                                        </p:tgtEl>
                                        <p:attrNameLst>
                                          <p:attrName>style.visibility</p:attrName>
                                        </p:attrNameLst>
                                      </p:cBhvr>
                                      <p:to>
                                        <p:strVal val="visible"/>
                                      </p:to>
                                    </p:set>
                                    <p:anim calcmode="lin" valueType="num">
                                      <p:cBhvr additive="base">
                                        <p:cTn id="7" dur="500" fill="hold"/>
                                        <p:tgtEl>
                                          <p:spTgt spid="315407"/>
                                        </p:tgtEl>
                                        <p:attrNameLst>
                                          <p:attrName>ppt_x</p:attrName>
                                        </p:attrNameLst>
                                      </p:cBhvr>
                                      <p:tavLst>
                                        <p:tav tm="0">
                                          <p:val>
                                            <p:strVal val="#ppt_x"/>
                                          </p:val>
                                        </p:tav>
                                        <p:tav tm="100000">
                                          <p:val>
                                            <p:strVal val="#ppt_x"/>
                                          </p:val>
                                        </p:tav>
                                      </p:tavLst>
                                    </p:anim>
                                    <p:anim calcmode="lin" valueType="num">
                                      <p:cBhvr additive="base">
                                        <p:cTn id="8" dur="500" fill="hold"/>
                                        <p:tgtEl>
                                          <p:spTgt spid="3154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5419"/>
                                        </p:tgtEl>
                                        <p:attrNameLst>
                                          <p:attrName>style.visibility</p:attrName>
                                        </p:attrNameLst>
                                      </p:cBhvr>
                                      <p:to>
                                        <p:strVal val="visible"/>
                                      </p:to>
                                    </p:set>
                                    <p:animEffect transition="in" filter="barn(inVertical)">
                                      <p:cBhvr>
                                        <p:cTn id="13" dur="500"/>
                                        <p:tgtEl>
                                          <p:spTgt spid="315419"/>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315421"/>
                                        </p:tgtEl>
                                        <p:attrNameLst>
                                          <p:attrName>style.visibility</p:attrName>
                                        </p:attrNameLst>
                                      </p:cBhvr>
                                      <p:to>
                                        <p:strVal val="visible"/>
                                      </p:to>
                                    </p:set>
                                    <p:animEffect transition="in" filter="fade">
                                      <p:cBhvr>
                                        <p:cTn id="17" dur="1000"/>
                                        <p:tgtEl>
                                          <p:spTgt spid="315421"/>
                                        </p:tgtEl>
                                      </p:cBhvr>
                                    </p:animEffect>
                                    <p:anim calcmode="lin" valueType="num">
                                      <p:cBhvr>
                                        <p:cTn id="18" dur="1000" fill="hold"/>
                                        <p:tgtEl>
                                          <p:spTgt spid="315421"/>
                                        </p:tgtEl>
                                        <p:attrNameLst>
                                          <p:attrName>ppt_x</p:attrName>
                                        </p:attrNameLst>
                                      </p:cBhvr>
                                      <p:tavLst>
                                        <p:tav tm="0">
                                          <p:val>
                                            <p:strVal val="#ppt_x"/>
                                          </p:val>
                                        </p:tav>
                                        <p:tav tm="100000">
                                          <p:val>
                                            <p:strVal val="#ppt_x"/>
                                          </p:val>
                                        </p:tav>
                                      </p:tavLst>
                                    </p:anim>
                                    <p:anim calcmode="lin" valueType="num">
                                      <p:cBhvr>
                                        <p:cTn id="19" dur="1000" fill="hold"/>
                                        <p:tgtEl>
                                          <p:spTgt spid="31542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15415"/>
                                        </p:tgtEl>
                                        <p:attrNameLst>
                                          <p:attrName>style.visibility</p:attrName>
                                        </p:attrNameLst>
                                      </p:cBhvr>
                                      <p:to>
                                        <p:strVal val="visible"/>
                                      </p:to>
                                    </p:set>
                                    <p:animEffect transition="in" filter="fade">
                                      <p:cBhvr>
                                        <p:cTn id="23" dur="1000"/>
                                        <p:tgtEl>
                                          <p:spTgt spid="315415"/>
                                        </p:tgtEl>
                                      </p:cBhvr>
                                    </p:animEffect>
                                    <p:anim calcmode="lin" valueType="num">
                                      <p:cBhvr>
                                        <p:cTn id="24" dur="1000" fill="hold"/>
                                        <p:tgtEl>
                                          <p:spTgt spid="315415"/>
                                        </p:tgtEl>
                                        <p:attrNameLst>
                                          <p:attrName>ppt_x</p:attrName>
                                        </p:attrNameLst>
                                      </p:cBhvr>
                                      <p:tavLst>
                                        <p:tav tm="0">
                                          <p:val>
                                            <p:strVal val="#ppt_x"/>
                                          </p:val>
                                        </p:tav>
                                        <p:tav tm="100000">
                                          <p:val>
                                            <p:strVal val="#ppt_x"/>
                                          </p:val>
                                        </p:tav>
                                      </p:tavLst>
                                    </p:anim>
                                    <p:anim calcmode="lin" valueType="num">
                                      <p:cBhvr>
                                        <p:cTn id="25" dur="1000" fill="hold"/>
                                        <p:tgtEl>
                                          <p:spTgt spid="3154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1"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147</a:t>
            </a:fld>
            <a:endParaRPr lang="pt-BR" altLang="pt-BR"/>
          </a:p>
        </p:txBody>
      </p:sp>
      <p:sp>
        <p:nvSpPr>
          <p:cNvPr id="315394" name="Rectangle 2"/>
          <p:cNvSpPr>
            <a:spLocks noGrp="1" noChangeArrowheads="1"/>
          </p:cNvSpPr>
          <p:nvPr>
            <p:ph type="title"/>
          </p:nvPr>
        </p:nvSpPr>
        <p:spPr>
          <a:noFill/>
          <a:ln/>
        </p:spPr>
        <p:txBody>
          <a:bodyPr/>
          <a:lstStyle/>
          <a:p>
            <a:r>
              <a:rPr lang="pt-BR" altLang="pt-BR" b="1" u="sng" dirty="0"/>
              <a:t>DMC Caso MIMO</a:t>
            </a:r>
          </a:p>
        </p:txBody>
      </p:sp>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5415" name="Object 23"/>
          <p:cNvGraphicFramePr>
            <a:graphicFrameLocks noChangeAspect="1"/>
          </p:cNvGraphicFramePr>
          <p:nvPr>
            <p:extLst>
              <p:ext uri="{D42A27DB-BD31-4B8C-83A1-F6EECF244321}">
                <p14:modId xmlns:p14="http://schemas.microsoft.com/office/powerpoint/2010/main" val="952636743"/>
              </p:ext>
            </p:extLst>
          </p:nvPr>
        </p:nvGraphicFramePr>
        <p:xfrm>
          <a:off x="467544" y="4437112"/>
          <a:ext cx="7869174" cy="1224136"/>
        </p:xfrm>
        <a:graphic>
          <a:graphicData uri="http://schemas.openxmlformats.org/presentationml/2006/ole">
            <mc:AlternateContent xmlns:mc="http://schemas.openxmlformats.org/markup-compatibility/2006">
              <mc:Choice xmlns:v="urn:schemas-microsoft-com:vml" Requires="v">
                <p:oleObj spid="_x0000_s1030328" name="Equation" r:id="rId4" imgW="2108200" imgH="330200" progId="Equation.DSMT4">
                  <p:embed/>
                </p:oleObj>
              </mc:Choice>
              <mc:Fallback>
                <p:oleObj name="Equation" r:id="rId4" imgW="2108200" imgH="330200" progId="Equation.DSMT4">
                  <p:embed/>
                  <p:pic>
                    <p:nvPicPr>
                      <p:cNvPr id="315415"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437112"/>
                        <a:ext cx="7869174" cy="12241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1"/>
          <p:cNvSpPr/>
          <p:nvPr/>
        </p:nvSpPr>
        <p:spPr>
          <a:xfrm>
            <a:off x="260146" y="1236816"/>
            <a:ext cx="8623707" cy="3046988"/>
          </a:xfrm>
          <a:prstGeom prst="rect">
            <a:avLst/>
          </a:prstGeom>
          <a:noFill/>
        </p:spPr>
        <p:txBody>
          <a:bodyPr wrap="none" lIns="91440" tIns="45720" rIns="91440" bIns="45720">
            <a:spAutoFit/>
          </a:bodyPr>
          <a:lstStyle/>
          <a:p>
            <a:pPr algn="ctr"/>
            <a:r>
              <a:rPr lang="pt-BR"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PROLAR: MOSTRAR</a:t>
            </a:r>
          </a:p>
          <a:p>
            <a:pPr algn="ctr"/>
            <a:r>
              <a:rPr lang="pt-B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PARTIR DA FUNÇÃO </a:t>
            </a:r>
          </a:p>
          <a:p>
            <a:pPr algn="ctr"/>
            <a:r>
              <a:rPr lang="pt-B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OBJETIVO QUE A SOLUÇÃO</a:t>
            </a:r>
          </a:p>
          <a:p>
            <a:pPr algn="ctr"/>
            <a:r>
              <a:rPr lang="pt-BR"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SEM RESTRIÇÕES É:</a:t>
            </a:r>
          </a:p>
        </p:txBody>
      </p:sp>
    </p:spTree>
    <p:extLst>
      <p:ext uri="{BB962C8B-B14F-4D97-AF65-F5344CB8AC3E}">
        <p14:creationId xmlns:p14="http://schemas.microsoft.com/office/powerpoint/2010/main" val="22208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5415"/>
                                        </p:tgtEl>
                                        <p:attrNameLst>
                                          <p:attrName>style.visibility</p:attrName>
                                        </p:attrNameLst>
                                      </p:cBhvr>
                                      <p:to>
                                        <p:strVal val="visible"/>
                                      </p:to>
                                    </p:set>
                                    <p:animEffect transition="in" filter="fade">
                                      <p:cBhvr>
                                        <p:cTn id="7" dur="1000"/>
                                        <p:tgtEl>
                                          <p:spTgt spid="315415"/>
                                        </p:tgtEl>
                                      </p:cBhvr>
                                    </p:animEffect>
                                    <p:anim calcmode="lin" valueType="num">
                                      <p:cBhvr>
                                        <p:cTn id="8" dur="1000" fill="hold"/>
                                        <p:tgtEl>
                                          <p:spTgt spid="315415"/>
                                        </p:tgtEl>
                                        <p:attrNameLst>
                                          <p:attrName>ppt_x</p:attrName>
                                        </p:attrNameLst>
                                      </p:cBhvr>
                                      <p:tavLst>
                                        <p:tav tm="0">
                                          <p:val>
                                            <p:strVal val="#ppt_x"/>
                                          </p:val>
                                        </p:tav>
                                        <p:tav tm="100000">
                                          <p:val>
                                            <p:strVal val="#ppt_x"/>
                                          </p:val>
                                        </p:tav>
                                      </p:tavLst>
                                    </p:anim>
                                    <p:anim calcmode="lin" valueType="num">
                                      <p:cBhvr>
                                        <p:cTn id="9" dur="1000" fill="hold"/>
                                        <p:tgtEl>
                                          <p:spTgt spid="315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B924A8B0-753F-4B0A-B4B5-55F7136F50CF}" type="slidenum">
              <a:rPr lang="pt-BR" altLang="pt-BR"/>
              <a:pPr/>
              <a:t>148</a:t>
            </a:fld>
            <a:endParaRPr lang="pt-BR" altLang="pt-BR"/>
          </a:p>
        </p:txBody>
      </p:sp>
      <p:sp>
        <p:nvSpPr>
          <p:cNvPr id="317442" name="Rectangle 2"/>
          <p:cNvSpPr>
            <a:spLocks noGrp="1" noChangeArrowheads="1"/>
          </p:cNvSpPr>
          <p:nvPr>
            <p:ph type="title"/>
          </p:nvPr>
        </p:nvSpPr>
        <p:spPr>
          <a:noFill/>
          <a:ln/>
        </p:spPr>
        <p:txBody>
          <a:bodyPr/>
          <a:lstStyle/>
          <a:p>
            <a:r>
              <a:rPr lang="pt-BR" altLang="pt-BR" b="1" u="sng"/>
              <a:t>DMC Caso MIMO</a:t>
            </a:r>
          </a:p>
        </p:txBody>
      </p:sp>
      <p:sp>
        <p:nvSpPr>
          <p:cNvPr id="317444" name="Rectangle 4"/>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45" name="Rectangle 5"/>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46" name="Rectangle 6"/>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47"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48" name="Rectangle 8"/>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49"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50"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17451" name="Rectangle 11"/>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7452" name="Object 12"/>
          <p:cNvGraphicFramePr>
            <a:graphicFrameLocks noChangeAspect="1"/>
          </p:cNvGraphicFramePr>
          <p:nvPr>
            <p:extLst>
              <p:ext uri="{D42A27DB-BD31-4B8C-83A1-F6EECF244321}">
                <p14:modId xmlns:p14="http://schemas.microsoft.com/office/powerpoint/2010/main" val="1563654312"/>
              </p:ext>
            </p:extLst>
          </p:nvPr>
        </p:nvGraphicFramePr>
        <p:xfrm>
          <a:off x="179512" y="1708474"/>
          <a:ext cx="4482333" cy="771957"/>
        </p:xfrm>
        <a:graphic>
          <a:graphicData uri="http://schemas.openxmlformats.org/presentationml/2006/ole">
            <mc:AlternateContent xmlns:mc="http://schemas.openxmlformats.org/markup-compatibility/2006">
              <mc:Choice xmlns:v="urn:schemas-microsoft-com:vml" Requires="v">
                <p:oleObj spid="_x0000_s1060520" name="Equation" r:id="rId4" imgW="1562040" imgH="266400" progId="Equation.DSMT4">
                  <p:embed/>
                </p:oleObj>
              </mc:Choice>
              <mc:Fallback>
                <p:oleObj name="Equation" r:id="rId4" imgW="1562040" imgH="2664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08474"/>
                        <a:ext cx="4482333" cy="77195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7453" name="Rectangle 13"/>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7454" name="Object 14"/>
          <p:cNvGraphicFramePr>
            <a:graphicFrameLocks noChangeAspect="1"/>
          </p:cNvGraphicFramePr>
          <p:nvPr>
            <p:extLst>
              <p:ext uri="{D42A27DB-BD31-4B8C-83A1-F6EECF244321}">
                <p14:modId xmlns:p14="http://schemas.microsoft.com/office/powerpoint/2010/main" val="1963519861"/>
              </p:ext>
            </p:extLst>
          </p:nvPr>
        </p:nvGraphicFramePr>
        <p:xfrm>
          <a:off x="107504" y="2698010"/>
          <a:ext cx="7200800" cy="3986236"/>
        </p:xfrm>
        <a:graphic>
          <a:graphicData uri="http://schemas.openxmlformats.org/presentationml/2006/ole">
            <mc:AlternateContent xmlns:mc="http://schemas.openxmlformats.org/markup-compatibility/2006">
              <mc:Choice xmlns:v="urn:schemas-microsoft-com:vml" Requires="v">
                <p:oleObj spid="_x0000_s1060521" name="Equation" r:id="rId6" imgW="2755900" imgH="1524000" progId="Equation.DSMT4">
                  <p:embed/>
                </p:oleObj>
              </mc:Choice>
              <mc:Fallback>
                <p:oleObj name="Equation" r:id="rId6" imgW="2755900" imgH="15240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698010"/>
                        <a:ext cx="7200800" cy="39862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7455" name="Rectangle 15"/>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17456" name="Object 16"/>
          <p:cNvGraphicFramePr>
            <a:graphicFrameLocks noChangeAspect="1"/>
          </p:cNvGraphicFramePr>
          <p:nvPr>
            <p:extLst>
              <p:ext uri="{D42A27DB-BD31-4B8C-83A1-F6EECF244321}">
                <p14:modId xmlns:p14="http://schemas.microsoft.com/office/powerpoint/2010/main" val="2570903330"/>
              </p:ext>
            </p:extLst>
          </p:nvPr>
        </p:nvGraphicFramePr>
        <p:xfrm>
          <a:off x="4729162" y="1289049"/>
          <a:ext cx="4347521" cy="2373313"/>
        </p:xfrm>
        <a:graphic>
          <a:graphicData uri="http://schemas.openxmlformats.org/presentationml/2006/ole">
            <mc:AlternateContent xmlns:mc="http://schemas.openxmlformats.org/markup-compatibility/2006">
              <mc:Choice xmlns:v="urn:schemas-microsoft-com:vml" Requires="v">
                <p:oleObj spid="_x0000_s1060522" name="Equation" r:id="rId8" imgW="1726920" imgH="939600" progId="Equation.DSMT4">
                  <p:embed/>
                </p:oleObj>
              </mc:Choice>
              <mc:Fallback>
                <p:oleObj name="Equation" r:id="rId8" imgW="1726920" imgH="939600" progId="Equation.DSMT4">
                  <p:embed/>
                  <p:pic>
                    <p:nvPicPr>
                      <p:cNvPr id="0" name="Object 16"/>
                      <p:cNvPicPr>
                        <a:picLocks noChangeAspect="1" noChangeArrowheads="1"/>
                      </p:cNvPicPr>
                      <p:nvPr/>
                    </p:nvPicPr>
                    <p:blipFill>
                      <a:blip r:embed="rId9"/>
                      <a:srcRect/>
                      <a:stretch>
                        <a:fillRect/>
                      </a:stretch>
                    </p:blipFill>
                    <p:spPr bwMode="auto">
                      <a:xfrm>
                        <a:off x="4729162" y="1289049"/>
                        <a:ext cx="4347521" cy="23733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3995936" y="4509120"/>
            <a:ext cx="1152128"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flipV="1">
            <a:off x="4932040" y="3068960"/>
            <a:ext cx="0" cy="144016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Objeto 19"/>
          <p:cNvGraphicFramePr>
            <a:graphicFrameLocks noChangeAspect="1"/>
          </p:cNvGraphicFramePr>
          <p:nvPr>
            <p:extLst>
              <p:ext uri="{D42A27DB-BD31-4B8C-83A1-F6EECF244321}">
                <p14:modId xmlns:p14="http://schemas.microsoft.com/office/powerpoint/2010/main" val="4081991863"/>
              </p:ext>
            </p:extLst>
          </p:nvPr>
        </p:nvGraphicFramePr>
        <p:xfrm>
          <a:off x="6942138" y="3541713"/>
          <a:ext cx="2130425" cy="654050"/>
        </p:xfrm>
        <a:graphic>
          <a:graphicData uri="http://schemas.openxmlformats.org/presentationml/2006/ole">
            <mc:AlternateContent xmlns:mc="http://schemas.openxmlformats.org/markup-compatibility/2006">
              <mc:Choice xmlns:v="urn:schemas-microsoft-com:vml" Requires="v">
                <p:oleObj spid="_x0000_s1060523" name="Equation" r:id="rId10" imgW="1066680" imgH="330120" progId="Equation.DSMT4">
                  <p:embed/>
                </p:oleObj>
              </mc:Choice>
              <mc:Fallback>
                <p:oleObj name="Equation" r:id="rId10" imgW="1066680" imgH="330120" progId="Equation.DSMT4">
                  <p:embed/>
                  <p:pic>
                    <p:nvPicPr>
                      <p:cNvPr id="19" name="Objeto 18"/>
                      <p:cNvPicPr>
                        <a:picLocks noChangeAspect="1" noChangeArrowheads="1"/>
                      </p:cNvPicPr>
                      <p:nvPr/>
                    </p:nvPicPr>
                    <p:blipFill>
                      <a:blip r:embed="rId11"/>
                      <a:srcRect/>
                      <a:stretch>
                        <a:fillRect/>
                      </a:stretch>
                    </p:blipFill>
                    <p:spPr bwMode="auto">
                      <a:xfrm>
                        <a:off x="6942138" y="3541713"/>
                        <a:ext cx="2130425" cy="6540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406944870"/>
              </p:ext>
            </p:extLst>
          </p:nvPr>
        </p:nvGraphicFramePr>
        <p:xfrm>
          <a:off x="6550025" y="4341813"/>
          <a:ext cx="2511425" cy="554037"/>
        </p:xfrm>
        <a:graphic>
          <a:graphicData uri="http://schemas.openxmlformats.org/presentationml/2006/ole">
            <mc:AlternateContent xmlns:mc="http://schemas.openxmlformats.org/markup-compatibility/2006">
              <mc:Choice xmlns:v="urn:schemas-microsoft-com:vml" Requires="v">
                <p:oleObj spid="_x0000_s1060524" name="Equation" r:id="rId12" imgW="1257120" imgH="279360" progId="Equation.DSMT4">
                  <p:embed/>
                </p:oleObj>
              </mc:Choice>
              <mc:Fallback>
                <p:oleObj name="Equation" r:id="rId12" imgW="1257120" imgH="279360" progId="Equation.DSMT4">
                  <p:embed/>
                  <p:pic>
                    <p:nvPicPr>
                      <p:cNvPr id="20" name="Objeto 19"/>
                      <p:cNvPicPr>
                        <a:picLocks noChangeAspect="1" noChangeArrowheads="1"/>
                      </p:cNvPicPr>
                      <p:nvPr/>
                    </p:nvPicPr>
                    <p:blipFill>
                      <a:blip r:embed="rId13"/>
                      <a:srcRect/>
                      <a:stretch>
                        <a:fillRect/>
                      </a:stretch>
                    </p:blipFill>
                    <p:spPr bwMode="auto">
                      <a:xfrm>
                        <a:off x="6550025" y="4341813"/>
                        <a:ext cx="2511425" cy="5540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7452"/>
                                        </p:tgtEl>
                                        <p:attrNameLst>
                                          <p:attrName>style.visibility</p:attrName>
                                        </p:attrNameLst>
                                      </p:cBhvr>
                                      <p:to>
                                        <p:strVal val="visible"/>
                                      </p:to>
                                    </p:set>
                                    <p:anim calcmode="lin" valueType="num">
                                      <p:cBhvr additive="base">
                                        <p:cTn id="7" dur="500" fill="hold"/>
                                        <p:tgtEl>
                                          <p:spTgt spid="317452"/>
                                        </p:tgtEl>
                                        <p:attrNameLst>
                                          <p:attrName>ppt_x</p:attrName>
                                        </p:attrNameLst>
                                      </p:cBhvr>
                                      <p:tavLst>
                                        <p:tav tm="0">
                                          <p:val>
                                            <p:strVal val="#ppt_x"/>
                                          </p:val>
                                        </p:tav>
                                        <p:tav tm="100000">
                                          <p:val>
                                            <p:strVal val="#ppt_x"/>
                                          </p:val>
                                        </p:tav>
                                      </p:tavLst>
                                    </p:anim>
                                    <p:anim calcmode="lin" valueType="num">
                                      <p:cBhvr additive="base">
                                        <p:cTn id="8" dur="500" fill="hold"/>
                                        <p:tgtEl>
                                          <p:spTgt spid="3174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54"/>
                                        </p:tgtEl>
                                        <p:attrNameLst>
                                          <p:attrName>style.visibility</p:attrName>
                                        </p:attrNameLst>
                                      </p:cBhvr>
                                      <p:to>
                                        <p:strVal val="visible"/>
                                      </p:to>
                                    </p:set>
                                    <p:anim calcmode="lin" valueType="num">
                                      <p:cBhvr additive="base">
                                        <p:cTn id="13" dur="500" fill="hold"/>
                                        <p:tgtEl>
                                          <p:spTgt spid="317454"/>
                                        </p:tgtEl>
                                        <p:attrNameLst>
                                          <p:attrName>ppt_x</p:attrName>
                                        </p:attrNameLst>
                                      </p:cBhvr>
                                      <p:tavLst>
                                        <p:tav tm="0">
                                          <p:val>
                                            <p:strVal val="#ppt_x"/>
                                          </p:val>
                                        </p:tav>
                                        <p:tav tm="100000">
                                          <p:val>
                                            <p:strVal val="#ppt_x"/>
                                          </p:val>
                                        </p:tav>
                                      </p:tavLst>
                                    </p:anim>
                                    <p:anim calcmode="lin" valueType="num">
                                      <p:cBhvr additive="base">
                                        <p:cTn id="14" dur="500" fill="hold"/>
                                        <p:tgtEl>
                                          <p:spTgt spid="3174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17456"/>
                                        </p:tgtEl>
                                        <p:attrNameLst>
                                          <p:attrName>style.visibility</p:attrName>
                                        </p:attrNameLst>
                                      </p:cBhvr>
                                      <p:to>
                                        <p:strVal val="visible"/>
                                      </p:to>
                                    </p:set>
                                    <p:animEffect transition="in" filter="fade">
                                      <p:cBhvr>
                                        <p:cTn id="29" dur="1000"/>
                                        <p:tgtEl>
                                          <p:spTgt spid="317456"/>
                                        </p:tgtEl>
                                      </p:cBhvr>
                                    </p:animEffect>
                                    <p:anim calcmode="lin" valueType="num">
                                      <p:cBhvr>
                                        <p:cTn id="30" dur="1000" fill="hold"/>
                                        <p:tgtEl>
                                          <p:spTgt spid="317456"/>
                                        </p:tgtEl>
                                        <p:attrNameLst>
                                          <p:attrName>ppt_x</p:attrName>
                                        </p:attrNameLst>
                                      </p:cBhvr>
                                      <p:tavLst>
                                        <p:tav tm="0">
                                          <p:val>
                                            <p:strVal val="#ppt_x"/>
                                          </p:val>
                                        </p:tav>
                                        <p:tav tm="100000">
                                          <p:val>
                                            <p:strVal val="#ppt_x"/>
                                          </p:val>
                                        </p:tav>
                                      </p:tavLst>
                                    </p:anim>
                                    <p:anim calcmode="lin" valueType="num">
                                      <p:cBhvr>
                                        <p:cTn id="31" dur="1000" fill="hold"/>
                                        <p:tgtEl>
                                          <p:spTgt spid="31745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6"/>
          <p:cNvSpPr>
            <a:spLocks noGrp="1"/>
          </p:cNvSpPr>
          <p:nvPr>
            <p:ph type="sldNum" sz="quarter" idx="12"/>
          </p:nvPr>
        </p:nvSpPr>
        <p:spPr/>
        <p:txBody>
          <a:bodyPr/>
          <a:lstStyle/>
          <a:p>
            <a:fld id="{E5E1EC1E-48BF-4FE6-892F-1C084B22AD29}" type="slidenum">
              <a:rPr lang="pt-BR" altLang="pt-BR"/>
              <a:pPr/>
              <a:t>149</a:t>
            </a:fld>
            <a:endParaRPr lang="pt-BR" altLang="pt-BR"/>
          </a:p>
        </p:txBody>
      </p:sp>
      <p:sp>
        <p:nvSpPr>
          <p:cNvPr id="3" name="Retângulo 2"/>
          <p:cNvSpPr/>
          <p:nvPr/>
        </p:nvSpPr>
        <p:spPr>
          <a:xfrm>
            <a:off x="3275856" y="2090172"/>
            <a:ext cx="2300630"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QDMC</a:t>
            </a:r>
          </a:p>
          <a:p>
            <a:pPr algn="ct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MIMo</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32D6BDAC-C31C-4722-A135-E0340D7BB509}" type="slidenum">
              <a:rPr lang="pt-BR" altLang="pt-BR"/>
              <a:pPr/>
              <a:t>15</a:t>
            </a:fld>
            <a:endParaRPr lang="pt-BR" altLang="pt-BR"/>
          </a:p>
        </p:txBody>
      </p:sp>
      <p:sp>
        <p:nvSpPr>
          <p:cNvPr id="2" name="Retângulo 1">
            <a:extLst>
              <a:ext uri="{FF2B5EF4-FFF2-40B4-BE49-F238E27FC236}">
                <a16:creationId xmlns:a16="http://schemas.microsoft.com/office/drawing/2014/main" id="{F99256C7-D53A-433A-AD98-BBBA5BB4B392}"/>
              </a:ext>
            </a:extLst>
          </p:cNvPr>
          <p:cNvSpPr/>
          <p:nvPr/>
        </p:nvSpPr>
        <p:spPr>
          <a:xfrm>
            <a:off x="1259632" y="2420888"/>
            <a:ext cx="6840334" cy="1754326"/>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Conceitos Básicos de</a:t>
            </a:r>
          </a:p>
          <a:p>
            <a:pPr algn="ctr"/>
            <a:r>
              <a:rPr lang="pt-BR" sz="5400" dirty="0">
                <a:ln w="0"/>
                <a:effectLst>
                  <a:outerShdw blurRad="38100" dist="19050" dir="2700000" algn="tl" rotWithShape="0">
                    <a:schemeClr val="dk1">
                      <a:alpha val="40000"/>
                    </a:schemeClr>
                  </a:outerShdw>
                </a:effectLst>
              </a:rPr>
              <a:t>Otimização</a:t>
            </a:r>
            <a:endParaRPr lang="pt-BR"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6"/>
          <p:cNvSpPr>
            <a:spLocks noGrp="1"/>
          </p:cNvSpPr>
          <p:nvPr>
            <p:ph type="sldNum" sz="quarter" idx="12"/>
          </p:nvPr>
        </p:nvSpPr>
        <p:spPr/>
        <p:txBody>
          <a:bodyPr/>
          <a:lstStyle/>
          <a:p>
            <a:fld id="{E5E1EC1E-48BF-4FE6-892F-1C084B22AD29}" type="slidenum">
              <a:rPr lang="pt-BR" altLang="pt-BR"/>
              <a:pPr/>
              <a:t>150</a:t>
            </a:fld>
            <a:endParaRPr lang="pt-BR" altLang="pt-BR"/>
          </a:p>
        </p:txBody>
      </p:sp>
      <p:graphicFrame>
        <p:nvGraphicFramePr>
          <p:cNvPr id="319500" name="Object 12"/>
          <p:cNvGraphicFramePr>
            <a:graphicFrameLocks noChangeAspect="1"/>
          </p:cNvGraphicFramePr>
          <p:nvPr>
            <p:extLst>
              <p:ext uri="{D42A27DB-BD31-4B8C-83A1-F6EECF244321}">
                <p14:modId xmlns:p14="http://schemas.microsoft.com/office/powerpoint/2010/main" val="827724350"/>
              </p:ext>
            </p:extLst>
          </p:nvPr>
        </p:nvGraphicFramePr>
        <p:xfrm>
          <a:off x="539552" y="2379426"/>
          <a:ext cx="7632848" cy="1314546"/>
        </p:xfrm>
        <a:graphic>
          <a:graphicData uri="http://schemas.openxmlformats.org/presentationml/2006/ole">
            <mc:AlternateContent xmlns:mc="http://schemas.openxmlformats.org/markup-compatibility/2006">
              <mc:Choice xmlns:v="urn:schemas-microsoft-com:vml" Requires="v">
                <p:oleObj spid="_x0000_s1115508" name="Equation" r:id="rId4" imgW="1562040" imgH="266400" progId="Equation.DSMT4">
                  <p:embed/>
                </p:oleObj>
              </mc:Choice>
              <mc:Fallback>
                <p:oleObj name="Equation" r:id="rId4" imgW="1562040" imgH="26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379426"/>
                        <a:ext cx="7632848" cy="131454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9507" name="Object 19"/>
          <p:cNvGraphicFramePr>
            <a:graphicFrameLocks noChangeAspect="1"/>
          </p:cNvGraphicFramePr>
          <p:nvPr>
            <p:extLst>
              <p:ext uri="{D42A27DB-BD31-4B8C-83A1-F6EECF244321}">
                <p14:modId xmlns:p14="http://schemas.microsoft.com/office/powerpoint/2010/main" val="3685264547"/>
              </p:ext>
            </p:extLst>
          </p:nvPr>
        </p:nvGraphicFramePr>
        <p:xfrm>
          <a:off x="2339752" y="332656"/>
          <a:ext cx="4248472" cy="1315943"/>
        </p:xfrm>
        <a:graphic>
          <a:graphicData uri="http://schemas.openxmlformats.org/presentationml/2006/ole">
            <mc:AlternateContent xmlns:mc="http://schemas.openxmlformats.org/markup-compatibility/2006">
              <mc:Choice xmlns:v="urn:schemas-microsoft-com:vml" Requires="v">
                <p:oleObj spid="_x0000_s1115509" name="Equation" r:id="rId6" imgW="863280" imgH="266400" progId="Equation.DSMT4">
                  <p:embed/>
                </p:oleObj>
              </mc:Choice>
              <mc:Fallback>
                <p:oleObj name="Equation" r:id="rId6" imgW="863280" imgH="266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32656"/>
                        <a:ext cx="4248472" cy="131594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9511" name="AutoShape 23"/>
          <p:cNvSpPr>
            <a:spLocks noChangeArrowheads="1"/>
          </p:cNvSpPr>
          <p:nvPr/>
        </p:nvSpPr>
        <p:spPr bwMode="auto">
          <a:xfrm>
            <a:off x="2798663" y="1412776"/>
            <a:ext cx="485775" cy="976313"/>
          </a:xfrm>
          <a:prstGeom prst="downArrow">
            <a:avLst>
              <a:gd name="adj1" fmla="val 50000"/>
              <a:gd name="adj2" fmla="val 50245"/>
            </a:avLst>
          </a:prstGeom>
          <a:solidFill>
            <a:schemeClr val="accent1"/>
          </a:solidFill>
          <a:ln w="28575" algn="ctr">
            <a:solidFill>
              <a:srgbClr val="FF0000"/>
            </a:solidFill>
            <a:miter lim="800000"/>
            <a:headEnd/>
            <a:tailEnd/>
          </a:ln>
          <a:effectLst/>
        </p:spPr>
        <p:txBody>
          <a:bodyPr wrap="none" anchor="ct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941701640"/>
              </p:ext>
            </p:extLst>
          </p:nvPr>
        </p:nvGraphicFramePr>
        <p:xfrm>
          <a:off x="160071" y="3789040"/>
          <a:ext cx="8804417" cy="990835"/>
        </p:xfrm>
        <a:graphic>
          <a:graphicData uri="http://schemas.openxmlformats.org/presentationml/2006/ole">
            <mc:AlternateContent xmlns:mc="http://schemas.openxmlformats.org/markup-compatibility/2006">
              <mc:Choice xmlns:v="urn:schemas-microsoft-com:vml" Requires="v">
                <p:oleObj spid="_x0000_s1115510" name="Equation" r:id="rId8" imgW="2958840" imgH="330120" progId="Equation.DSMT4">
                  <p:embed/>
                </p:oleObj>
              </mc:Choice>
              <mc:Fallback>
                <p:oleObj name="Equation" r:id="rId8" imgW="2958840" imgH="330120" progId="Equation.DSMT4">
                  <p:embed/>
                  <p:pic>
                    <p:nvPicPr>
                      <p:cNvPr id="0" name="Object 12"/>
                      <p:cNvPicPr>
                        <a:picLocks noChangeAspect="1" noChangeArrowheads="1"/>
                      </p:cNvPicPr>
                      <p:nvPr/>
                    </p:nvPicPr>
                    <p:blipFill>
                      <a:blip r:embed="rId9"/>
                      <a:srcRect/>
                      <a:stretch>
                        <a:fillRect/>
                      </a:stretch>
                    </p:blipFill>
                    <p:spPr bwMode="auto">
                      <a:xfrm>
                        <a:off x="160071" y="3789040"/>
                        <a:ext cx="8804417" cy="99083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938811134"/>
              </p:ext>
            </p:extLst>
          </p:nvPr>
        </p:nvGraphicFramePr>
        <p:xfrm>
          <a:off x="179512" y="4869160"/>
          <a:ext cx="8661722" cy="1010534"/>
        </p:xfrm>
        <a:graphic>
          <a:graphicData uri="http://schemas.openxmlformats.org/presentationml/2006/ole">
            <mc:AlternateContent xmlns:mc="http://schemas.openxmlformats.org/markup-compatibility/2006">
              <mc:Choice xmlns:v="urn:schemas-microsoft-com:vml" Requires="v">
                <p:oleObj spid="_x0000_s1115511" name="Equation" r:id="rId10" imgW="3073320" imgH="355320" progId="Equation.DSMT4">
                  <p:embed/>
                </p:oleObj>
              </mc:Choice>
              <mc:Fallback>
                <p:oleObj name="Equation" r:id="rId10" imgW="3073320" imgH="355320" progId="Equation.DSMT4">
                  <p:embed/>
                  <p:pic>
                    <p:nvPicPr>
                      <p:cNvPr id="0" name="Objeto 1"/>
                      <p:cNvPicPr>
                        <a:picLocks noChangeAspect="1" noChangeArrowheads="1"/>
                      </p:cNvPicPr>
                      <p:nvPr/>
                    </p:nvPicPr>
                    <p:blipFill>
                      <a:blip r:embed="rId11"/>
                      <a:srcRect/>
                      <a:stretch>
                        <a:fillRect/>
                      </a:stretch>
                    </p:blipFill>
                    <p:spPr bwMode="auto">
                      <a:xfrm>
                        <a:off x="179512" y="4869160"/>
                        <a:ext cx="8661722" cy="1010534"/>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54544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9507"/>
                                        </p:tgtEl>
                                        <p:attrNameLst>
                                          <p:attrName>style.visibility</p:attrName>
                                        </p:attrNameLst>
                                      </p:cBhvr>
                                      <p:to>
                                        <p:strVal val="visible"/>
                                      </p:to>
                                    </p:set>
                                    <p:anim calcmode="lin" valueType="num">
                                      <p:cBhvr additive="base">
                                        <p:cTn id="7" dur="500" fill="hold"/>
                                        <p:tgtEl>
                                          <p:spTgt spid="319507"/>
                                        </p:tgtEl>
                                        <p:attrNameLst>
                                          <p:attrName>ppt_x</p:attrName>
                                        </p:attrNameLst>
                                      </p:cBhvr>
                                      <p:tavLst>
                                        <p:tav tm="0">
                                          <p:val>
                                            <p:strVal val="#ppt_x"/>
                                          </p:val>
                                        </p:tav>
                                        <p:tav tm="100000">
                                          <p:val>
                                            <p:strVal val="#ppt_x"/>
                                          </p:val>
                                        </p:tav>
                                      </p:tavLst>
                                    </p:anim>
                                    <p:anim calcmode="lin" valueType="num">
                                      <p:cBhvr additive="base">
                                        <p:cTn id="8" dur="500" fill="hold"/>
                                        <p:tgtEl>
                                          <p:spTgt spid="319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9511"/>
                                        </p:tgtEl>
                                        <p:attrNameLst>
                                          <p:attrName>style.visibility</p:attrName>
                                        </p:attrNameLst>
                                      </p:cBhvr>
                                      <p:to>
                                        <p:strVal val="visible"/>
                                      </p:to>
                                    </p:set>
                                    <p:anim calcmode="lin" valueType="num">
                                      <p:cBhvr additive="base">
                                        <p:cTn id="13" dur="500" fill="hold"/>
                                        <p:tgtEl>
                                          <p:spTgt spid="319511"/>
                                        </p:tgtEl>
                                        <p:attrNameLst>
                                          <p:attrName>ppt_x</p:attrName>
                                        </p:attrNameLst>
                                      </p:cBhvr>
                                      <p:tavLst>
                                        <p:tav tm="0">
                                          <p:val>
                                            <p:strVal val="#ppt_x"/>
                                          </p:val>
                                        </p:tav>
                                        <p:tav tm="100000">
                                          <p:val>
                                            <p:strVal val="#ppt_x"/>
                                          </p:val>
                                        </p:tav>
                                      </p:tavLst>
                                    </p:anim>
                                    <p:anim calcmode="lin" valueType="num">
                                      <p:cBhvr additive="base">
                                        <p:cTn id="14" dur="500" fill="hold"/>
                                        <p:tgtEl>
                                          <p:spTgt spid="3195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19500"/>
                                        </p:tgtEl>
                                        <p:attrNameLst>
                                          <p:attrName>style.visibility</p:attrName>
                                        </p:attrNameLst>
                                      </p:cBhvr>
                                      <p:to>
                                        <p:strVal val="visible"/>
                                      </p:to>
                                    </p:set>
                                    <p:anim calcmode="lin" valueType="num">
                                      <p:cBhvr additive="base">
                                        <p:cTn id="18" dur="500" fill="hold"/>
                                        <p:tgtEl>
                                          <p:spTgt spid="319500"/>
                                        </p:tgtEl>
                                        <p:attrNameLst>
                                          <p:attrName>ppt_x</p:attrName>
                                        </p:attrNameLst>
                                      </p:cBhvr>
                                      <p:tavLst>
                                        <p:tav tm="0">
                                          <p:val>
                                            <p:strVal val="#ppt_x"/>
                                          </p:val>
                                        </p:tav>
                                        <p:tav tm="100000">
                                          <p:val>
                                            <p:strVal val="#ppt_x"/>
                                          </p:val>
                                        </p:tav>
                                      </p:tavLst>
                                    </p:anim>
                                    <p:anim calcmode="lin" valueType="num">
                                      <p:cBhvr additive="base">
                                        <p:cTn id="19" dur="500" fill="hold"/>
                                        <p:tgtEl>
                                          <p:spTgt spid="319500"/>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6"/>
          <p:cNvSpPr>
            <a:spLocks noGrp="1"/>
          </p:cNvSpPr>
          <p:nvPr>
            <p:ph type="sldNum" sz="quarter" idx="12"/>
          </p:nvPr>
        </p:nvSpPr>
        <p:spPr/>
        <p:txBody>
          <a:bodyPr/>
          <a:lstStyle/>
          <a:p>
            <a:fld id="{E5E1EC1E-48BF-4FE6-892F-1C084B22AD29}" type="slidenum">
              <a:rPr lang="pt-BR" altLang="pt-BR"/>
              <a:pPr/>
              <a:t>151</a:t>
            </a:fld>
            <a:endParaRPr lang="pt-BR" altLang="pt-BR"/>
          </a:p>
        </p:txBody>
      </p:sp>
      <p:graphicFrame>
        <p:nvGraphicFramePr>
          <p:cNvPr id="3" name="Objeto 2"/>
          <p:cNvGraphicFramePr>
            <a:graphicFrameLocks noChangeAspect="1"/>
          </p:cNvGraphicFramePr>
          <p:nvPr>
            <p:extLst>
              <p:ext uri="{D42A27DB-BD31-4B8C-83A1-F6EECF244321}">
                <p14:modId xmlns:p14="http://schemas.microsoft.com/office/powerpoint/2010/main" val="716570783"/>
              </p:ext>
            </p:extLst>
          </p:nvPr>
        </p:nvGraphicFramePr>
        <p:xfrm>
          <a:off x="30623" y="1556792"/>
          <a:ext cx="9144000" cy="1066800"/>
        </p:xfrm>
        <a:graphic>
          <a:graphicData uri="http://schemas.openxmlformats.org/presentationml/2006/ole">
            <mc:AlternateContent xmlns:mc="http://schemas.openxmlformats.org/markup-compatibility/2006">
              <mc:Choice xmlns:v="urn:schemas-microsoft-com:vml" Requires="v">
                <p:oleObj spid="_x0000_s940899" name="Equation" r:id="rId4" imgW="3073320" imgH="355320" progId="Equation.DSMT4">
                  <p:embed/>
                </p:oleObj>
              </mc:Choice>
              <mc:Fallback>
                <p:oleObj name="Equation" r:id="rId4" imgW="3073320" imgH="355320" progId="Equation.DSMT4">
                  <p:embed/>
                  <p:pic>
                    <p:nvPicPr>
                      <p:cNvPr id="0" name=""/>
                      <p:cNvPicPr>
                        <a:picLocks noChangeAspect="1" noChangeArrowheads="1"/>
                      </p:cNvPicPr>
                      <p:nvPr/>
                    </p:nvPicPr>
                    <p:blipFill>
                      <a:blip r:embed="rId5"/>
                      <a:srcRect/>
                      <a:stretch>
                        <a:fillRect/>
                      </a:stretch>
                    </p:blipFill>
                    <p:spPr bwMode="auto">
                      <a:xfrm>
                        <a:off x="30623" y="1556792"/>
                        <a:ext cx="9144000" cy="10668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112592651"/>
              </p:ext>
            </p:extLst>
          </p:nvPr>
        </p:nvGraphicFramePr>
        <p:xfrm>
          <a:off x="107504" y="2708920"/>
          <a:ext cx="8712968" cy="1561746"/>
        </p:xfrm>
        <a:graphic>
          <a:graphicData uri="http://schemas.openxmlformats.org/presentationml/2006/ole">
            <mc:AlternateContent xmlns:mc="http://schemas.openxmlformats.org/markup-compatibility/2006">
              <mc:Choice xmlns:v="urn:schemas-microsoft-com:vml" Requires="v">
                <p:oleObj spid="_x0000_s940900" name="Equation" r:id="rId6" imgW="3429000" imgH="609480" progId="Equation.DSMT4">
                  <p:embed/>
                </p:oleObj>
              </mc:Choice>
              <mc:Fallback>
                <p:oleObj name="Equation" r:id="rId6" imgW="3429000" imgH="609480" progId="Equation.DSMT4">
                  <p:embed/>
                  <p:pic>
                    <p:nvPicPr>
                      <p:cNvPr id="0" name="Objeto 2"/>
                      <p:cNvPicPr>
                        <a:picLocks noChangeAspect="1" noChangeArrowheads="1"/>
                      </p:cNvPicPr>
                      <p:nvPr/>
                    </p:nvPicPr>
                    <p:blipFill>
                      <a:blip r:embed="rId7"/>
                      <a:srcRect/>
                      <a:stretch>
                        <a:fillRect/>
                      </a:stretch>
                    </p:blipFill>
                    <p:spPr bwMode="auto">
                      <a:xfrm>
                        <a:off x="107504" y="2708920"/>
                        <a:ext cx="8712968" cy="156174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512193650"/>
              </p:ext>
            </p:extLst>
          </p:nvPr>
        </p:nvGraphicFramePr>
        <p:xfrm>
          <a:off x="179512" y="4509120"/>
          <a:ext cx="8528695" cy="1428884"/>
        </p:xfrm>
        <a:graphic>
          <a:graphicData uri="http://schemas.openxmlformats.org/presentationml/2006/ole">
            <mc:AlternateContent xmlns:mc="http://schemas.openxmlformats.org/markup-compatibility/2006">
              <mc:Choice xmlns:v="urn:schemas-microsoft-com:vml" Requires="v">
                <p:oleObj spid="_x0000_s940901" name="Equation" r:id="rId8" imgW="3822480" imgH="634680" progId="Equation.DSMT4">
                  <p:embed/>
                </p:oleObj>
              </mc:Choice>
              <mc:Fallback>
                <p:oleObj name="Equation" r:id="rId8" imgW="3822480" imgH="634680" progId="Equation.DSMT4">
                  <p:embed/>
                  <p:pic>
                    <p:nvPicPr>
                      <p:cNvPr id="0" name="Objeto 3"/>
                      <p:cNvPicPr>
                        <a:picLocks noChangeAspect="1" noChangeArrowheads="1"/>
                      </p:cNvPicPr>
                      <p:nvPr/>
                    </p:nvPicPr>
                    <p:blipFill>
                      <a:blip r:embed="rId9"/>
                      <a:srcRect/>
                      <a:stretch>
                        <a:fillRect/>
                      </a:stretch>
                    </p:blipFill>
                    <p:spPr bwMode="auto">
                      <a:xfrm>
                        <a:off x="179512" y="4509120"/>
                        <a:ext cx="8528695" cy="1428884"/>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6405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6"/>
          <p:cNvSpPr>
            <a:spLocks noGrp="1"/>
          </p:cNvSpPr>
          <p:nvPr>
            <p:ph type="sldNum" sz="quarter" idx="12"/>
          </p:nvPr>
        </p:nvSpPr>
        <p:spPr/>
        <p:txBody>
          <a:bodyPr/>
          <a:lstStyle/>
          <a:p>
            <a:fld id="{E5E1EC1E-48BF-4FE6-892F-1C084B22AD29}" type="slidenum">
              <a:rPr lang="pt-BR" altLang="pt-BR"/>
              <a:pPr/>
              <a:t>152</a:t>
            </a:fld>
            <a:endParaRPr lang="pt-BR" altLang="pt-BR"/>
          </a:p>
        </p:txBody>
      </p:sp>
      <p:graphicFrame>
        <p:nvGraphicFramePr>
          <p:cNvPr id="319500" name="Object 12"/>
          <p:cNvGraphicFramePr>
            <a:graphicFrameLocks noChangeAspect="1"/>
          </p:cNvGraphicFramePr>
          <p:nvPr>
            <p:extLst>
              <p:ext uri="{D42A27DB-BD31-4B8C-83A1-F6EECF244321}">
                <p14:modId xmlns:p14="http://schemas.microsoft.com/office/powerpoint/2010/main" val="143810461"/>
              </p:ext>
            </p:extLst>
          </p:nvPr>
        </p:nvGraphicFramePr>
        <p:xfrm>
          <a:off x="539552" y="2379426"/>
          <a:ext cx="7632848" cy="1314546"/>
        </p:xfrm>
        <a:graphic>
          <a:graphicData uri="http://schemas.openxmlformats.org/presentationml/2006/ole">
            <mc:AlternateContent xmlns:mc="http://schemas.openxmlformats.org/markup-compatibility/2006">
              <mc:Choice xmlns:v="urn:schemas-microsoft-com:vml" Requires="v">
                <p:oleObj spid="_x0000_s942941" name="Equation" r:id="rId4" imgW="1562040" imgH="266400" progId="Equation.DSMT4">
                  <p:embed/>
                </p:oleObj>
              </mc:Choice>
              <mc:Fallback>
                <p:oleObj name="Equation" r:id="rId4" imgW="1562040" imgH="26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379426"/>
                        <a:ext cx="7632848" cy="131454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9507" name="Object 19"/>
          <p:cNvGraphicFramePr>
            <a:graphicFrameLocks noChangeAspect="1"/>
          </p:cNvGraphicFramePr>
          <p:nvPr>
            <p:extLst>
              <p:ext uri="{D42A27DB-BD31-4B8C-83A1-F6EECF244321}">
                <p14:modId xmlns:p14="http://schemas.microsoft.com/office/powerpoint/2010/main" val="2043777264"/>
              </p:ext>
            </p:extLst>
          </p:nvPr>
        </p:nvGraphicFramePr>
        <p:xfrm>
          <a:off x="2339752" y="332656"/>
          <a:ext cx="4248472" cy="1315943"/>
        </p:xfrm>
        <a:graphic>
          <a:graphicData uri="http://schemas.openxmlformats.org/presentationml/2006/ole">
            <mc:AlternateContent xmlns:mc="http://schemas.openxmlformats.org/markup-compatibility/2006">
              <mc:Choice xmlns:v="urn:schemas-microsoft-com:vml" Requires="v">
                <p:oleObj spid="_x0000_s942942" name="Equation" r:id="rId6" imgW="863280" imgH="266400" progId="Equation.DSMT4">
                  <p:embed/>
                </p:oleObj>
              </mc:Choice>
              <mc:Fallback>
                <p:oleObj name="Equation" r:id="rId6" imgW="863280" imgH="266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32656"/>
                        <a:ext cx="4248472" cy="131594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19509" name="Object 21"/>
          <p:cNvGraphicFramePr>
            <a:graphicFrameLocks noChangeAspect="1"/>
          </p:cNvGraphicFramePr>
          <p:nvPr>
            <p:extLst>
              <p:ext uri="{D42A27DB-BD31-4B8C-83A1-F6EECF244321}">
                <p14:modId xmlns:p14="http://schemas.microsoft.com/office/powerpoint/2010/main" val="4054592594"/>
              </p:ext>
            </p:extLst>
          </p:nvPr>
        </p:nvGraphicFramePr>
        <p:xfrm>
          <a:off x="251519" y="3861048"/>
          <a:ext cx="8547701" cy="1944216"/>
        </p:xfrm>
        <a:graphic>
          <a:graphicData uri="http://schemas.openxmlformats.org/presentationml/2006/ole">
            <mc:AlternateContent xmlns:mc="http://schemas.openxmlformats.org/markup-compatibility/2006">
              <mc:Choice xmlns:v="urn:schemas-microsoft-com:vml" Requires="v">
                <p:oleObj spid="_x0000_s942943" name="Equation" r:id="rId8" imgW="2781000" imgH="634680" progId="Equation.DSMT4">
                  <p:embed/>
                </p:oleObj>
              </mc:Choice>
              <mc:Fallback>
                <p:oleObj name="Equation" r:id="rId8" imgW="2781000" imgH="634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19" y="3861048"/>
                        <a:ext cx="8547701" cy="194421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19511" name="AutoShape 23"/>
          <p:cNvSpPr>
            <a:spLocks noChangeArrowheads="1"/>
          </p:cNvSpPr>
          <p:nvPr/>
        </p:nvSpPr>
        <p:spPr bwMode="auto">
          <a:xfrm>
            <a:off x="2798663" y="1412776"/>
            <a:ext cx="485775" cy="976313"/>
          </a:xfrm>
          <a:prstGeom prst="downArrow">
            <a:avLst>
              <a:gd name="adj1" fmla="val 50000"/>
              <a:gd name="adj2" fmla="val 50245"/>
            </a:avLst>
          </a:prstGeom>
          <a:solidFill>
            <a:schemeClr val="accent1"/>
          </a:solidFill>
          <a:ln w="28575" algn="ctr">
            <a:solidFill>
              <a:srgbClr val="FF0000"/>
            </a:solidFill>
            <a:miter lim="800000"/>
            <a:headEnd/>
            <a:tailEnd/>
          </a:ln>
          <a:effectLst/>
        </p:spPr>
        <p:txBody>
          <a:bodyPr wrap="none" anchor="ctr"/>
          <a:lstStyle/>
          <a:p>
            <a:endParaRPr lang="pt-BR"/>
          </a:p>
        </p:txBody>
      </p:sp>
    </p:spTree>
    <p:extLst>
      <p:ext uri="{BB962C8B-B14F-4D97-AF65-F5344CB8AC3E}">
        <p14:creationId xmlns:p14="http://schemas.microsoft.com/office/powerpoint/2010/main" val="36060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9507"/>
                                        </p:tgtEl>
                                        <p:attrNameLst>
                                          <p:attrName>style.visibility</p:attrName>
                                        </p:attrNameLst>
                                      </p:cBhvr>
                                      <p:to>
                                        <p:strVal val="visible"/>
                                      </p:to>
                                    </p:set>
                                    <p:anim calcmode="lin" valueType="num">
                                      <p:cBhvr additive="base">
                                        <p:cTn id="7" dur="500" fill="hold"/>
                                        <p:tgtEl>
                                          <p:spTgt spid="319507"/>
                                        </p:tgtEl>
                                        <p:attrNameLst>
                                          <p:attrName>ppt_x</p:attrName>
                                        </p:attrNameLst>
                                      </p:cBhvr>
                                      <p:tavLst>
                                        <p:tav tm="0">
                                          <p:val>
                                            <p:strVal val="#ppt_x"/>
                                          </p:val>
                                        </p:tav>
                                        <p:tav tm="100000">
                                          <p:val>
                                            <p:strVal val="#ppt_x"/>
                                          </p:val>
                                        </p:tav>
                                      </p:tavLst>
                                    </p:anim>
                                    <p:anim calcmode="lin" valueType="num">
                                      <p:cBhvr additive="base">
                                        <p:cTn id="8" dur="500" fill="hold"/>
                                        <p:tgtEl>
                                          <p:spTgt spid="319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9511"/>
                                        </p:tgtEl>
                                        <p:attrNameLst>
                                          <p:attrName>style.visibility</p:attrName>
                                        </p:attrNameLst>
                                      </p:cBhvr>
                                      <p:to>
                                        <p:strVal val="visible"/>
                                      </p:to>
                                    </p:set>
                                    <p:anim calcmode="lin" valueType="num">
                                      <p:cBhvr additive="base">
                                        <p:cTn id="13" dur="500" fill="hold"/>
                                        <p:tgtEl>
                                          <p:spTgt spid="319511"/>
                                        </p:tgtEl>
                                        <p:attrNameLst>
                                          <p:attrName>ppt_x</p:attrName>
                                        </p:attrNameLst>
                                      </p:cBhvr>
                                      <p:tavLst>
                                        <p:tav tm="0">
                                          <p:val>
                                            <p:strVal val="#ppt_x"/>
                                          </p:val>
                                        </p:tav>
                                        <p:tav tm="100000">
                                          <p:val>
                                            <p:strVal val="#ppt_x"/>
                                          </p:val>
                                        </p:tav>
                                      </p:tavLst>
                                    </p:anim>
                                    <p:anim calcmode="lin" valueType="num">
                                      <p:cBhvr additive="base">
                                        <p:cTn id="14" dur="500" fill="hold"/>
                                        <p:tgtEl>
                                          <p:spTgt spid="3195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19500"/>
                                        </p:tgtEl>
                                        <p:attrNameLst>
                                          <p:attrName>style.visibility</p:attrName>
                                        </p:attrNameLst>
                                      </p:cBhvr>
                                      <p:to>
                                        <p:strVal val="visible"/>
                                      </p:to>
                                    </p:set>
                                    <p:anim calcmode="lin" valueType="num">
                                      <p:cBhvr additive="base">
                                        <p:cTn id="18" dur="500" fill="hold"/>
                                        <p:tgtEl>
                                          <p:spTgt spid="319500"/>
                                        </p:tgtEl>
                                        <p:attrNameLst>
                                          <p:attrName>ppt_x</p:attrName>
                                        </p:attrNameLst>
                                      </p:cBhvr>
                                      <p:tavLst>
                                        <p:tav tm="0">
                                          <p:val>
                                            <p:strVal val="#ppt_x"/>
                                          </p:val>
                                        </p:tav>
                                        <p:tav tm="100000">
                                          <p:val>
                                            <p:strVal val="#ppt_x"/>
                                          </p:val>
                                        </p:tav>
                                      </p:tavLst>
                                    </p:anim>
                                    <p:anim calcmode="lin" valueType="num">
                                      <p:cBhvr additive="base">
                                        <p:cTn id="19" dur="500" fill="hold"/>
                                        <p:tgtEl>
                                          <p:spTgt spid="3195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9509"/>
                                        </p:tgtEl>
                                        <p:attrNameLst>
                                          <p:attrName>style.visibility</p:attrName>
                                        </p:attrNameLst>
                                      </p:cBhvr>
                                      <p:to>
                                        <p:strVal val="visible"/>
                                      </p:to>
                                    </p:set>
                                    <p:animEffect transition="in" filter="fade">
                                      <p:cBhvr>
                                        <p:cTn id="24" dur="1000"/>
                                        <p:tgtEl>
                                          <p:spTgt spid="319509"/>
                                        </p:tgtEl>
                                      </p:cBhvr>
                                    </p:animEffect>
                                    <p:anim calcmode="lin" valueType="num">
                                      <p:cBhvr>
                                        <p:cTn id="25" dur="1000" fill="hold"/>
                                        <p:tgtEl>
                                          <p:spTgt spid="319509"/>
                                        </p:tgtEl>
                                        <p:attrNameLst>
                                          <p:attrName>ppt_x</p:attrName>
                                        </p:attrNameLst>
                                      </p:cBhvr>
                                      <p:tavLst>
                                        <p:tav tm="0">
                                          <p:val>
                                            <p:strVal val="#ppt_x"/>
                                          </p:val>
                                        </p:tav>
                                        <p:tav tm="100000">
                                          <p:val>
                                            <p:strVal val="#ppt_x"/>
                                          </p:val>
                                        </p:tav>
                                      </p:tavLst>
                                    </p:anim>
                                    <p:anim calcmode="lin" valueType="num">
                                      <p:cBhvr>
                                        <p:cTn id="26" dur="1000" fill="hold"/>
                                        <p:tgtEl>
                                          <p:spTgt spid="319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1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6"/>
          <p:cNvSpPr>
            <a:spLocks noGrp="1"/>
          </p:cNvSpPr>
          <p:nvPr>
            <p:ph type="sldNum" sz="quarter" idx="12"/>
          </p:nvPr>
        </p:nvSpPr>
        <p:spPr/>
        <p:txBody>
          <a:bodyPr/>
          <a:lstStyle/>
          <a:p>
            <a:fld id="{F258BDCE-3094-438B-85E1-E9DD2456D0F1}" type="slidenum">
              <a:rPr lang="pt-BR" altLang="pt-BR"/>
              <a:pPr/>
              <a:t>153</a:t>
            </a:fld>
            <a:endParaRPr lang="pt-BR" altLang="pt-BR"/>
          </a:p>
        </p:txBody>
      </p:sp>
      <p:sp>
        <p:nvSpPr>
          <p:cNvPr id="321538" name="Rectangle 2"/>
          <p:cNvSpPr>
            <a:spLocks noGrp="1" noChangeArrowheads="1"/>
          </p:cNvSpPr>
          <p:nvPr>
            <p:ph type="title"/>
          </p:nvPr>
        </p:nvSpPr>
        <p:spPr>
          <a:noFill/>
          <a:ln/>
        </p:spPr>
        <p:txBody>
          <a:bodyPr/>
          <a:lstStyle/>
          <a:p>
            <a:r>
              <a:rPr lang="pt-BR" altLang="pt-BR" b="1" u="sng"/>
              <a:t>QDMC</a:t>
            </a:r>
          </a:p>
        </p:txBody>
      </p:sp>
      <p:sp>
        <p:nvSpPr>
          <p:cNvPr id="321540" name="Rectangle 4"/>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1541" name="Rectangle 5"/>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1542" name="Rectangle 6"/>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1544" name="Rectangle 8"/>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1546" name="Rectangle 10"/>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1550" name="Rectangle 1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1549" name="Object 13"/>
          <p:cNvGraphicFramePr>
            <a:graphicFrameLocks noChangeAspect="1"/>
          </p:cNvGraphicFramePr>
          <p:nvPr>
            <p:extLst>
              <p:ext uri="{D42A27DB-BD31-4B8C-83A1-F6EECF244321}">
                <p14:modId xmlns:p14="http://schemas.microsoft.com/office/powerpoint/2010/main" val="1683272645"/>
              </p:ext>
            </p:extLst>
          </p:nvPr>
        </p:nvGraphicFramePr>
        <p:xfrm>
          <a:off x="215106" y="3662363"/>
          <a:ext cx="8713787" cy="788987"/>
        </p:xfrm>
        <a:graphic>
          <a:graphicData uri="http://schemas.openxmlformats.org/presentationml/2006/ole">
            <mc:AlternateContent xmlns:mc="http://schemas.openxmlformats.org/markup-compatibility/2006">
              <mc:Choice xmlns:v="urn:schemas-microsoft-com:vml" Requires="v">
                <p:oleObj spid="_x0000_s1118470" name="Equation" r:id="rId4" imgW="3492500" imgH="317500" progId="Equation.DSMT4">
                  <p:embed/>
                </p:oleObj>
              </mc:Choice>
              <mc:Fallback>
                <p:oleObj name="Equation" r:id="rId4" imgW="3492500" imgH="3175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 y="3662363"/>
                        <a:ext cx="8713787" cy="7889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1553" name="Rectangle 17"/>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1552" name="Object 16"/>
          <p:cNvGraphicFramePr>
            <a:graphicFrameLocks noChangeAspect="1"/>
          </p:cNvGraphicFramePr>
          <p:nvPr>
            <p:extLst>
              <p:ext uri="{D42A27DB-BD31-4B8C-83A1-F6EECF244321}">
                <p14:modId xmlns:p14="http://schemas.microsoft.com/office/powerpoint/2010/main" val="3860973025"/>
              </p:ext>
            </p:extLst>
          </p:nvPr>
        </p:nvGraphicFramePr>
        <p:xfrm>
          <a:off x="1043608" y="5275088"/>
          <a:ext cx="6553200" cy="1201737"/>
        </p:xfrm>
        <a:graphic>
          <a:graphicData uri="http://schemas.openxmlformats.org/presentationml/2006/ole">
            <mc:AlternateContent xmlns:mc="http://schemas.openxmlformats.org/markup-compatibility/2006">
              <mc:Choice xmlns:v="urn:schemas-microsoft-com:vml" Requires="v">
                <p:oleObj spid="_x0000_s1118471" name="Equation" r:id="rId6" imgW="2768600" imgH="508000" progId="Equation.DSMT4">
                  <p:embed/>
                </p:oleObj>
              </mc:Choice>
              <mc:Fallback>
                <p:oleObj name="Equation" r:id="rId6" imgW="2768600" imgH="5080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5275088"/>
                        <a:ext cx="6553200" cy="12017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1554" name="AutoShape 18"/>
          <p:cNvSpPr>
            <a:spLocks noChangeArrowheads="1"/>
          </p:cNvSpPr>
          <p:nvPr/>
        </p:nvSpPr>
        <p:spPr bwMode="auto">
          <a:xfrm>
            <a:off x="4571999" y="4293096"/>
            <a:ext cx="485775" cy="976312"/>
          </a:xfrm>
          <a:prstGeom prst="downArrow">
            <a:avLst>
              <a:gd name="adj1" fmla="val 50000"/>
              <a:gd name="adj2" fmla="val 50245"/>
            </a:avLst>
          </a:prstGeom>
          <a:solidFill>
            <a:schemeClr val="accent1"/>
          </a:solidFill>
          <a:ln w="28575" algn="ctr">
            <a:solidFill>
              <a:srgbClr val="FF0000"/>
            </a:solidFill>
            <a:miter lim="800000"/>
            <a:headEnd/>
            <a:tailEnd/>
          </a:ln>
          <a:effectLst/>
        </p:spPr>
        <p:txBody>
          <a:bodyPr wrap="none" anchor="ct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947097579"/>
              </p:ext>
            </p:extLst>
          </p:nvPr>
        </p:nvGraphicFramePr>
        <p:xfrm>
          <a:off x="297656" y="1327150"/>
          <a:ext cx="8548688" cy="1944688"/>
        </p:xfrm>
        <a:graphic>
          <a:graphicData uri="http://schemas.openxmlformats.org/presentationml/2006/ole">
            <mc:AlternateContent xmlns:mc="http://schemas.openxmlformats.org/markup-compatibility/2006">
              <mc:Choice xmlns:v="urn:schemas-microsoft-com:vml" Requires="v">
                <p:oleObj spid="_x0000_s1118472" name="Equation" r:id="rId8" imgW="2781300" imgH="635000" progId="Equation.DSMT4">
                  <p:embed/>
                </p:oleObj>
              </mc:Choice>
              <mc:Fallback>
                <p:oleObj name="Equation" r:id="rId8" imgW="2781300" imgH="6350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56" y="1327150"/>
                        <a:ext cx="8548688" cy="19446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Forma livre 2"/>
          <p:cNvSpPr/>
          <p:nvPr/>
        </p:nvSpPr>
        <p:spPr bwMode="auto">
          <a:xfrm>
            <a:off x="997527" y="1302327"/>
            <a:ext cx="8007928" cy="2064328"/>
          </a:xfrm>
          <a:custGeom>
            <a:avLst/>
            <a:gdLst>
              <a:gd name="connsiteX0" fmla="*/ 4849091 w 8007928"/>
              <a:gd name="connsiteY0" fmla="*/ 0 h 2064328"/>
              <a:gd name="connsiteX1" fmla="*/ 4752109 w 8007928"/>
              <a:gd name="connsiteY1" fmla="*/ 983673 h 2064328"/>
              <a:gd name="connsiteX2" fmla="*/ 0 w 8007928"/>
              <a:gd name="connsiteY2" fmla="*/ 955964 h 2064328"/>
              <a:gd name="connsiteX3" fmla="*/ 13855 w 8007928"/>
              <a:gd name="connsiteY3" fmla="*/ 2064328 h 2064328"/>
              <a:gd name="connsiteX4" fmla="*/ 3532909 w 8007928"/>
              <a:gd name="connsiteY4" fmla="*/ 1995055 h 2064328"/>
              <a:gd name="connsiteX5" fmla="*/ 3491346 w 8007928"/>
              <a:gd name="connsiteY5" fmla="*/ 1274618 h 2064328"/>
              <a:gd name="connsiteX6" fmla="*/ 8007928 w 8007928"/>
              <a:gd name="connsiteY6" fmla="*/ 1288473 h 2064328"/>
              <a:gd name="connsiteX7" fmla="*/ 7994073 w 8007928"/>
              <a:gd name="connsiteY7" fmla="*/ 1136073 h 2064328"/>
              <a:gd name="connsiteX8" fmla="*/ 7994073 w 8007928"/>
              <a:gd name="connsiteY8" fmla="*/ 13855 h 2064328"/>
              <a:gd name="connsiteX9" fmla="*/ 4849091 w 8007928"/>
              <a:gd name="connsiteY9" fmla="*/ 0 h 206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7928" h="2064328">
                <a:moveTo>
                  <a:pt x="4849091" y="0"/>
                </a:moveTo>
                <a:lnTo>
                  <a:pt x="4752109" y="983673"/>
                </a:lnTo>
                <a:lnTo>
                  <a:pt x="0" y="955964"/>
                </a:lnTo>
                <a:lnTo>
                  <a:pt x="13855" y="2064328"/>
                </a:lnTo>
                <a:lnTo>
                  <a:pt x="3532909" y="1995055"/>
                </a:lnTo>
                <a:lnTo>
                  <a:pt x="3491346" y="1274618"/>
                </a:lnTo>
                <a:lnTo>
                  <a:pt x="8007928" y="1288473"/>
                </a:lnTo>
                <a:lnTo>
                  <a:pt x="7994073" y="1136073"/>
                </a:lnTo>
                <a:lnTo>
                  <a:pt x="7994073" y="13855"/>
                </a:lnTo>
                <a:lnTo>
                  <a:pt x="4849091" y="0"/>
                </a:lnTo>
                <a:close/>
              </a:path>
            </a:pathLst>
          </a:cu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979712" y="3366655"/>
            <a:ext cx="2835174" cy="42238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4571999" y="3662363"/>
            <a:ext cx="2664297" cy="84675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1549"/>
                                        </p:tgtEl>
                                        <p:attrNameLst>
                                          <p:attrName>style.visibility</p:attrName>
                                        </p:attrNameLst>
                                      </p:cBhvr>
                                      <p:to>
                                        <p:strVal val="visible"/>
                                      </p:to>
                                    </p:set>
                                    <p:animEffect transition="in" filter="fade">
                                      <p:cBhvr>
                                        <p:cTn id="24" dur="1000"/>
                                        <p:tgtEl>
                                          <p:spTgt spid="321549"/>
                                        </p:tgtEl>
                                      </p:cBhvr>
                                    </p:animEffect>
                                    <p:anim calcmode="lin" valueType="num">
                                      <p:cBhvr>
                                        <p:cTn id="25" dur="1000" fill="hold"/>
                                        <p:tgtEl>
                                          <p:spTgt spid="321549"/>
                                        </p:tgtEl>
                                        <p:attrNameLst>
                                          <p:attrName>ppt_x</p:attrName>
                                        </p:attrNameLst>
                                      </p:cBhvr>
                                      <p:tavLst>
                                        <p:tav tm="0">
                                          <p:val>
                                            <p:strVal val="#ppt_x"/>
                                          </p:val>
                                        </p:tav>
                                        <p:tav tm="100000">
                                          <p:val>
                                            <p:strVal val="#ppt_x"/>
                                          </p:val>
                                        </p:tav>
                                      </p:tavLst>
                                    </p:anim>
                                    <p:anim calcmode="lin" valueType="num">
                                      <p:cBhvr>
                                        <p:cTn id="26" dur="1000" fill="hold"/>
                                        <p:tgtEl>
                                          <p:spTgt spid="3215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21554"/>
                                        </p:tgtEl>
                                        <p:attrNameLst>
                                          <p:attrName>style.visibility</p:attrName>
                                        </p:attrNameLst>
                                      </p:cBhvr>
                                      <p:to>
                                        <p:strVal val="visible"/>
                                      </p:to>
                                    </p:set>
                                    <p:anim calcmode="lin" valueType="num">
                                      <p:cBhvr additive="base">
                                        <p:cTn id="36" dur="500" fill="hold"/>
                                        <p:tgtEl>
                                          <p:spTgt spid="321554"/>
                                        </p:tgtEl>
                                        <p:attrNameLst>
                                          <p:attrName>ppt_x</p:attrName>
                                        </p:attrNameLst>
                                      </p:cBhvr>
                                      <p:tavLst>
                                        <p:tav tm="0">
                                          <p:val>
                                            <p:strVal val="#ppt_x"/>
                                          </p:val>
                                        </p:tav>
                                        <p:tav tm="100000">
                                          <p:val>
                                            <p:strVal val="#ppt_x"/>
                                          </p:val>
                                        </p:tav>
                                      </p:tavLst>
                                    </p:anim>
                                    <p:anim calcmode="lin" valueType="num">
                                      <p:cBhvr additive="base">
                                        <p:cTn id="37" dur="500" fill="hold"/>
                                        <p:tgtEl>
                                          <p:spTgt spid="3215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21552"/>
                                        </p:tgtEl>
                                        <p:attrNameLst>
                                          <p:attrName>style.visibility</p:attrName>
                                        </p:attrNameLst>
                                      </p:cBhvr>
                                      <p:to>
                                        <p:strVal val="visible"/>
                                      </p:to>
                                    </p:set>
                                    <p:anim calcmode="lin" valueType="num">
                                      <p:cBhvr additive="base">
                                        <p:cTn id="40" dur="500" fill="hold"/>
                                        <p:tgtEl>
                                          <p:spTgt spid="321552"/>
                                        </p:tgtEl>
                                        <p:attrNameLst>
                                          <p:attrName>ppt_x</p:attrName>
                                        </p:attrNameLst>
                                      </p:cBhvr>
                                      <p:tavLst>
                                        <p:tav tm="0">
                                          <p:val>
                                            <p:strVal val="#ppt_x"/>
                                          </p:val>
                                        </p:tav>
                                        <p:tav tm="100000">
                                          <p:val>
                                            <p:strVal val="#ppt_x"/>
                                          </p:val>
                                        </p:tav>
                                      </p:tavLst>
                                    </p:anim>
                                    <p:anim calcmode="lin" valueType="num">
                                      <p:cBhvr additive="base">
                                        <p:cTn id="41" dur="500" fill="hold"/>
                                        <p:tgtEl>
                                          <p:spTgt spid="321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4" grpId="0" animBg="1"/>
      <p:bldP spid="3" grpId="0" animBg="1"/>
      <p:bldP spid="7"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8A0D706E-4155-4357-A8E9-F273A75483D2}" type="slidenum">
              <a:rPr lang="pt-BR" altLang="pt-BR"/>
              <a:pPr/>
              <a:t>154</a:t>
            </a:fld>
            <a:endParaRPr lang="pt-BR" altLang="pt-BR"/>
          </a:p>
        </p:txBody>
      </p:sp>
      <p:sp>
        <p:nvSpPr>
          <p:cNvPr id="323586" name="Rectangle 2"/>
          <p:cNvSpPr>
            <a:spLocks noGrp="1" noChangeArrowheads="1"/>
          </p:cNvSpPr>
          <p:nvPr>
            <p:ph type="title"/>
          </p:nvPr>
        </p:nvSpPr>
        <p:spPr>
          <a:noFill/>
          <a:ln/>
        </p:spPr>
        <p:txBody>
          <a:bodyPr/>
          <a:lstStyle/>
          <a:p>
            <a:r>
              <a:rPr lang="pt-BR" altLang="pt-BR" b="1" u="sng" dirty="0"/>
              <a:t>Problema QDMC</a:t>
            </a:r>
          </a:p>
        </p:txBody>
      </p:sp>
      <p:sp>
        <p:nvSpPr>
          <p:cNvPr id="323587" name="Rectangle 3"/>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88" name="Rectangle 4"/>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89" name="Rectangle 5"/>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0" name="Rectangle 6"/>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1" name="Rectangle 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2" name="Rectangle 8"/>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4" name="Rectangle 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3603" name="Object 19"/>
          <p:cNvGraphicFramePr>
            <a:graphicFrameLocks noChangeAspect="1"/>
          </p:cNvGraphicFramePr>
          <p:nvPr>
            <p:extLst>
              <p:ext uri="{D42A27DB-BD31-4B8C-83A1-F6EECF244321}">
                <p14:modId xmlns:p14="http://schemas.microsoft.com/office/powerpoint/2010/main" val="2483185873"/>
              </p:ext>
            </p:extLst>
          </p:nvPr>
        </p:nvGraphicFramePr>
        <p:xfrm>
          <a:off x="1619672" y="1412776"/>
          <a:ext cx="5688632" cy="1055000"/>
        </p:xfrm>
        <a:graphic>
          <a:graphicData uri="http://schemas.openxmlformats.org/presentationml/2006/ole">
            <mc:AlternateContent xmlns:mc="http://schemas.openxmlformats.org/markup-compatibility/2006">
              <mc:Choice xmlns:v="urn:schemas-microsoft-com:vml" Requires="v">
                <p:oleObj spid="_x0000_s1093297" name="Equation" r:id="rId4" imgW="1447172" imgH="266584" progId="Equation.DSMT4">
                  <p:embed/>
                </p:oleObj>
              </mc:Choice>
              <mc:Fallback>
                <p:oleObj name="Equation" r:id="rId4" imgW="1447172" imgH="266584"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12776"/>
                        <a:ext cx="5688632" cy="10550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602" name="Object 18"/>
          <p:cNvGraphicFramePr>
            <a:graphicFrameLocks noChangeAspect="1"/>
          </p:cNvGraphicFramePr>
          <p:nvPr>
            <p:extLst>
              <p:ext uri="{D42A27DB-BD31-4B8C-83A1-F6EECF244321}">
                <p14:modId xmlns:p14="http://schemas.microsoft.com/office/powerpoint/2010/main" val="2952720682"/>
              </p:ext>
            </p:extLst>
          </p:nvPr>
        </p:nvGraphicFramePr>
        <p:xfrm>
          <a:off x="1146241" y="4941168"/>
          <a:ext cx="4023703" cy="704650"/>
        </p:xfrm>
        <a:graphic>
          <a:graphicData uri="http://schemas.openxmlformats.org/presentationml/2006/ole">
            <mc:AlternateContent xmlns:mc="http://schemas.openxmlformats.org/markup-compatibility/2006">
              <mc:Choice xmlns:v="urn:schemas-microsoft-com:vml" Requires="v">
                <p:oleObj spid="_x0000_s1093298" name="Equation" r:id="rId6" imgW="1307880" imgH="228600" progId="Equation.DSMT4">
                  <p:embed/>
                </p:oleObj>
              </mc:Choice>
              <mc:Fallback>
                <p:oleObj name="Equation" r:id="rId6" imgW="1307880" imgH="2286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241" y="4941168"/>
                        <a:ext cx="4023703" cy="7046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601" name="Object 17"/>
          <p:cNvGraphicFramePr>
            <a:graphicFrameLocks noChangeAspect="1"/>
          </p:cNvGraphicFramePr>
          <p:nvPr>
            <p:extLst>
              <p:ext uri="{D42A27DB-BD31-4B8C-83A1-F6EECF244321}">
                <p14:modId xmlns:p14="http://schemas.microsoft.com/office/powerpoint/2010/main" val="3924666973"/>
              </p:ext>
            </p:extLst>
          </p:nvPr>
        </p:nvGraphicFramePr>
        <p:xfrm>
          <a:off x="1135210" y="5805264"/>
          <a:ext cx="3652814" cy="922311"/>
        </p:xfrm>
        <a:graphic>
          <a:graphicData uri="http://schemas.openxmlformats.org/presentationml/2006/ole">
            <mc:AlternateContent xmlns:mc="http://schemas.openxmlformats.org/markup-compatibility/2006">
              <mc:Choice xmlns:v="urn:schemas-microsoft-com:vml" Requires="v">
                <p:oleObj spid="_x0000_s1093299" name="Equation" r:id="rId8" imgW="901440" imgH="228600" progId="Equation.DSMT4">
                  <p:embed/>
                </p:oleObj>
              </mc:Choice>
              <mc:Fallback>
                <p:oleObj name="Equation" r:id="rId8" imgW="901440" imgH="2286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210" y="5805264"/>
                        <a:ext cx="3652814" cy="92231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600" name="Object 16"/>
          <p:cNvGraphicFramePr>
            <a:graphicFrameLocks noChangeAspect="1"/>
          </p:cNvGraphicFramePr>
          <p:nvPr>
            <p:extLst>
              <p:ext uri="{D42A27DB-BD31-4B8C-83A1-F6EECF244321}">
                <p14:modId xmlns:p14="http://schemas.microsoft.com/office/powerpoint/2010/main" val="4240778908"/>
              </p:ext>
            </p:extLst>
          </p:nvPr>
        </p:nvGraphicFramePr>
        <p:xfrm>
          <a:off x="1151533" y="3789040"/>
          <a:ext cx="3888606" cy="1054101"/>
        </p:xfrm>
        <a:graphic>
          <a:graphicData uri="http://schemas.openxmlformats.org/presentationml/2006/ole">
            <mc:AlternateContent xmlns:mc="http://schemas.openxmlformats.org/markup-compatibility/2006">
              <mc:Choice xmlns:v="urn:schemas-microsoft-com:vml" Requires="v">
                <p:oleObj spid="_x0000_s1093300" name="Equation" r:id="rId10" imgW="1015920" imgH="279360" progId="Equation.DSMT4">
                  <p:embed/>
                </p:oleObj>
              </mc:Choice>
              <mc:Fallback>
                <p:oleObj name="Equation" r:id="rId10" imgW="1015920" imgH="279360" progId="Equation.DSMT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1533" y="3789040"/>
                        <a:ext cx="3888606" cy="105410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599" name="Object 15"/>
          <p:cNvGraphicFramePr>
            <a:graphicFrameLocks noChangeAspect="1"/>
          </p:cNvGraphicFramePr>
          <p:nvPr>
            <p:extLst>
              <p:ext uri="{D42A27DB-BD31-4B8C-83A1-F6EECF244321}">
                <p14:modId xmlns:p14="http://schemas.microsoft.com/office/powerpoint/2010/main" val="3579183665"/>
              </p:ext>
            </p:extLst>
          </p:nvPr>
        </p:nvGraphicFramePr>
        <p:xfrm>
          <a:off x="189380" y="2667000"/>
          <a:ext cx="4382620" cy="980354"/>
        </p:xfrm>
        <a:graphic>
          <a:graphicData uri="http://schemas.openxmlformats.org/presentationml/2006/ole">
            <mc:AlternateContent xmlns:mc="http://schemas.openxmlformats.org/markup-compatibility/2006">
              <mc:Choice xmlns:v="urn:schemas-microsoft-com:vml" Requires="v">
                <p:oleObj spid="_x0000_s1093301" name="Equation" r:id="rId12" imgW="1193282" imgH="266584" progId="Equation.DSMT4">
                  <p:embed/>
                </p:oleObj>
              </mc:Choice>
              <mc:Fallback>
                <p:oleObj name="Equation" r:id="rId12" imgW="1193282" imgH="266584"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380" y="2667000"/>
                        <a:ext cx="4382620" cy="98035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598" name="Object 14"/>
          <p:cNvGraphicFramePr>
            <a:graphicFrameLocks noChangeAspect="1"/>
          </p:cNvGraphicFramePr>
          <p:nvPr>
            <p:extLst>
              <p:ext uri="{D42A27DB-BD31-4B8C-83A1-F6EECF244321}">
                <p14:modId xmlns:p14="http://schemas.microsoft.com/office/powerpoint/2010/main" val="1543227732"/>
              </p:ext>
            </p:extLst>
          </p:nvPr>
        </p:nvGraphicFramePr>
        <p:xfrm>
          <a:off x="4860032" y="2627602"/>
          <a:ext cx="3816424" cy="1054016"/>
        </p:xfrm>
        <a:graphic>
          <a:graphicData uri="http://schemas.openxmlformats.org/presentationml/2006/ole">
            <mc:AlternateContent xmlns:mc="http://schemas.openxmlformats.org/markup-compatibility/2006">
              <mc:Choice xmlns:v="urn:schemas-microsoft-com:vml" Requires="v">
                <p:oleObj spid="_x0000_s1093302" name="Equation" r:id="rId14" imgW="1066800" imgH="292100" progId="Equation.DSMT4">
                  <p:embed/>
                </p:oleObj>
              </mc:Choice>
              <mc:Fallback>
                <p:oleObj name="Equation" r:id="rId14" imgW="1066800" imgH="29210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0032" y="2627602"/>
                        <a:ext cx="3816424" cy="105401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23604" name="Rectangle 20"/>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605" name="Rectangle 21"/>
          <p:cNvSpPr>
            <a:spLocks noChangeArrowheads="1"/>
          </p:cNvSpPr>
          <p:nvPr/>
        </p:nvSpPr>
        <p:spPr bwMode="auto">
          <a:xfrm>
            <a:off x="539552" y="3789040"/>
            <a:ext cx="12239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pt-BR" altLang="pt-BR" sz="2000" dirty="0" err="1">
                <a:cs typeface="Times New Roman" pitchFamily="18" charset="0"/>
              </a:rPr>
              <a:t>s.a</a:t>
            </a:r>
            <a:r>
              <a:rPr lang="pt-BR" altLang="pt-BR" sz="1200" dirty="0">
                <a:cs typeface="Times New Roman" pitchFamily="18" charset="0"/>
              </a:rPr>
              <a:t> </a:t>
            </a:r>
            <a:endParaRPr lang="pt-BR" altLang="pt-BR" sz="900" dirty="0"/>
          </a:p>
          <a:p>
            <a:pPr algn="l" eaLnBrk="0" hangingPunct="0"/>
            <a:endParaRPr lang="pt-BR" altLang="pt-BR" dirty="0"/>
          </a:p>
        </p:txBody>
      </p:sp>
      <p:sp>
        <p:nvSpPr>
          <p:cNvPr id="3" name="Retângulo de cantos arredondados 2"/>
          <p:cNvSpPr/>
          <p:nvPr/>
        </p:nvSpPr>
        <p:spPr bwMode="auto">
          <a:xfrm>
            <a:off x="3635896" y="1340768"/>
            <a:ext cx="64807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3959932" y="2420888"/>
            <a:ext cx="0" cy="508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5796136" y="1340768"/>
            <a:ext cx="64807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5" name="Conector de seta reta 24"/>
          <p:cNvCxnSpPr>
            <a:stCxn id="24" idx="2"/>
          </p:cNvCxnSpPr>
          <p:nvPr/>
        </p:nvCxnSpPr>
        <p:spPr bwMode="auto">
          <a:xfrm>
            <a:off x="6120172" y="2420888"/>
            <a:ext cx="0" cy="508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3603"/>
                                        </p:tgtEl>
                                        <p:attrNameLst>
                                          <p:attrName>style.visibility</p:attrName>
                                        </p:attrNameLst>
                                      </p:cBhvr>
                                      <p:to>
                                        <p:strVal val="visible"/>
                                      </p:to>
                                    </p:set>
                                    <p:animEffect transition="in" filter="fade">
                                      <p:cBhvr>
                                        <p:cTn id="7" dur="1000"/>
                                        <p:tgtEl>
                                          <p:spTgt spid="323603"/>
                                        </p:tgtEl>
                                      </p:cBhvr>
                                    </p:animEffect>
                                    <p:anim calcmode="lin" valueType="num">
                                      <p:cBhvr>
                                        <p:cTn id="8" dur="1000" fill="hold"/>
                                        <p:tgtEl>
                                          <p:spTgt spid="323603"/>
                                        </p:tgtEl>
                                        <p:attrNameLst>
                                          <p:attrName>ppt_x</p:attrName>
                                        </p:attrNameLst>
                                      </p:cBhvr>
                                      <p:tavLst>
                                        <p:tav tm="0">
                                          <p:val>
                                            <p:strVal val="#ppt_x"/>
                                          </p:val>
                                        </p:tav>
                                        <p:tav tm="100000">
                                          <p:val>
                                            <p:strVal val="#ppt_x"/>
                                          </p:val>
                                        </p:tav>
                                      </p:tavLst>
                                    </p:anim>
                                    <p:anim calcmode="lin" valueType="num">
                                      <p:cBhvr>
                                        <p:cTn id="9" dur="1000" fill="hold"/>
                                        <p:tgtEl>
                                          <p:spTgt spid="3236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3599"/>
                                        </p:tgtEl>
                                        <p:attrNameLst>
                                          <p:attrName>style.visibility</p:attrName>
                                        </p:attrNameLst>
                                      </p:cBhvr>
                                      <p:to>
                                        <p:strVal val="visible"/>
                                      </p:to>
                                    </p:set>
                                    <p:animEffect transition="in" filter="fade">
                                      <p:cBhvr>
                                        <p:cTn id="24" dur="1000"/>
                                        <p:tgtEl>
                                          <p:spTgt spid="323599"/>
                                        </p:tgtEl>
                                      </p:cBhvr>
                                    </p:animEffect>
                                    <p:anim calcmode="lin" valueType="num">
                                      <p:cBhvr>
                                        <p:cTn id="25" dur="1000" fill="hold"/>
                                        <p:tgtEl>
                                          <p:spTgt spid="323599"/>
                                        </p:tgtEl>
                                        <p:attrNameLst>
                                          <p:attrName>ppt_x</p:attrName>
                                        </p:attrNameLst>
                                      </p:cBhvr>
                                      <p:tavLst>
                                        <p:tav tm="0">
                                          <p:val>
                                            <p:strVal val="#ppt_x"/>
                                          </p:val>
                                        </p:tav>
                                        <p:tav tm="100000">
                                          <p:val>
                                            <p:strVal val="#ppt_x"/>
                                          </p:val>
                                        </p:tav>
                                      </p:tavLst>
                                    </p:anim>
                                    <p:anim calcmode="lin" valueType="num">
                                      <p:cBhvr>
                                        <p:cTn id="26" dur="1000" fill="hold"/>
                                        <p:tgtEl>
                                          <p:spTgt spid="3235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3598"/>
                                        </p:tgtEl>
                                        <p:attrNameLst>
                                          <p:attrName>style.visibility</p:attrName>
                                        </p:attrNameLst>
                                      </p:cBhvr>
                                      <p:to>
                                        <p:strVal val="visible"/>
                                      </p:to>
                                    </p:set>
                                    <p:animEffect transition="in" filter="fade">
                                      <p:cBhvr>
                                        <p:cTn id="41" dur="1000"/>
                                        <p:tgtEl>
                                          <p:spTgt spid="323598"/>
                                        </p:tgtEl>
                                      </p:cBhvr>
                                    </p:animEffect>
                                    <p:anim calcmode="lin" valueType="num">
                                      <p:cBhvr>
                                        <p:cTn id="42" dur="1000" fill="hold"/>
                                        <p:tgtEl>
                                          <p:spTgt spid="323598"/>
                                        </p:tgtEl>
                                        <p:attrNameLst>
                                          <p:attrName>ppt_x</p:attrName>
                                        </p:attrNameLst>
                                      </p:cBhvr>
                                      <p:tavLst>
                                        <p:tav tm="0">
                                          <p:val>
                                            <p:strVal val="#ppt_x"/>
                                          </p:val>
                                        </p:tav>
                                        <p:tav tm="100000">
                                          <p:val>
                                            <p:strVal val="#ppt_x"/>
                                          </p:val>
                                        </p:tav>
                                      </p:tavLst>
                                    </p:anim>
                                    <p:anim calcmode="lin" valueType="num">
                                      <p:cBhvr>
                                        <p:cTn id="43" dur="1000" fill="hold"/>
                                        <p:tgtEl>
                                          <p:spTgt spid="32359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3605"/>
                                        </p:tgtEl>
                                        <p:attrNameLst>
                                          <p:attrName>style.visibility</p:attrName>
                                        </p:attrNameLst>
                                      </p:cBhvr>
                                      <p:to>
                                        <p:strVal val="visible"/>
                                      </p:to>
                                    </p:set>
                                    <p:animEffect transition="in" filter="fade">
                                      <p:cBhvr>
                                        <p:cTn id="48" dur="1000"/>
                                        <p:tgtEl>
                                          <p:spTgt spid="323605"/>
                                        </p:tgtEl>
                                      </p:cBhvr>
                                    </p:animEffect>
                                    <p:anim calcmode="lin" valueType="num">
                                      <p:cBhvr>
                                        <p:cTn id="49" dur="1000" fill="hold"/>
                                        <p:tgtEl>
                                          <p:spTgt spid="323605"/>
                                        </p:tgtEl>
                                        <p:attrNameLst>
                                          <p:attrName>ppt_x</p:attrName>
                                        </p:attrNameLst>
                                      </p:cBhvr>
                                      <p:tavLst>
                                        <p:tav tm="0">
                                          <p:val>
                                            <p:strVal val="#ppt_x"/>
                                          </p:val>
                                        </p:tav>
                                        <p:tav tm="100000">
                                          <p:val>
                                            <p:strVal val="#ppt_x"/>
                                          </p:val>
                                        </p:tav>
                                      </p:tavLst>
                                    </p:anim>
                                    <p:anim calcmode="lin" valueType="num">
                                      <p:cBhvr>
                                        <p:cTn id="50" dur="1000" fill="hold"/>
                                        <p:tgtEl>
                                          <p:spTgt spid="32360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23600"/>
                                        </p:tgtEl>
                                        <p:attrNameLst>
                                          <p:attrName>style.visibility</p:attrName>
                                        </p:attrNameLst>
                                      </p:cBhvr>
                                      <p:to>
                                        <p:strVal val="visible"/>
                                      </p:to>
                                    </p:set>
                                    <p:animEffect transition="in" filter="fade">
                                      <p:cBhvr>
                                        <p:cTn id="55" dur="1000"/>
                                        <p:tgtEl>
                                          <p:spTgt spid="323600"/>
                                        </p:tgtEl>
                                      </p:cBhvr>
                                    </p:animEffect>
                                    <p:anim calcmode="lin" valueType="num">
                                      <p:cBhvr>
                                        <p:cTn id="56" dur="1000" fill="hold"/>
                                        <p:tgtEl>
                                          <p:spTgt spid="323600"/>
                                        </p:tgtEl>
                                        <p:attrNameLst>
                                          <p:attrName>ppt_x</p:attrName>
                                        </p:attrNameLst>
                                      </p:cBhvr>
                                      <p:tavLst>
                                        <p:tav tm="0">
                                          <p:val>
                                            <p:strVal val="#ppt_x"/>
                                          </p:val>
                                        </p:tav>
                                        <p:tav tm="100000">
                                          <p:val>
                                            <p:strVal val="#ppt_x"/>
                                          </p:val>
                                        </p:tav>
                                      </p:tavLst>
                                    </p:anim>
                                    <p:anim calcmode="lin" valueType="num">
                                      <p:cBhvr>
                                        <p:cTn id="57" dur="1000" fill="hold"/>
                                        <p:tgtEl>
                                          <p:spTgt spid="32360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23602"/>
                                        </p:tgtEl>
                                        <p:attrNameLst>
                                          <p:attrName>style.visibility</p:attrName>
                                        </p:attrNameLst>
                                      </p:cBhvr>
                                      <p:to>
                                        <p:strVal val="visible"/>
                                      </p:to>
                                    </p:set>
                                    <p:animEffect transition="in" filter="fade">
                                      <p:cBhvr>
                                        <p:cTn id="62" dur="1000"/>
                                        <p:tgtEl>
                                          <p:spTgt spid="323602"/>
                                        </p:tgtEl>
                                      </p:cBhvr>
                                    </p:animEffect>
                                    <p:anim calcmode="lin" valueType="num">
                                      <p:cBhvr>
                                        <p:cTn id="63" dur="1000" fill="hold"/>
                                        <p:tgtEl>
                                          <p:spTgt spid="323602"/>
                                        </p:tgtEl>
                                        <p:attrNameLst>
                                          <p:attrName>ppt_x</p:attrName>
                                        </p:attrNameLst>
                                      </p:cBhvr>
                                      <p:tavLst>
                                        <p:tav tm="0">
                                          <p:val>
                                            <p:strVal val="#ppt_x"/>
                                          </p:val>
                                        </p:tav>
                                        <p:tav tm="100000">
                                          <p:val>
                                            <p:strVal val="#ppt_x"/>
                                          </p:val>
                                        </p:tav>
                                      </p:tavLst>
                                    </p:anim>
                                    <p:anim calcmode="lin" valueType="num">
                                      <p:cBhvr>
                                        <p:cTn id="64" dur="1000" fill="hold"/>
                                        <p:tgtEl>
                                          <p:spTgt spid="32360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23601"/>
                                        </p:tgtEl>
                                        <p:attrNameLst>
                                          <p:attrName>style.visibility</p:attrName>
                                        </p:attrNameLst>
                                      </p:cBhvr>
                                      <p:to>
                                        <p:strVal val="visible"/>
                                      </p:to>
                                    </p:set>
                                    <p:animEffect transition="in" filter="fade">
                                      <p:cBhvr>
                                        <p:cTn id="69" dur="1000"/>
                                        <p:tgtEl>
                                          <p:spTgt spid="323601"/>
                                        </p:tgtEl>
                                      </p:cBhvr>
                                    </p:animEffect>
                                    <p:anim calcmode="lin" valueType="num">
                                      <p:cBhvr>
                                        <p:cTn id="70" dur="1000" fill="hold"/>
                                        <p:tgtEl>
                                          <p:spTgt spid="323601"/>
                                        </p:tgtEl>
                                        <p:attrNameLst>
                                          <p:attrName>ppt_x</p:attrName>
                                        </p:attrNameLst>
                                      </p:cBhvr>
                                      <p:tavLst>
                                        <p:tav tm="0">
                                          <p:val>
                                            <p:strVal val="#ppt_x"/>
                                          </p:val>
                                        </p:tav>
                                        <p:tav tm="100000">
                                          <p:val>
                                            <p:strVal val="#ppt_x"/>
                                          </p:val>
                                        </p:tav>
                                      </p:tavLst>
                                    </p:anim>
                                    <p:anim calcmode="lin" valueType="num">
                                      <p:cBhvr>
                                        <p:cTn id="71" dur="1000" fill="hold"/>
                                        <p:tgtEl>
                                          <p:spTgt spid="3236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05" grpId="0"/>
      <p:bldP spid="3" grpId="0" animBg="1"/>
      <p:bldP spid="2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6"/>
          <p:cNvSpPr>
            <a:spLocks noGrp="1"/>
          </p:cNvSpPr>
          <p:nvPr>
            <p:ph type="sldNum" sz="quarter" idx="12"/>
          </p:nvPr>
        </p:nvSpPr>
        <p:spPr/>
        <p:txBody>
          <a:bodyPr/>
          <a:lstStyle/>
          <a:p>
            <a:fld id="{24403C11-7652-4DE0-860B-9B6D43FA28B9}" type="slidenum">
              <a:rPr lang="pt-BR" altLang="pt-BR"/>
              <a:pPr/>
              <a:t>155</a:t>
            </a:fld>
            <a:endParaRPr lang="pt-BR" altLang="pt-BR"/>
          </a:p>
        </p:txBody>
      </p:sp>
      <p:sp>
        <p:nvSpPr>
          <p:cNvPr id="325634" name="Rectangle 2"/>
          <p:cNvSpPr>
            <a:spLocks noGrp="1" noChangeArrowheads="1"/>
          </p:cNvSpPr>
          <p:nvPr>
            <p:ph type="title"/>
          </p:nvPr>
        </p:nvSpPr>
        <p:spPr>
          <a:noFill/>
          <a:ln/>
        </p:spPr>
        <p:txBody>
          <a:bodyPr/>
          <a:lstStyle/>
          <a:p>
            <a:r>
              <a:rPr lang="pt-BR" altLang="pt-BR" b="1" u="sng" dirty="0"/>
              <a:t>Problema QP</a:t>
            </a:r>
            <a:br>
              <a:rPr lang="pt-BR" altLang="pt-BR" b="1" u="sng" dirty="0"/>
            </a:br>
            <a:r>
              <a:rPr lang="pt-BR" altLang="pt-BR" b="1" u="sng" dirty="0"/>
              <a:t>Forma Clássica</a:t>
            </a:r>
          </a:p>
        </p:txBody>
      </p:sp>
      <p:sp>
        <p:nvSpPr>
          <p:cNvPr id="325635" name="Rectangle 3"/>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5638" name="Rectangle 6"/>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5649" name="Rectangle 17"/>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5651" name="Object 19"/>
          <p:cNvGraphicFramePr>
            <a:graphicFrameLocks noChangeAspect="1"/>
          </p:cNvGraphicFramePr>
          <p:nvPr>
            <p:extLst>
              <p:ext uri="{D42A27DB-BD31-4B8C-83A1-F6EECF244321}">
                <p14:modId xmlns:p14="http://schemas.microsoft.com/office/powerpoint/2010/main" val="4238039607"/>
              </p:ext>
            </p:extLst>
          </p:nvPr>
        </p:nvGraphicFramePr>
        <p:xfrm>
          <a:off x="1187624" y="1988840"/>
          <a:ext cx="6696744" cy="3478291"/>
        </p:xfrm>
        <a:graphic>
          <a:graphicData uri="http://schemas.openxmlformats.org/presentationml/2006/ole">
            <mc:AlternateContent xmlns:mc="http://schemas.openxmlformats.org/markup-compatibility/2006">
              <mc:Choice xmlns:v="urn:schemas-microsoft-com:vml" Requires="v">
                <p:oleObj spid="_x0000_s326445" name="Equation" r:id="rId4" imgW="1231366" imgH="634725" progId="Equation.DSMT4">
                  <p:embed/>
                </p:oleObj>
              </mc:Choice>
              <mc:Fallback>
                <p:oleObj name="Equation" r:id="rId4" imgW="1231366" imgH="634725"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988840"/>
                        <a:ext cx="6696744" cy="347829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156</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1633063211"/>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181776"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803316030"/>
              </p:ext>
            </p:extLst>
          </p:nvPr>
        </p:nvGraphicFramePr>
        <p:xfrm>
          <a:off x="683568" y="3645024"/>
          <a:ext cx="4024313" cy="703262"/>
        </p:xfrm>
        <a:graphic>
          <a:graphicData uri="http://schemas.openxmlformats.org/presentationml/2006/ole">
            <mc:AlternateContent xmlns:mc="http://schemas.openxmlformats.org/markup-compatibility/2006">
              <mc:Choice xmlns:v="urn:schemas-microsoft-com:vml" Requires="v">
                <p:oleObj spid="_x0000_s1181777" name="Equation" r:id="rId6" imgW="1308100" imgH="228600" progId="Equation.DSMT4">
                  <p:embed/>
                </p:oleObj>
              </mc:Choice>
              <mc:Fallback>
                <p:oleObj name="Equation" r:id="rId6" imgW="1308100" imgH="2286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645024"/>
                        <a:ext cx="4024313" cy="7032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2411760" y="3573016"/>
            <a:ext cx="244827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p:nvPr/>
        </p:nvCxnSpPr>
        <p:spPr bwMode="auto">
          <a:xfrm>
            <a:off x="4860032" y="4005064"/>
            <a:ext cx="792088"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3323530697"/>
              </p:ext>
            </p:extLst>
          </p:nvPr>
        </p:nvGraphicFramePr>
        <p:xfrm>
          <a:off x="5670969" y="3616734"/>
          <a:ext cx="3365527" cy="776660"/>
        </p:xfrm>
        <a:graphic>
          <a:graphicData uri="http://schemas.openxmlformats.org/presentationml/2006/ole">
            <mc:AlternateContent xmlns:mc="http://schemas.openxmlformats.org/markup-compatibility/2006">
              <mc:Choice xmlns:v="urn:schemas-microsoft-com:vml" Requires="v">
                <p:oleObj spid="_x0000_s1181778" name="Equation" r:id="rId8" imgW="1117115" imgH="253890" progId="Equation.DSMT4">
                  <p:embed/>
                </p:oleObj>
              </mc:Choice>
              <mc:Fallback>
                <p:oleObj name="Equation" r:id="rId8" imgW="1117115" imgH="25389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0969" y="3616734"/>
                        <a:ext cx="3365527" cy="776660"/>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5652120" y="3573016"/>
            <a:ext cx="64807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13"/>
          <p:cNvSpPr/>
          <p:nvPr/>
        </p:nvSpPr>
        <p:spPr>
          <a:xfrm>
            <a:off x="5652120"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2" name="Retângulo de cantos arredondados 21"/>
          <p:cNvSpPr/>
          <p:nvPr/>
        </p:nvSpPr>
        <p:spPr bwMode="auto">
          <a:xfrm>
            <a:off x="7194731" y="3616781"/>
            <a:ext cx="108012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22"/>
          <p:cNvSpPr/>
          <p:nvPr/>
        </p:nvSpPr>
        <p:spPr>
          <a:xfrm>
            <a:off x="7392389"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
        <p:nvSpPr>
          <p:cNvPr id="2" name="Retângulo de cantos arredondados 1"/>
          <p:cNvSpPr/>
          <p:nvPr/>
        </p:nvSpPr>
        <p:spPr bwMode="auto">
          <a:xfrm>
            <a:off x="6336923" y="3616781"/>
            <a:ext cx="539333"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5"/>
          <p:cNvSpPr/>
          <p:nvPr/>
        </p:nvSpPr>
        <p:spPr>
          <a:xfrm>
            <a:off x="6347864" y="4480877"/>
            <a:ext cx="64633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a:t>
            </a:r>
          </a:p>
        </p:txBody>
      </p:sp>
    </p:spTree>
    <p:extLst>
      <p:ext uri="{BB962C8B-B14F-4D97-AF65-F5344CB8AC3E}">
        <p14:creationId xmlns:p14="http://schemas.microsoft.com/office/powerpoint/2010/main" val="40502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p:bldP spid="22" grpId="0" animBg="1"/>
      <p:bldP spid="23" grpId="0"/>
      <p:bldP spid="2"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157</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1043018694"/>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183812"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151934479"/>
              </p:ext>
            </p:extLst>
          </p:nvPr>
        </p:nvGraphicFramePr>
        <p:xfrm>
          <a:off x="683568" y="3645024"/>
          <a:ext cx="4024313" cy="703262"/>
        </p:xfrm>
        <a:graphic>
          <a:graphicData uri="http://schemas.openxmlformats.org/presentationml/2006/ole">
            <mc:AlternateContent xmlns:mc="http://schemas.openxmlformats.org/markup-compatibility/2006">
              <mc:Choice xmlns:v="urn:schemas-microsoft-com:vml" Requires="v">
                <p:oleObj spid="_x0000_s1183813" name="Equation" r:id="rId6" imgW="1308100" imgH="228600" progId="Equation.DSMT4">
                  <p:embed/>
                </p:oleObj>
              </mc:Choice>
              <mc:Fallback>
                <p:oleObj name="Equation" r:id="rId6" imgW="1308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645024"/>
                        <a:ext cx="4024313" cy="7032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683568" y="3573016"/>
            <a:ext cx="2664296"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p:nvPr/>
        </p:nvCxnSpPr>
        <p:spPr bwMode="auto">
          <a:xfrm>
            <a:off x="3347864" y="4005064"/>
            <a:ext cx="2304256"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279938382"/>
              </p:ext>
            </p:extLst>
          </p:nvPr>
        </p:nvGraphicFramePr>
        <p:xfrm>
          <a:off x="5537200" y="3616325"/>
          <a:ext cx="3633788" cy="776288"/>
        </p:xfrm>
        <a:graphic>
          <a:graphicData uri="http://schemas.openxmlformats.org/presentationml/2006/ole">
            <mc:AlternateContent xmlns:mc="http://schemas.openxmlformats.org/markup-compatibility/2006">
              <mc:Choice xmlns:v="urn:schemas-microsoft-com:vml" Requires="v">
                <p:oleObj spid="_x0000_s1183814" name="Equation" r:id="rId8" imgW="1206360" imgH="253800" progId="Equation.DSMT4">
                  <p:embed/>
                </p:oleObj>
              </mc:Choice>
              <mc:Fallback>
                <p:oleObj name="Equation" r:id="rId8" imgW="1206360" imgH="253800" progId="Equation.DSMT4">
                  <p:embed/>
                  <p:pic>
                    <p:nvPicPr>
                      <p:cNvPr id="0" name=""/>
                      <p:cNvPicPr>
                        <a:picLocks noChangeAspect="1" noChangeArrowheads="1"/>
                      </p:cNvPicPr>
                      <p:nvPr/>
                    </p:nvPicPr>
                    <p:blipFill>
                      <a:blip r:embed="rId9"/>
                      <a:srcRect/>
                      <a:stretch>
                        <a:fillRect/>
                      </a:stretch>
                    </p:blipFill>
                    <p:spPr bwMode="auto">
                      <a:xfrm>
                        <a:off x="5537200" y="3616325"/>
                        <a:ext cx="3633788" cy="776288"/>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5652119" y="3573016"/>
            <a:ext cx="792089"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13"/>
          <p:cNvSpPr/>
          <p:nvPr/>
        </p:nvSpPr>
        <p:spPr>
          <a:xfrm>
            <a:off x="5652120"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2" name="Retângulo de cantos arredondados 21"/>
          <p:cNvSpPr/>
          <p:nvPr/>
        </p:nvSpPr>
        <p:spPr bwMode="auto">
          <a:xfrm>
            <a:off x="7194731" y="3616781"/>
            <a:ext cx="108012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22"/>
          <p:cNvSpPr/>
          <p:nvPr/>
        </p:nvSpPr>
        <p:spPr>
          <a:xfrm>
            <a:off x="7392389"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
        <p:nvSpPr>
          <p:cNvPr id="16" name="Retângulo de cantos arredondados 15"/>
          <p:cNvSpPr/>
          <p:nvPr/>
        </p:nvSpPr>
        <p:spPr bwMode="auto">
          <a:xfrm>
            <a:off x="6480939" y="3616781"/>
            <a:ext cx="539333"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16"/>
          <p:cNvSpPr/>
          <p:nvPr/>
        </p:nvSpPr>
        <p:spPr>
          <a:xfrm>
            <a:off x="6347864" y="4480877"/>
            <a:ext cx="64633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a:t>
            </a:r>
          </a:p>
        </p:txBody>
      </p:sp>
    </p:spTree>
    <p:extLst>
      <p:ext uri="{BB962C8B-B14F-4D97-AF65-F5344CB8AC3E}">
        <p14:creationId xmlns:p14="http://schemas.microsoft.com/office/powerpoint/2010/main" val="19938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p:bldP spid="22" grpId="0" animBg="1"/>
      <p:bldP spid="23" grpId="0"/>
      <p:bldP spid="16" grpId="0" animBg="1"/>
      <p:bldP spid="1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158</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1114619984"/>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114579"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4039045145"/>
              </p:ext>
            </p:extLst>
          </p:nvPr>
        </p:nvGraphicFramePr>
        <p:xfrm>
          <a:off x="179512" y="3616781"/>
          <a:ext cx="3456384" cy="875961"/>
        </p:xfrm>
        <a:graphic>
          <a:graphicData uri="http://schemas.openxmlformats.org/presentationml/2006/ole">
            <mc:AlternateContent xmlns:mc="http://schemas.openxmlformats.org/markup-compatibility/2006">
              <mc:Choice xmlns:v="urn:schemas-microsoft-com:vml" Requires="v">
                <p:oleObj spid="_x0000_s1114580" name="Equation" r:id="rId6" imgW="901440" imgH="228600" progId="Equation.DSMT4">
                  <p:embed/>
                </p:oleObj>
              </mc:Choice>
              <mc:Fallback>
                <p:oleObj name="Equation" r:id="rId6" imgW="901440" imgH="228600" progId="Equation.DSMT4">
                  <p:embed/>
                  <p:pic>
                    <p:nvPicPr>
                      <p:cNvPr id="0" name=""/>
                      <p:cNvPicPr>
                        <a:picLocks noChangeAspect="1" noChangeArrowheads="1"/>
                      </p:cNvPicPr>
                      <p:nvPr/>
                    </p:nvPicPr>
                    <p:blipFill>
                      <a:blip r:embed="rId7"/>
                      <a:srcRect/>
                      <a:stretch>
                        <a:fillRect/>
                      </a:stretch>
                    </p:blipFill>
                    <p:spPr bwMode="auto">
                      <a:xfrm>
                        <a:off x="179512" y="3616781"/>
                        <a:ext cx="3456384" cy="875961"/>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1619671" y="3583601"/>
            <a:ext cx="2016225"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2534360133"/>
              </p:ext>
            </p:extLst>
          </p:nvPr>
        </p:nvGraphicFramePr>
        <p:xfrm>
          <a:off x="4058666" y="3540125"/>
          <a:ext cx="5049838" cy="930275"/>
        </p:xfrm>
        <a:graphic>
          <a:graphicData uri="http://schemas.openxmlformats.org/presentationml/2006/ole">
            <mc:AlternateContent xmlns:mc="http://schemas.openxmlformats.org/markup-compatibility/2006">
              <mc:Choice xmlns:v="urn:schemas-microsoft-com:vml" Requires="v">
                <p:oleObj spid="_x0000_s1114581" name="Equation" r:id="rId8" imgW="1676160" imgH="304560" progId="Equation.DSMT4">
                  <p:embed/>
                </p:oleObj>
              </mc:Choice>
              <mc:Fallback>
                <p:oleObj name="Equation" r:id="rId8" imgW="1676160" imgH="304560" progId="Equation.DSMT4">
                  <p:embed/>
                  <p:pic>
                    <p:nvPicPr>
                      <p:cNvPr id="0" name=""/>
                      <p:cNvPicPr>
                        <a:picLocks noChangeAspect="1" noChangeArrowheads="1"/>
                      </p:cNvPicPr>
                      <p:nvPr/>
                    </p:nvPicPr>
                    <p:blipFill>
                      <a:blip r:embed="rId9"/>
                      <a:srcRect/>
                      <a:stretch>
                        <a:fillRect/>
                      </a:stretch>
                    </p:blipFill>
                    <p:spPr bwMode="auto">
                      <a:xfrm>
                        <a:off x="4058666" y="3540125"/>
                        <a:ext cx="5049838" cy="930275"/>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4048455" y="3557705"/>
            <a:ext cx="559549"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5364088" y="3616781"/>
            <a:ext cx="2910763"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195976935"/>
              </p:ext>
            </p:extLst>
          </p:nvPr>
        </p:nvGraphicFramePr>
        <p:xfrm>
          <a:off x="323528" y="4725144"/>
          <a:ext cx="2102862" cy="1769909"/>
        </p:xfrm>
        <a:graphic>
          <a:graphicData uri="http://schemas.openxmlformats.org/presentationml/2006/ole">
            <mc:AlternateContent xmlns:mc="http://schemas.openxmlformats.org/markup-compatibility/2006">
              <mc:Choice xmlns:v="urn:schemas-microsoft-com:vml" Requires="v">
                <p:oleObj spid="_x0000_s1114582" name="Equation" r:id="rId10" imgW="1143000" imgH="965200" progId="Equation.DSMT4">
                  <p:embed/>
                </p:oleObj>
              </mc:Choice>
              <mc:Fallback>
                <p:oleObj name="Equation" r:id="rId10" imgW="1143000" imgH="9652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4725144"/>
                        <a:ext cx="2102862" cy="1769909"/>
                      </a:xfrm>
                      <a:prstGeom prst="rect">
                        <a:avLst/>
                      </a:prstGeom>
                      <a:solidFill>
                        <a:srgbClr val="F6FBB7"/>
                      </a:solidFill>
                      <a:ln>
                        <a:solidFill>
                          <a:srgbClr val="3333CC"/>
                        </a:solidFill>
                      </a:ln>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 name="Objeto 14"/>
          <p:cNvGraphicFramePr>
            <a:graphicFrameLocks noChangeAspect="1"/>
          </p:cNvGraphicFramePr>
          <p:nvPr>
            <p:extLst>
              <p:ext uri="{D42A27DB-BD31-4B8C-83A1-F6EECF244321}">
                <p14:modId xmlns:p14="http://schemas.microsoft.com/office/powerpoint/2010/main" val="4174576052"/>
              </p:ext>
            </p:extLst>
          </p:nvPr>
        </p:nvGraphicFramePr>
        <p:xfrm>
          <a:off x="2538893" y="4653136"/>
          <a:ext cx="5654675" cy="1766888"/>
        </p:xfrm>
        <a:graphic>
          <a:graphicData uri="http://schemas.openxmlformats.org/presentationml/2006/ole">
            <mc:AlternateContent xmlns:mc="http://schemas.openxmlformats.org/markup-compatibility/2006">
              <mc:Choice xmlns:v="urn:schemas-microsoft-com:vml" Requires="v">
                <p:oleObj spid="_x0000_s1114583" name="Equation" r:id="rId12" imgW="4660560" imgH="1460160" progId="Equation.DSMT4">
                  <p:embed/>
                </p:oleObj>
              </mc:Choice>
              <mc:Fallback>
                <p:oleObj name="Equation" r:id="rId12" imgW="4660560" imgH="1460160" progId="Equation.DSMT4">
                  <p:embed/>
                  <p:pic>
                    <p:nvPicPr>
                      <p:cNvPr id="0" name="Object 7"/>
                      <p:cNvPicPr>
                        <a:picLocks noChangeAspect="1" noChangeArrowheads="1"/>
                      </p:cNvPicPr>
                      <p:nvPr/>
                    </p:nvPicPr>
                    <p:blipFill>
                      <a:blip r:embed="rId13"/>
                      <a:srcRect/>
                      <a:stretch>
                        <a:fillRect/>
                      </a:stretch>
                    </p:blipFill>
                    <p:spPr bwMode="auto">
                      <a:xfrm>
                        <a:off x="2538893" y="4653136"/>
                        <a:ext cx="5654675" cy="1766888"/>
                      </a:xfrm>
                      <a:prstGeom prst="rect">
                        <a:avLst/>
                      </a:prstGeom>
                      <a:solidFill>
                        <a:srgbClr val="F6FBB7"/>
                      </a:solidFill>
                      <a:ln>
                        <a:solidFill>
                          <a:srgbClr val="3333CC"/>
                        </a:solidFill>
                      </a:ln>
                    </p:spPr>
                  </p:pic>
                </p:oleObj>
              </mc:Fallback>
            </mc:AlternateContent>
          </a:graphicData>
        </a:graphic>
      </p:graphicFrame>
      <p:sp>
        <p:nvSpPr>
          <p:cNvPr id="18" name="Elipse 17"/>
          <p:cNvSpPr/>
          <p:nvPr/>
        </p:nvSpPr>
        <p:spPr bwMode="auto">
          <a:xfrm>
            <a:off x="1619672" y="3717032"/>
            <a:ext cx="648072" cy="730665"/>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p:nvPr/>
        </p:nvCxnSpPr>
        <p:spPr bwMode="auto">
          <a:xfrm>
            <a:off x="2267744" y="4221088"/>
            <a:ext cx="4680520" cy="1124043"/>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tângulo de cantos arredondados 20"/>
          <p:cNvSpPr/>
          <p:nvPr/>
        </p:nvSpPr>
        <p:spPr bwMode="auto">
          <a:xfrm>
            <a:off x="6948264" y="5229200"/>
            <a:ext cx="1326587" cy="43204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5" idx="3"/>
          </p:cNvCxnSpPr>
          <p:nvPr/>
        </p:nvCxnSpPr>
        <p:spPr bwMode="auto">
          <a:xfrm flipV="1">
            <a:off x="3635896" y="4005064"/>
            <a:ext cx="648072" cy="1058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13"/>
          <p:cNvSpPr/>
          <p:nvPr/>
        </p:nvSpPr>
        <p:spPr>
          <a:xfrm>
            <a:off x="4102097" y="4465566"/>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3" name="Retângulo 22"/>
          <p:cNvSpPr/>
          <p:nvPr/>
        </p:nvSpPr>
        <p:spPr>
          <a:xfrm>
            <a:off x="7392389"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
        <p:nvSpPr>
          <p:cNvPr id="24" name="Retângulo de cantos arredondados 23"/>
          <p:cNvSpPr/>
          <p:nvPr/>
        </p:nvSpPr>
        <p:spPr bwMode="auto">
          <a:xfrm>
            <a:off x="4572000" y="3616781"/>
            <a:ext cx="539333"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24"/>
          <p:cNvSpPr/>
          <p:nvPr/>
        </p:nvSpPr>
        <p:spPr>
          <a:xfrm>
            <a:off x="4582941" y="4480877"/>
            <a:ext cx="64633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a:t>
            </a:r>
          </a:p>
        </p:txBody>
      </p:sp>
    </p:spTree>
    <p:extLst>
      <p:ext uri="{BB962C8B-B14F-4D97-AF65-F5344CB8AC3E}">
        <p14:creationId xmlns:p14="http://schemas.microsoft.com/office/powerpoint/2010/main" val="13243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arn(inVertical)">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2" grpId="0" animBg="1"/>
      <p:bldP spid="18" grpId="0" animBg="1"/>
      <p:bldP spid="21" grpId="0" animBg="1"/>
      <p:bldP spid="14" grpId="0"/>
      <p:bldP spid="23" grpId="0"/>
      <p:bldP spid="24" grpId="0" animBg="1"/>
      <p:bldP spid="2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159</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315416" name="Rectangle 2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4170159874"/>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119672"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29049234"/>
              </p:ext>
            </p:extLst>
          </p:nvPr>
        </p:nvGraphicFramePr>
        <p:xfrm>
          <a:off x="179512" y="3616781"/>
          <a:ext cx="3456384" cy="875961"/>
        </p:xfrm>
        <a:graphic>
          <a:graphicData uri="http://schemas.openxmlformats.org/presentationml/2006/ole">
            <mc:AlternateContent xmlns:mc="http://schemas.openxmlformats.org/markup-compatibility/2006">
              <mc:Choice xmlns:v="urn:schemas-microsoft-com:vml" Requires="v">
                <p:oleObj spid="_x0000_s1119673" name="Equation" r:id="rId6" imgW="901440" imgH="228600" progId="Equation.DSMT4">
                  <p:embed/>
                </p:oleObj>
              </mc:Choice>
              <mc:Fallback>
                <p:oleObj name="Equation" r:id="rId6" imgW="901440" imgH="228600" progId="Equation.DSMT4">
                  <p:embed/>
                  <p:pic>
                    <p:nvPicPr>
                      <p:cNvPr id="0" name=""/>
                      <p:cNvPicPr>
                        <a:picLocks noChangeAspect="1" noChangeArrowheads="1"/>
                      </p:cNvPicPr>
                      <p:nvPr/>
                    </p:nvPicPr>
                    <p:blipFill>
                      <a:blip r:embed="rId7"/>
                      <a:srcRect/>
                      <a:stretch>
                        <a:fillRect/>
                      </a:stretch>
                    </p:blipFill>
                    <p:spPr bwMode="auto">
                      <a:xfrm>
                        <a:off x="179512" y="3616781"/>
                        <a:ext cx="3456384" cy="875961"/>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179512" y="3583601"/>
            <a:ext cx="2016225"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831034552"/>
              </p:ext>
            </p:extLst>
          </p:nvPr>
        </p:nvGraphicFramePr>
        <p:xfrm>
          <a:off x="3695701" y="3593043"/>
          <a:ext cx="5448300" cy="877357"/>
        </p:xfrm>
        <a:graphic>
          <a:graphicData uri="http://schemas.openxmlformats.org/presentationml/2006/ole">
            <mc:AlternateContent xmlns:mc="http://schemas.openxmlformats.org/markup-compatibility/2006">
              <mc:Choice xmlns:v="urn:schemas-microsoft-com:vml" Requires="v">
                <p:oleObj spid="_x0000_s1119674" name="Equation" r:id="rId8" imgW="1917360" imgH="304560" progId="Equation.DSMT4">
                  <p:embed/>
                </p:oleObj>
              </mc:Choice>
              <mc:Fallback>
                <p:oleObj name="Equation" r:id="rId8" imgW="1917360" imgH="304560" progId="Equation.DSMT4">
                  <p:embed/>
                  <p:pic>
                    <p:nvPicPr>
                      <p:cNvPr id="0" name=""/>
                      <p:cNvPicPr>
                        <a:picLocks noChangeAspect="1" noChangeArrowheads="1"/>
                      </p:cNvPicPr>
                      <p:nvPr/>
                    </p:nvPicPr>
                    <p:blipFill>
                      <a:blip r:embed="rId9"/>
                      <a:srcRect/>
                      <a:stretch>
                        <a:fillRect/>
                      </a:stretch>
                    </p:blipFill>
                    <p:spPr bwMode="auto">
                      <a:xfrm>
                        <a:off x="3695701" y="3593043"/>
                        <a:ext cx="5448300" cy="877357"/>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3923929" y="3557705"/>
            <a:ext cx="684076"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5652120" y="3616781"/>
            <a:ext cx="288032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4253794342"/>
              </p:ext>
            </p:extLst>
          </p:nvPr>
        </p:nvGraphicFramePr>
        <p:xfrm>
          <a:off x="323528" y="4725144"/>
          <a:ext cx="2102862" cy="1769909"/>
        </p:xfrm>
        <a:graphic>
          <a:graphicData uri="http://schemas.openxmlformats.org/presentationml/2006/ole">
            <mc:AlternateContent xmlns:mc="http://schemas.openxmlformats.org/markup-compatibility/2006">
              <mc:Choice xmlns:v="urn:schemas-microsoft-com:vml" Requires="v">
                <p:oleObj spid="_x0000_s1119675" name="Equation" r:id="rId10" imgW="1143000" imgH="965200" progId="Equation.DSMT4">
                  <p:embed/>
                </p:oleObj>
              </mc:Choice>
              <mc:Fallback>
                <p:oleObj name="Equation" r:id="rId10" imgW="1143000" imgH="965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4725144"/>
                        <a:ext cx="2102862" cy="1769909"/>
                      </a:xfrm>
                      <a:prstGeom prst="rect">
                        <a:avLst/>
                      </a:prstGeom>
                      <a:solidFill>
                        <a:srgbClr val="F6FBB7"/>
                      </a:solidFill>
                      <a:ln>
                        <a:solidFill>
                          <a:srgbClr val="3333CC"/>
                        </a:solidFill>
                      </a:ln>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 name="Objeto 14"/>
          <p:cNvGraphicFramePr>
            <a:graphicFrameLocks noChangeAspect="1"/>
          </p:cNvGraphicFramePr>
          <p:nvPr>
            <p:extLst>
              <p:ext uri="{D42A27DB-BD31-4B8C-83A1-F6EECF244321}">
                <p14:modId xmlns:p14="http://schemas.microsoft.com/office/powerpoint/2010/main" val="246680891"/>
              </p:ext>
            </p:extLst>
          </p:nvPr>
        </p:nvGraphicFramePr>
        <p:xfrm>
          <a:off x="2538893" y="4653136"/>
          <a:ext cx="5654675" cy="1766888"/>
        </p:xfrm>
        <a:graphic>
          <a:graphicData uri="http://schemas.openxmlformats.org/presentationml/2006/ole">
            <mc:AlternateContent xmlns:mc="http://schemas.openxmlformats.org/markup-compatibility/2006">
              <mc:Choice xmlns:v="urn:schemas-microsoft-com:vml" Requires="v">
                <p:oleObj spid="_x0000_s1119676" name="Equation" r:id="rId12" imgW="4660560" imgH="1460160" progId="Equation.DSMT4">
                  <p:embed/>
                </p:oleObj>
              </mc:Choice>
              <mc:Fallback>
                <p:oleObj name="Equation" r:id="rId12" imgW="4660560" imgH="1460160" progId="Equation.DSMT4">
                  <p:embed/>
                  <p:pic>
                    <p:nvPicPr>
                      <p:cNvPr id="0" name=""/>
                      <p:cNvPicPr>
                        <a:picLocks noChangeAspect="1" noChangeArrowheads="1"/>
                      </p:cNvPicPr>
                      <p:nvPr/>
                    </p:nvPicPr>
                    <p:blipFill>
                      <a:blip r:embed="rId13"/>
                      <a:srcRect/>
                      <a:stretch>
                        <a:fillRect/>
                      </a:stretch>
                    </p:blipFill>
                    <p:spPr bwMode="auto">
                      <a:xfrm>
                        <a:off x="2538893" y="4653136"/>
                        <a:ext cx="5654675" cy="1766888"/>
                      </a:xfrm>
                      <a:prstGeom prst="rect">
                        <a:avLst/>
                      </a:prstGeom>
                      <a:solidFill>
                        <a:srgbClr val="F6FBB7"/>
                      </a:solidFill>
                      <a:ln>
                        <a:solidFill>
                          <a:srgbClr val="3333CC"/>
                        </a:solidFill>
                      </a:ln>
                    </p:spPr>
                  </p:pic>
                </p:oleObj>
              </mc:Fallback>
            </mc:AlternateContent>
          </a:graphicData>
        </a:graphic>
      </p:graphicFrame>
      <p:sp>
        <p:nvSpPr>
          <p:cNvPr id="18" name="Elipse 17"/>
          <p:cNvSpPr/>
          <p:nvPr/>
        </p:nvSpPr>
        <p:spPr bwMode="auto">
          <a:xfrm>
            <a:off x="1619672" y="3717032"/>
            <a:ext cx="648072" cy="730665"/>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p:nvPr/>
        </p:nvCxnSpPr>
        <p:spPr bwMode="auto">
          <a:xfrm>
            <a:off x="2267744" y="4221088"/>
            <a:ext cx="4680520" cy="1124043"/>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tângulo de cantos arredondados 20"/>
          <p:cNvSpPr/>
          <p:nvPr/>
        </p:nvSpPr>
        <p:spPr bwMode="auto">
          <a:xfrm>
            <a:off x="6948264" y="5229200"/>
            <a:ext cx="1326587" cy="43204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5" idx="3"/>
          </p:cNvCxnSpPr>
          <p:nvPr/>
        </p:nvCxnSpPr>
        <p:spPr bwMode="auto">
          <a:xfrm>
            <a:off x="2195737" y="4015649"/>
            <a:ext cx="1584175"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13"/>
          <p:cNvSpPr/>
          <p:nvPr/>
        </p:nvSpPr>
        <p:spPr>
          <a:xfrm>
            <a:off x="4102097" y="4465566"/>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3" name="Retângulo 22"/>
          <p:cNvSpPr/>
          <p:nvPr/>
        </p:nvSpPr>
        <p:spPr>
          <a:xfrm>
            <a:off x="7392389" y="4421801"/>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Tree>
    <p:extLst>
      <p:ext uri="{BB962C8B-B14F-4D97-AF65-F5344CB8AC3E}">
        <p14:creationId xmlns:p14="http://schemas.microsoft.com/office/powerpoint/2010/main" val="16813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2" grpId="0" animBg="1"/>
      <p:bldP spid="18" grpId="0" animBg="1"/>
      <p:bldP spid="21" grpId="0" animBg="1"/>
      <p:bldP spid="14"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D65E73B3-09F2-4231-AADA-7B3646E756AF}" type="slidenum">
              <a:rPr lang="pt-BR" altLang="pt-BR"/>
              <a:pPr/>
              <a:t>16</a:t>
            </a:fld>
            <a:endParaRPr lang="pt-BR" altLang="pt-BR"/>
          </a:p>
        </p:txBody>
      </p:sp>
      <p:sp>
        <p:nvSpPr>
          <p:cNvPr id="138242" name="Text Box 2"/>
          <p:cNvSpPr txBox="1">
            <a:spLocks noChangeArrowheads="1"/>
          </p:cNvSpPr>
          <p:nvPr/>
        </p:nvSpPr>
        <p:spPr bwMode="auto">
          <a:xfrm>
            <a:off x="1460221" y="1844824"/>
            <a:ext cx="69135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pt-BR" altLang="pt-BR" sz="3600" dirty="0">
                <a:latin typeface="Arial Narrow" pitchFamily="34" charset="0"/>
              </a:rPr>
              <a:t>Elementos importantes na Otimização:</a:t>
            </a:r>
          </a:p>
          <a:p>
            <a:pPr algn="l" eaLnBrk="0" hangingPunct="0">
              <a:buFontTx/>
              <a:buChar char="•"/>
            </a:pPr>
            <a:r>
              <a:rPr lang="pt-BR" altLang="pt-BR" sz="3600" dirty="0">
                <a:latin typeface="Arial Narrow" pitchFamily="34" charset="0"/>
              </a:rPr>
              <a:t> Função Objetivo</a:t>
            </a:r>
          </a:p>
          <a:p>
            <a:pPr algn="l" eaLnBrk="0" hangingPunct="0">
              <a:buFontTx/>
              <a:buChar char="•"/>
            </a:pPr>
            <a:r>
              <a:rPr lang="pt-BR" altLang="pt-BR" sz="3600" dirty="0">
                <a:latin typeface="Arial Narrow" pitchFamily="34" charset="0"/>
              </a:rPr>
              <a:t> Variáveis</a:t>
            </a:r>
          </a:p>
          <a:p>
            <a:pPr algn="l" eaLnBrk="0" hangingPunct="0">
              <a:buFontTx/>
              <a:buChar char="•"/>
            </a:pPr>
            <a:r>
              <a:rPr lang="pt-BR" altLang="pt-BR" sz="3600" dirty="0">
                <a:latin typeface="Arial Narrow" pitchFamily="34" charset="0"/>
              </a:rPr>
              <a:t> Restrições</a:t>
            </a:r>
          </a:p>
          <a:p>
            <a:pPr algn="l" eaLnBrk="0" hangingPunct="0">
              <a:buFontTx/>
              <a:buChar char="•"/>
            </a:pPr>
            <a:r>
              <a:rPr lang="pt-BR" altLang="pt-BR" sz="3600" dirty="0">
                <a:latin typeface="Arial Narrow" pitchFamily="34" charset="0"/>
              </a:rPr>
              <a:t> Graus de Liberdade</a:t>
            </a:r>
          </a:p>
        </p:txBody>
      </p:sp>
      <p:sp>
        <p:nvSpPr>
          <p:cNvPr id="138243" name="Rectangle 3"/>
          <p:cNvSpPr>
            <a:spLocks noGrp="1" noChangeArrowheads="1"/>
          </p:cNvSpPr>
          <p:nvPr>
            <p:ph type="title"/>
          </p:nvPr>
        </p:nvSpPr>
        <p:spPr>
          <a:xfrm>
            <a:off x="468313" y="333375"/>
            <a:ext cx="8229600" cy="854075"/>
          </a:xfrm>
          <a:noFill/>
          <a:ln/>
        </p:spPr>
        <p:txBody>
          <a:bodyPr anchor="b"/>
          <a:lstStyle/>
          <a:p>
            <a:r>
              <a:rPr lang="pt-BR" altLang="pt-BR" sz="3600" b="1" dirty="0">
                <a:latin typeface="Times New Roman" pitchFamily="18" charset="0"/>
              </a:rPr>
              <a:t>Problema de Otimização</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160</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195583340"/>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016567"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612434140"/>
              </p:ext>
            </p:extLst>
          </p:nvPr>
        </p:nvGraphicFramePr>
        <p:xfrm>
          <a:off x="448891" y="3770300"/>
          <a:ext cx="3125788" cy="860425"/>
        </p:xfrm>
        <a:graphic>
          <a:graphicData uri="http://schemas.openxmlformats.org/presentationml/2006/ole">
            <mc:AlternateContent xmlns:mc="http://schemas.openxmlformats.org/markup-compatibility/2006">
              <mc:Choice xmlns:v="urn:schemas-microsoft-com:vml" Requires="v">
                <p:oleObj spid="_x0000_s1016568" name="Equation" r:id="rId6" imgW="1015920" imgH="279360" progId="Equation.DSMT4">
                  <p:embed/>
                </p:oleObj>
              </mc:Choice>
              <mc:Fallback>
                <p:oleObj name="Equation" r:id="rId6" imgW="1015920" imgH="279360" progId="Equation.DSMT4">
                  <p:embed/>
                  <p:pic>
                    <p:nvPicPr>
                      <p:cNvPr id="0" name=""/>
                      <p:cNvPicPr>
                        <a:picLocks noChangeAspect="1" noChangeArrowheads="1"/>
                      </p:cNvPicPr>
                      <p:nvPr/>
                    </p:nvPicPr>
                    <p:blipFill>
                      <a:blip r:embed="rId7"/>
                      <a:srcRect/>
                      <a:stretch>
                        <a:fillRect/>
                      </a:stretch>
                    </p:blipFill>
                    <p:spPr bwMode="auto">
                      <a:xfrm>
                        <a:off x="448891" y="3770300"/>
                        <a:ext cx="3125788" cy="8604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1727176" y="3776203"/>
            <a:ext cx="180020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2974894465"/>
              </p:ext>
            </p:extLst>
          </p:nvPr>
        </p:nvGraphicFramePr>
        <p:xfrm>
          <a:off x="4290442" y="3743312"/>
          <a:ext cx="4781550" cy="930275"/>
        </p:xfrm>
        <a:graphic>
          <a:graphicData uri="http://schemas.openxmlformats.org/presentationml/2006/ole">
            <mc:AlternateContent xmlns:mc="http://schemas.openxmlformats.org/markup-compatibility/2006">
              <mc:Choice xmlns:v="urn:schemas-microsoft-com:vml" Requires="v">
                <p:oleObj spid="_x0000_s1016569" name="Equation" r:id="rId8" imgW="1587240" imgH="304560" progId="Equation.DSMT4">
                  <p:embed/>
                </p:oleObj>
              </mc:Choice>
              <mc:Fallback>
                <p:oleObj name="Equation" r:id="rId8" imgW="1587240" imgH="304560" progId="Equation.DSMT4">
                  <p:embed/>
                  <p:pic>
                    <p:nvPicPr>
                      <p:cNvPr id="0" name=""/>
                      <p:cNvPicPr>
                        <a:picLocks noChangeAspect="1" noChangeArrowheads="1"/>
                      </p:cNvPicPr>
                      <p:nvPr/>
                    </p:nvPicPr>
                    <p:blipFill>
                      <a:blip r:embed="rId9"/>
                      <a:srcRect/>
                      <a:stretch>
                        <a:fillRect/>
                      </a:stretch>
                    </p:blipFill>
                    <p:spPr bwMode="auto">
                      <a:xfrm>
                        <a:off x="4290442" y="3743312"/>
                        <a:ext cx="4781550" cy="930275"/>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4278994" y="3760892"/>
            <a:ext cx="792089"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13"/>
          <p:cNvSpPr/>
          <p:nvPr/>
        </p:nvSpPr>
        <p:spPr>
          <a:xfrm>
            <a:off x="4278994" y="4624988"/>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2" name="Retângulo de cantos arredondados 21"/>
          <p:cNvSpPr/>
          <p:nvPr/>
        </p:nvSpPr>
        <p:spPr bwMode="auto">
          <a:xfrm>
            <a:off x="5615608" y="3819968"/>
            <a:ext cx="2844824"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22"/>
          <p:cNvSpPr/>
          <p:nvPr/>
        </p:nvSpPr>
        <p:spPr>
          <a:xfrm>
            <a:off x="6707805" y="4624988"/>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1029741402"/>
              </p:ext>
            </p:extLst>
          </p:nvPr>
        </p:nvGraphicFramePr>
        <p:xfrm>
          <a:off x="260418" y="5432387"/>
          <a:ext cx="3437572" cy="804925"/>
        </p:xfrm>
        <a:graphic>
          <a:graphicData uri="http://schemas.openxmlformats.org/presentationml/2006/ole">
            <mc:AlternateContent xmlns:mc="http://schemas.openxmlformats.org/markup-compatibility/2006">
              <mc:Choice xmlns:v="urn:schemas-microsoft-com:vml" Requires="v">
                <p:oleObj spid="_x0000_s1016570" name="Equation" r:id="rId10" imgW="1180800" imgH="279360" progId="Equation.DSMT4">
                  <p:embed/>
                </p:oleObj>
              </mc:Choice>
              <mc:Fallback>
                <p:oleObj name="Equation" r:id="rId10" imgW="1180800" imgH="279360" progId="Equation.DSMT4">
                  <p:embed/>
                  <p:pic>
                    <p:nvPicPr>
                      <p:cNvPr id="0" name="Object 1"/>
                      <p:cNvPicPr>
                        <a:picLocks noChangeAspect="1" noChangeArrowheads="1"/>
                      </p:cNvPicPr>
                      <p:nvPr/>
                    </p:nvPicPr>
                    <p:blipFill>
                      <a:blip r:embed="rId11"/>
                      <a:srcRect/>
                      <a:stretch>
                        <a:fillRect/>
                      </a:stretch>
                    </p:blipFill>
                    <p:spPr bwMode="auto">
                      <a:xfrm>
                        <a:off x="260418" y="5432387"/>
                        <a:ext cx="3437572" cy="804925"/>
                      </a:xfrm>
                      <a:prstGeom prst="rect">
                        <a:avLst/>
                      </a:prstGeom>
                      <a:solidFill>
                        <a:srgbClr val="F6FBB7"/>
                      </a:solidFill>
                      <a:ln>
                        <a:solidFill>
                          <a:srgbClr val="FF0000"/>
                        </a:solidFill>
                      </a:ln>
                    </p:spPr>
                  </p:pic>
                </p:oleObj>
              </mc:Fallback>
            </mc:AlternateContent>
          </a:graphicData>
        </a:graphic>
      </p:graphicFrame>
      <p:sp>
        <p:nvSpPr>
          <p:cNvPr id="12" name="Elipse 11"/>
          <p:cNvSpPr/>
          <p:nvPr/>
        </p:nvSpPr>
        <p:spPr bwMode="auto">
          <a:xfrm>
            <a:off x="1511152" y="3632187"/>
            <a:ext cx="936104" cy="1224136"/>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a:stCxn id="12" idx="4"/>
            <a:endCxn id="6" idx="0"/>
          </p:cNvCxnSpPr>
          <p:nvPr/>
        </p:nvCxnSpPr>
        <p:spPr bwMode="auto">
          <a:xfrm>
            <a:off x="1979204" y="4856323"/>
            <a:ext cx="0" cy="576064"/>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ector de seta reta 6"/>
          <p:cNvCxnSpPr>
            <a:stCxn id="5" idx="3"/>
            <a:endCxn id="9" idx="1"/>
          </p:cNvCxnSpPr>
          <p:nvPr/>
        </p:nvCxnSpPr>
        <p:spPr bwMode="auto">
          <a:xfrm>
            <a:off x="3527376" y="4208251"/>
            <a:ext cx="763066" cy="19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98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p:bldP spid="22" grpId="0" animBg="1"/>
      <p:bldP spid="23" grpId="0"/>
      <p:bldP spid="1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39E2A50A-86B6-48A0-A6A5-0AC4CCDCAC5A}" type="slidenum">
              <a:rPr lang="pt-BR" altLang="pt-BR"/>
              <a:pPr/>
              <a:t>161</a:t>
            </a:fld>
            <a:endParaRPr lang="pt-BR" altLang="pt-BR"/>
          </a:p>
        </p:txBody>
      </p:sp>
      <p:sp>
        <p:nvSpPr>
          <p:cNvPr id="315395" name="Rectangle 3"/>
          <p:cNvSpPr>
            <a:spLocks noGrp="1" noChangeArrowheads="1"/>
          </p:cNvSpPr>
          <p:nvPr>
            <p:ph type="body" sz="half" idx="1"/>
          </p:nvPr>
        </p:nvSpPr>
        <p:spPr>
          <a:xfrm>
            <a:off x="457200" y="1484313"/>
            <a:ext cx="8218488" cy="936625"/>
          </a:xfrm>
        </p:spPr>
        <p:txBody>
          <a:bodyPr/>
          <a:lstStyle/>
          <a:p>
            <a:pPr marL="403225" indent="-403225" defTabSz="1074738"/>
            <a:r>
              <a:rPr lang="pt-BR" altLang="pt-BR" sz="3100" dirty="0">
                <a:latin typeface="Times New Roman" pitchFamily="18" charset="0"/>
              </a:rPr>
              <a:t>Manipulação algébrica para colocar as restrições da forma requerida no solver:</a:t>
            </a:r>
            <a:endParaRPr lang="pt-BR" altLang="pt-BR" dirty="0">
              <a:latin typeface="Times New Roman" pitchFamily="18" charset="0"/>
            </a:endParaRPr>
          </a:p>
          <a:p>
            <a:pPr marL="403225" indent="-403225" defTabSz="1074738"/>
            <a:endParaRPr lang="pt-BR" altLang="pt-BR" sz="3100" dirty="0">
              <a:latin typeface="Times New Roman" pitchFamily="18" charset="0"/>
            </a:endParaRPr>
          </a:p>
          <a:p>
            <a:pPr marL="403225" indent="-403225" defTabSz="1074738">
              <a:buFontTx/>
              <a:buNone/>
            </a:pPr>
            <a:endParaRPr lang="pt-BR" altLang="pt-BR" sz="3100" dirty="0">
              <a:latin typeface="Times New Roman" pitchFamily="18" charset="0"/>
            </a:endParaRPr>
          </a:p>
        </p:txBody>
      </p:sp>
      <p:sp>
        <p:nvSpPr>
          <p:cNvPr id="13" name="Rectangle 2"/>
          <p:cNvSpPr>
            <a:spLocks noGrp="1" noChangeArrowheads="1"/>
          </p:cNvSpPr>
          <p:nvPr>
            <p:ph type="title"/>
          </p:nvPr>
        </p:nvSpPr>
        <p:spPr>
          <a:xfrm>
            <a:off x="457200" y="274638"/>
            <a:ext cx="8229600" cy="1143000"/>
          </a:xfrm>
          <a:noFill/>
          <a:ln/>
        </p:spPr>
        <p:txBody>
          <a:bodyPr/>
          <a:lstStyle/>
          <a:p>
            <a:r>
              <a:rPr lang="pt-BR" altLang="pt-BR" b="1" u="sng" dirty="0"/>
              <a:t>Problema QP</a:t>
            </a:r>
            <a:br>
              <a:rPr lang="pt-BR" altLang="pt-BR" b="1" u="sng" dirty="0"/>
            </a:br>
            <a:r>
              <a:rPr lang="pt-BR" altLang="pt-BR" b="1" u="sng" dirty="0"/>
              <a:t>Forma Clássica</a:t>
            </a:r>
          </a:p>
        </p:txBody>
      </p:sp>
      <p:graphicFrame>
        <p:nvGraphicFramePr>
          <p:cNvPr id="3" name="Objeto 2"/>
          <p:cNvGraphicFramePr>
            <a:graphicFrameLocks noChangeAspect="1"/>
          </p:cNvGraphicFramePr>
          <p:nvPr>
            <p:extLst>
              <p:ext uri="{D42A27DB-BD31-4B8C-83A1-F6EECF244321}">
                <p14:modId xmlns:p14="http://schemas.microsoft.com/office/powerpoint/2010/main" val="1518455393"/>
              </p:ext>
            </p:extLst>
          </p:nvPr>
        </p:nvGraphicFramePr>
        <p:xfrm>
          <a:off x="2915816" y="2636912"/>
          <a:ext cx="2918219" cy="792088"/>
        </p:xfrm>
        <a:graphic>
          <a:graphicData uri="http://schemas.openxmlformats.org/presentationml/2006/ole">
            <mc:AlternateContent xmlns:mc="http://schemas.openxmlformats.org/markup-compatibility/2006">
              <mc:Choice xmlns:v="urn:schemas-microsoft-com:vml" Requires="v">
                <p:oleObj spid="_x0000_s1017590"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2915816" y="2636912"/>
                        <a:ext cx="2918219" cy="792088"/>
                      </a:xfrm>
                      <a:prstGeom prst="rect">
                        <a:avLst/>
                      </a:prstGeom>
                      <a:solidFill>
                        <a:schemeClr val="accent3">
                          <a:lumMod val="85000"/>
                        </a:schemeClr>
                      </a:solidFill>
                      <a:ln>
                        <a:solidFill>
                          <a:srgbClr val="FF0000"/>
                        </a:solidFill>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979409124"/>
              </p:ext>
            </p:extLst>
          </p:nvPr>
        </p:nvGraphicFramePr>
        <p:xfrm>
          <a:off x="295977" y="3770300"/>
          <a:ext cx="3125788" cy="860425"/>
        </p:xfrm>
        <a:graphic>
          <a:graphicData uri="http://schemas.openxmlformats.org/presentationml/2006/ole">
            <mc:AlternateContent xmlns:mc="http://schemas.openxmlformats.org/markup-compatibility/2006">
              <mc:Choice xmlns:v="urn:schemas-microsoft-com:vml" Requires="v">
                <p:oleObj spid="_x0000_s1017591" name="Equation" r:id="rId6" imgW="1015920" imgH="279360" progId="Equation.DSMT4">
                  <p:embed/>
                </p:oleObj>
              </mc:Choice>
              <mc:Fallback>
                <p:oleObj name="Equation" r:id="rId6" imgW="1015920" imgH="279360" progId="Equation.DSMT4">
                  <p:embed/>
                  <p:pic>
                    <p:nvPicPr>
                      <p:cNvPr id="0" name=""/>
                      <p:cNvPicPr>
                        <a:picLocks noChangeAspect="1" noChangeArrowheads="1"/>
                      </p:cNvPicPr>
                      <p:nvPr/>
                    </p:nvPicPr>
                    <p:blipFill>
                      <a:blip r:embed="rId7"/>
                      <a:srcRect/>
                      <a:stretch>
                        <a:fillRect/>
                      </a:stretch>
                    </p:blipFill>
                    <p:spPr bwMode="auto">
                      <a:xfrm>
                        <a:off x="295977" y="3770300"/>
                        <a:ext cx="3125788" cy="8604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314630" y="3776203"/>
            <a:ext cx="180020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1546553643"/>
              </p:ext>
            </p:extLst>
          </p:nvPr>
        </p:nvGraphicFramePr>
        <p:xfrm>
          <a:off x="4023799" y="3743325"/>
          <a:ext cx="5010150" cy="930275"/>
        </p:xfrm>
        <a:graphic>
          <a:graphicData uri="http://schemas.openxmlformats.org/presentationml/2006/ole">
            <mc:AlternateContent xmlns:mc="http://schemas.openxmlformats.org/markup-compatibility/2006">
              <mc:Choice xmlns:v="urn:schemas-microsoft-com:vml" Requires="v">
                <p:oleObj spid="_x0000_s1017592" name="Equation" r:id="rId8" imgW="1663560" imgH="304560" progId="Equation.DSMT4">
                  <p:embed/>
                </p:oleObj>
              </mc:Choice>
              <mc:Fallback>
                <p:oleObj name="Equation" r:id="rId8" imgW="1663560" imgH="304560" progId="Equation.DSMT4">
                  <p:embed/>
                  <p:pic>
                    <p:nvPicPr>
                      <p:cNvPr id="0" name=""/>
                      <p:cNvPicPr>
                        <a:picLocks noChangeAspect="1" noChangeArrowheads="1"/>
                      </p:cNvPicPr>
                      <p:nvPr/>
                    </p:nvPicPr>
                    <p:blipFill>
                      <a:blip r:embed="rId9"/>
                      <a:srcRect/>
                      <a:stretch>
                        <a:fillRect/>
                      </a:stretch>
                    </p:blipFill>
                    <p:spPr bwMode="auto">
                      <a:xfrm>
                        <a:off x="4023799" y="3743325"/>
                        <a:ext cx="5010150" cy="930275"/>
                      </a:xfrm>
                      <a:prstGeom prst="rect">
                        <a:avLst/>
                      </a:prstGeom>
                      <a:solidFill>
                        <a:srgbClr val="F6FBB7"/>
                      </a:solidFill>
                      <a:ln>
                        <a:solidFill>
                          <a:srgbClr val="3333CC"/>
                        </a:solidFill>
                      </a:ln>
                    </p:spPr>
                  </p:pic>
                </p:oleObj>
              </mc:Fallback>
            </mc:AlternateContent>
          </a:graphicData>
        </a:graphic>
      </p:graphicFrame>
      <p:sp>
        <p:nvSpPr>
          <p:cNvPr id="10" name="Retângulo de cantos arredondados 9"/>
          <p:cNvSpPr/>
          <p:nvPr/>
        </p:nvSpPr>
        <p:spPr bwMode="auto">
          <a:xfrm>
            <a:off x="4126080" y="3760892"/>
            <a:ext cx="792089"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13"/>
          <p:cNvSpPr/>
          <p:nvPr/>
        </p:nvSpPr>
        <p:spPr>
          <a:xfrm>
            <a:off x="4126080" y="4624988"/>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2" name="Retângulo de cantos arredondados 21"/>
          <p:cNvSpPr/>
          <p:nvPr/>
        </p:nvSpPr>
        <p:spPr bwMode="auto">
          <a:xfrm>
            <a:off x="5462694" y="3819968"/>
            <a:ext cx="2844824"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22"/>
          <p:cNvSpPr/>
          <p:nvPr/>
        </p:nvSpPr>
        <p:spPr>
          <a:xfrm>
            <a:off x="6554891" y="4624988"/>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2734631571"/>
              </p:ext>
            </p:extLst>
          </p:nvPr>
        </p:nvGraphicFramePr>
        <p:xfrm>
          <a:off x="107504" y="5432387"/>
          <a:ext cx="3437572" cy="804925"/>
        </p:xfrm>
        <a:graphic>
          <a:graphicData uri="http://schemas.openxmlformats.org/presentationml/2006/ole">
            <mc:AlternateContent xmlns:mc="http://schemas.openxmlformats.org/markup-compatibility/2006">
              <mc:Choice xmlns:v="urn:schemas-microsoft-com:vml" Requires="v">
                <p:oleObj spid="_x0000_s1017593" name="Equation" r:id="rId10" imgW="1180800" imgH="279360" progId="Equation.DSMT4">
                  <p:embed/>
                </p:oleObj>
              </mc:Choice>
              <mc:Fallback>
                <p:oleObj name="Equation" r:id="rId10" imgW="1180800" imgH="279360" progId="Equation.DSMT4">
                  <p:embed/>
                  <p:pic>
                    <p:nvPicPr>
                      <p:cNvPr id="0" name=""/>
                      <p:cNvPicPr>
                        <a:picLocks noChangeAspect="1" noChangeArrowheads="1"/>
                      </p:cNvPicPr>
                      <p:nvPr/>
                    </p:nvPicPr>
                    <p:blipFill>
                      <a:blip r:embed="rId11"/>
                      <a:srcRect/>
                      <a:stretch>
                        <a:fillRect/>
                      </a:stretch>
                    </p:blipFill>
                    <p:spPr bwMode="auto">
                      <a:xfrm>
                        <a:off x="107504" y="5432387"/>
                        <a:ext cx="3437572" cy="804925"/>
                      </a:xfrm>
                      <a:prstGeom prst="rect">
                        <a:avLst/>
                      </a:prstGeom>
                      <a:solidFill>
                        <a:srgbClr val="F6FBB7"/>
                      </a:solidFill>
                      <a:ln>
                        <a:solidFill>
                          <a:srgbClr val="FF0000"/>
                        </a:solidFill>
                      </a:ln>
                    </p:spPr>
                  </p:pic>
                </p:oleObj>
              </mc:Fallback>
            </mc:AlternateContent>
          </a:graphicData>
        </a:graphic>
      </p:graphicFrame>
      <p:sp>
        <p:nvSpPr>
          <p:cNvPr id="12" name="Elipse 11"/>
          <p:cNvSpPr/>
          <p:nvPr/>
        </p:nvSpPr>
        <p:spPr bwMode="auto">
          <a:xfrm>
            <a:off x="1358238" y="3632187"/>
            <a:ext cx="936104" cy="1224136"/>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a:stCxn id="12" idx="4"/>
            <a:endCxn id="6" idx="0"/>
          </p:cNvCxnSpPr>
          <p:nvPr/>
        </p:nvCxnSpPr>
        <p:spPr bwMode="auto">
          <a:xfrm>
            <a:off x="1826290" y="4856323"/>
            <a:ext cx="0" cy="576064"/>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ector de seta reta 6"/>
          <p:cNvCxnSpPr>
            <a:stCxn id="5" idx="3"/>
            <a:endCxn id="9" idx="1"/>
          </p:cNvCxnSpPr>
          <p:nvPr/>
        </p:nvCxnSpPr>
        <p:spPr bwMode="auto">
          <a:xfrm>
            <a:off x="2114830" y="4208251"/>
            <a:ext cx="2022698" cy="19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43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p:bldP spid="22" grpId="0" animBg="1"/>
      <p:bldP spid="23" grpId="0"/>
      <p:bldP spid="1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8A0D706E-4155-4357-A8E9-F273A75483D2}" type="slidenum">
              <a:rPr lang="pt-BR" altLang="pt-BR"/>
              <a:pPr/>
              <a:t>162</a:t>
            </a:fld>
            <a:endParaRPr lang="pt-BR" altLang="pt-BR"/>
          </a:p>
        </p:txBody>
      </p:sp>
      <p:sp>
        <p:nvSpPr>
          <p:cNvPr id="323587" name="Rectangle 3"/>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88" name="Rectangle 4"/>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89" name="Rectangle 5"/>
          <p:cNvSpPr>
            <a:spLocks noChangeArrowheads="1"/>
          </p:cNvSpPr>
          <p:nvPr/>
        </p:nvSpPr>
        <p:spPr bwMode="auto">
          <a:xfrm>
            <a:off x="0"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0" name="Rectangle 6"/>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1" name="Rectangle 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2" name="Rectangle 8"/>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4" name="Rectangle 10"/>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604" name="Rectangle 20"/>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 name="Retângulo 3"/>
          <p:cNvSpPr/>
          <p:nvPr/>
        </p:nvSpPr>
        <p:spPr>
          <a:xfrm>
            <a:off x="0" y="2299425"/>
            <a:ext cx="8917827" cy="1754326"/>
          </a:xfrm>
          <a:prstGeom prst="rect">
            <a:avLst/>
          </a:prstGeom>
          <a:noFill/>
        </p:spPr>
        <p:txBody>
          <a:bodyPr wrap="none" lIns="91440" tIns="45720" rIns="91440" bIns="45720">
            <a:spAutoFit/>
          </a:bodyPr>
          <a:lstStyle/>
          <a:p>
            <a:r>
              <a:rPr lang="pt-BR" altLang="pt-BR" sz="5400" b="1" u="sng" dirty="0"/>
              <a:t>Problema QDMC</a:t>
            </a:r>
            <a:br>
              <a:rPr lang="pt-BR" altLang="pt-BR" sz="5400" b="1" u="sng" dirty="0"/>
            </a:br>
            <a:r>
              <a:rPr lang="pt-BR" altLang="pt-BR" sz="5400" b="1" u="sng" dirty="0"/>
              <a:t>Reunindo todas restrições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206790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8A0D706E-4155-4357-A8E9-F273A75483D2}" type="slidenum">
              <a:rPr lang="pt-BR" altLang="pt-BR"/>
              <a:pPr/>
              <a:t>163</a:t>
            </a:fld>
            <a:endParaRPr lang="pt-BR" altLang="pt-BR"/>
          </a:p>
        </p:txBody>
      </p:sp>
      <p:sp>
        <p:nvSpPr>
          <p:cNvPr id="323589" name="Rectangle 5"/>
          <p:cNvSpPr>
            <a:spLocks noChangeArrowheads="1"/>
          </p:cNvSpPr>
          <p:nvPr/>
        </p:nvSpPr>
        <p:spPr bwMode="auto">
          <a:xfrm>
            <a:off x="108520" y="30142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1" name="Rectangle 7"/>
          <p:cNvSpPr>
            <a:spLocks noChangeArrowheads="1"/>
          </p:cNvSpPr>
          <p:nvPr/>
        </p:nvSpPr>
        <p:spPr bwMode="auto">
          <a:xfrm>
            <a:off x="108520" y="2623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2" name="Rectangle 8"/>
          <p:cNvSpPr>
            <a:spLocks noChangeArrowheads="1"/>
          </p:cNvSpPr>
          <p:nvPr/>
        </p:nvSpPr>
        <p:spPr bwMode="auto">
          <a:xfrm>
            <a:off x="108520" y="26237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23594" name="Rectangle 10"/>
          <p:cNvSpPr>
            <a:spLocks noChangeArrowheads="1"/>
          </p:cNvSpPr>
          <p:nvPr/>
        </p:nvSpPr>
        <p:spPr bwMode="auto">
          <a:xfrm>
            <a:off x="108520" y="25285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3603" name="Object 19"/>
          <p:cNvGraphicFramePr>
            <a:graphicFrameLocks noChangeAspect="1"/>
          </p:cNvGraphicFramePr>
          <p:nvPr>
            <p:extLst>
              <p:ext uri="{D42A27DB-BD31-4B8C-83A1-F6EECF244321}">
                <p14:modId xmlns:p14="http://schemas.microsoft.com/office/powerpoint/2010/main" val="3941787148"/>
              </p:ext>
            </p:extLst>
          </p:nvPr>
        </p:nvGraphicFramePr>
        <p:xfrm>
          <a:off x="1797174" y="404664"/>
          <a:ext cx="5838825" cy="1557338"/>
        </p:xfrm>
        <a:graphic>
          <a:graphicData uri="http://schemas.openxmlformats.org/presentationml/2006/ole">
            <mc:AlternateContent xmlns:mc="http://schemas.openxmlformats.org/markup-compatibility/2006">
              <mc:Choice xmlns:v="urn:schemas-microsoft-com:vml" Requires="v">
                <p:oleObj spid="_x0000_s1018612" name="Equation" r:id="rId4" imgW="1485720" imgH="393480" progId="Equation.DSMT4">
                  <p:embed/>
                </p:oleObj>
              </mc:Choice>
              <mc:Fallback>
                <p:oleObj name="Equation" r:id="rId4" imgW="1485720" imgH="393480" progId="Equation.DSMT4">
                  <p:embed/>
                  <p:pic>
                    <p:nvPicPr>
                      <p:cNvPr id="0" name=""/>
                      <p:cNvPicPr>
                        <a:picLocks noChangeAspect="1" noChangeArrowheads="1"/>
                      </p:cNvPicPr>
                      <p:nvPr/>
                    </p:nvPicPr>
                    <p:blipFill>
                      <a:blip r:embed="rId5"/>
                      <a:srcRect/>
                      <a:stretch>
                        <a:fillRect/>
                      </a:stretch>
                    </p:blipFill>
                    <p:spPr bwMode="auto">
                      <a:xfrm>
                        <a:off x="1797174" y="404664"/>
                        <a:ext cx="5838825" cy="155733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600" name="Object 16"/>
          <p:cNvGraphicFramePr>
            <a:graphicFrameLocks noChangeAspect="1"/>
          </p:cNvGraphicFramePr>
          <p:nvPr>
            <p:extLst>
              <p:ext uri="{D42A27DB-BD31-4B8C-83A1-F6EECF244321}">
                <p14:modId xmlns:p14="http://schemas.microsoft.com/office/powerpoint/2010/main" val="3530623948"/>
              </p:ext>
            </p:extLst>
          </p:nvPr>
        </p:nvGraphicFramePr>
        <p:xfrm>
          <a:off x="1907530" y="3140968"/>
          <a:ext cx="4680694" cy="3598242"/>
        </p:xfrm>
        <a:graphic>
          <a:graphicData uri="http://schemas.openxmlformats.org/presentationml/2006/ole">
            <mc:AlternateContent xmlns:mc="http://schemas.openxmlformats.org/markup-compatibility/2006">
              <mc:Choice xmlns:v="urn:schemas-microsoft-com:vml" Requires="v">
                <p:oleObj spid="_x0000_s1018613" name="Equation" r:id="rId6" imgW="2019240" imgH="1574640" progId="Equation.DSMT4">
                  <p:embed/>
                </p:oleObj>
              </mc:Choice>
              <mc:Fallback>
                <p:oleObj name="Equation" r:id="rId6" imgW="2019240" imgH="1574640" progId="Equation.DSMT4">
                  <p:embed/>
                  <p:pic>
                    <p:nvPicPr>
                      <p:cNvPr id="0" name=""/>
                      <p:cNvPicPr>
                        <a:picLocks noChangeAspect="1" noChangeArrowheads="1"/>
                      </p:cNvPicPr>
                      <p:nvPr/>
                    </p:nvPicPr>
                    <p:blipFill>
                      <a:blip r:embed="rId7"/>
                      <a:srcRect/>
                      <a:stretch>
                        <a:fillRect/>
                      </a:stretch>
                    </p:blipFill>
                    <p:spPr bwMode="auto">
                      <a:xfrm>
                        <a:off x="1907530" y="3140968"/>
                        <a:ext cx="4680694" cy="359824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599" name="Object 15"/>
          <p:cNvGraphicFramePr>
            <a:graphicFrameLocks noChangeAspect="1"/>
          </p:cNvGraphicFramePr>
          <p:nvPr>
            <p:extLst>
              <p:ext uri="{D42A27DB-BD31-4B8C-83A1-F6EECF244321}">
                <p14:modId xmlns:p14="http://schemas.microsoft.com/office/powerpoint/2010/main" val="1143581000"/>
              </p:ext>
            </p:extLst>
          </p:nvPr>
        </p:nvGraphicFramePr>
        <p:xfrm>
          <a:off x="441916" y="1909614"/>
          <a:ext cx="4382620" cy="980354"/>
        </p:xfrm>
        <a:graphic>
          <a:graphicData uri="http://schemas.openxmlformats.org/presentationml/2006/ole">
            <mc:AlternateContent xmlns:mc="http://schemas.openxmlformats.org/markup-compatibility/2006">
              <mc:Choice xmlns:v="urn:schemas-microsoft-com:vml" Requires="v">
                <p:oleObj spid="_x0000_s1018614" name="Equation" r:id="rId8" imgW="1193282" imgH="266584" progId="Equation.DSMT4">
                  <p:embed/>
                </p:oleObj>
              </mc:Choice>
              <mc:Fallback>
                <p:oleObj name="Equation" r:id="rId8" imgW="1193282" imgH="26658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16" y="1909614"/>
                        <a:ext cx="4382620" cy="98035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23598" name="Object 14"/>
          <p:cNvGraphicFramePr>
            <a:graphicFrameLocks noChangeAspect="1"/>
          </p:cNvGraphicFramePr>
          <p:nvPr>
            <p:extLst>
              <p:ext uri="{D42A27DB-BD31-4B8C-83A1-F6EECF244321}">
                <p14:modId xmlns:p14="http://schemas.microsoft.com/office/powerpoint/2010/main" val="1833867124"/>
              </p:ext>
            </p:extLst>
          </p:nvPr>
        </p:nvGraphicFramePr>
        <p:xfrm>
          <a:off x="5112568" y="1870216"/>
          <a:ext cx="3816424" cy="1054016"/>
        </p:xfrm>
        <a:graphic>
          <a:graphicData uri="http://schemas.openxmlformats.org/presentationml/2006/ole">
            <mc:AlternateContent xmlns:mc="http://schemas.openxmlformats.org/markup-compatibility/2006">
              <mc:Choice xmlns:v="urn:schemas-microsoft-com:vml" Requires="v">
                <p:oleObj spid="_x0000_s1018615" name="Equation" r:id="rId10" imgW="1066800" imgH="292100" progId="Equation.DSMT4">
                  <p:embed/>
                </p:oleObj>
              </mc:Choice>
              <mc:Fallback>
                <p:oleObj name="Equation" r:id="rId10" imgW="1066800" imgH="292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2568" y="1870216"/>
                        <a:ext cx="3816424" cy="105401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23605" name="Rectangle 21"/>
          <p:cNvSpPr>
            <a:spLocks noChangeArrowheads="1"/>
          </p:cNvSpPr>
          <p:nvPr/>
        </p:nvSpPr>
        <p:spPr bwMode="auto">
          <a:xfrm>
            <a:off x="683568" y="3679726"/>
            <a:ext cx="12239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pt-BR" altLang="pt-BR" sz="2000" dirty="0" err="1">
                <a:cs typeface="Times New Roman" pitchFamily="18" charset="0"/>
              </a:rPr>
              <a:t>s.a</a:t>
            </a:r>
            <a:r>
              <a:rPr lang="pt-BR" altLang="pt-BR" sz="1200" dirty="0">
                <a:cs typeface="Times New Roman" pitchFamily="18" charset="0"/>
              </a:rPr>
              <a:t> </a:t>
            </a:r>
            <a:endParaRPr lang="pt-BR" altLang="pt-BR" sz="900" dirty="0"/>
          </a:p>
          <a:p>
            <a:pPr algn="l" eaLnBrk="0" hangingPunct="0"/>
            <a:endParaRPr lang="pt-BR" altLang="pt-BR" dirty="0"/>
          </a:p>
        </p:txBody>
      </p:sp>
      <p:sp>
        <p:nvSpPr>
          <p:cNvPr id="3" name="Retângulo de cantos arredondados 2"/>
          <p:cNvSpPr/>
          <p:nvPr/>
        </p:nvSpPr>
        <p:spPr bwMode="auto">
          <a:xfrm>
            <a:off x="4248472" y="583382"/>
            <a:ext cx="64807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4572508" y="1663502"/>
            <a:ext cx="0" cy="508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6048672" y="583382"/>
            <a:ext cx="792088"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5" name="Conector de seta reta 24"/>
          <p:cNvCxnSpPr>
            <a:stCxn id="24" idx="2"/>
          </p:cNvCxnSpPr>
          <p:nvPr/>
        </p:nvCxnSpPr>
        <p:spPr bwMode="auto">
          <a:xfrm flipH="1">
            <a:off x="6372708" y="1663502"/>
            <a:ext cx="72008" cy="508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90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3603"/>
                                        </p:tgtEl>
                                        <p:attrNameLst>
                                          <p:attrName>style.visibility</p:attrName>
                                        </p:attrNameLst>
                                      </p:cBhvr>
                                      <p:to>
                                        <p:strVal val="visible"/>
                                      </p:to>
                                    </p:set>
                                    <p:animEffect transition="in" filter="fade">
                                      <p:cBhvr>
                                        <p:cTn id="7" dur="1000"/>
                                        <p:tgtEl>
                                          <p:spTgt spid="323603"/>
                                        </p:tgtEl>
                                      </p:cBhvr>
                                    </p:animEffect>
                                    <p:anim calcmode="lin" valueType="num">
                                      <p:cBhvr>
                                        <p:cTn id="8" dur="1000" fill="hold"/>
                                        <p:tgtEl>
                                          <p:spTgt spid="323603"/>
                                        </p:tgtEl>
                                        <p:attrNameLst>
                                          <p:attrName>ppt_x</p:attrName>
                                        </p:attrNameLst>
                                      </p:cBhvr>
                                      <p:tavLst>
                                        <p:tav tm="0">
                                          <p:val>
                                            <p:strVal val="#ppt_x"/>
                                          </p:val>
                                        </p:tav>
                                        <p:tav tm="100000">
                                          <p:val>
                                            <p:strVal val="#ppt_x"/>
                                          </p:val>
                                        </p:tav>
                                      </p:tavLst>
                                    </p:anim>
                                    <p:anim calcmode="lin" valueType="num">
                                      <p:cBhvr>
                                        <p:cTn id="9" dur="1000" fill="hold"/>
                                        <p:tgtEl>
                                          <p:spTgt spid="3236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3599"/>
                                        </p:tgtEl>
                                        <p:attrNameLst>
                                          <p:attrName>style.visibility</p:attrName>
                                        </p:attrNameLst>
                                      </p:cBhvr>
                                      <p:to>
                                        <p:strVal val="visible"/>
                                      </p:to>
                                    </p:set>
                                    <p:animEffect transition="in" filter="fade">
                                      <p:cBhvr>
                                        <p:cTn id="24" dur="1000"/>
                                        <p:tgtEl>
                                          <p:spTgt spid="323599"/>
                                        </p:tgtEl>
                                      </p:cBhvr>
                                    </p:animEffect>
                                    <p:anim calcmode="lin" valueType="num">
                                      <p:cBhvr>
                                        <p:cTn id="25" dur="1000" fill="hold"/>
                                        <p:tgtEl>
                                          <p:spTgt spid="323599"/>
                                        </p:tgtEl>
                                        <p:attrNameLst>
                                          <p:attrName>ppt_x</p:attrName>
                                        </p:attrNameLst>
                                      </p:cBhvr>
                                      <p:tavLst>
                                        <p:tav tm="0">
                                          <p:val>
                                            <p:strVal val="#ppt_x"/>
                                          </p:val>
                                        </p:tav>
                                        <p:tav tm="100000">
                                          <p:val>
                                            <p:strVal val="#ppt_x"/>
                                          </p:val>
                                        </p:tav>
                                      </p:tavLst>
                                    </p:anim>
                                    <p:anim calcmode="lin" valueType="num">
                                      <p:cBhvr>
                                        <p:cTn id="26" dur="1000" fill="hold"/>
                                        <p:tgtEl>
                                          <p:spTgt spid="3235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3598"/>
                                        </p:tgtEl>
                                        <p:attrNameLst>
                                          <p:attrName>style.visibility</p:attrName>
                                        </p:attrNameLst>
                                      </p:cBhvr>
                                      <p:to>
                                        <p:strVal val="visible"/>
                                      </p:to>
                                    </p:set>
                                    <p:animEffect transition="in" filter="fade">
                                      <p:cBhvr>
                                        <p:cTn id="41" dur="1000"/>
                                        <p:tgtEl>
                                          <p:spTgt spid="323598"/>
                                        </p:tgtEl>
                                      </p:cBhvr>
                                    </p:animEffect>
                                    <p:anim calcmode="lin" valueType="num">
                                      <p:cBhvr>
                                        <p:cTn id="42" dur="1000" fill="hold"/>
                                        <p:tgtEl>
                                          <p:spTgt spid="323598"/>
                                        </p:tgtEl>
                                        <p:attrNameLst>
                                          <p:attrName>ppt_x</p:attrName>
                                        </p:attrNameLst>
                                      </p:cBhvr>
                                      <p:tavLst>
                                        <p:tav tm="0">
                                          <p:val>
                                            <p:strVal val="#ppt_x"/>
                                          </p:val>
                                        </p:tav>
                                        <p:tav tm="100000">
                                          <p:val>
                                            <p:strVal val="#ppt_x"/>
                                          </p:val>
                                        </p:tav>
                                      </p:tavLst>
                                    </p:anim>
                                    <p:anim calcmode="lin" valueType="num">
                                      <p:cBhvr>
                                        <p:cTn id="43" dur="1000" fill="hold"/>
                                        <p:tgtEl>
                                          <p:spTgt spid="32359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3605"/>
                                        </p:tgtEl>
                                        <p:attrNameLst>
                                          <p:attrName>style.visibility</p:attrName>
                                        </p:attrNameLst>
                                      </p:cBhvr>
                                      <p:to>
                                        <p:strVal val="visible"/>
                                      </p:to>
                                    </p:set>
                                    <p:animEffect transition="in" filter="fade">
                                      <p:cBhvr>
                                        <p:cTn id="48" dur="1000"/>
                                        <p:tgtEl>
                                          <p:spTgt spid="323605"/>
                                        </p:tgtEl>
                                      </p:cBhvr>
                                    </p:animEffect>
                                    <p:anim calcmode="lin" valueType="num">
                                      <p:cBhvr>
                                        <p:cTn id="49" dur="1000" fill="hold"/>
                                        <p:tgtEl>
                                          <p:spTgt spid="323605"/>
                                        </p:tgtEl>
                                        <p:attrNameLst>
                                          <p:attrName>ppt_x</p:attrName>
                                        </p:attrNameLst>
                                      </p:cBhvr>
                                      <p:tavLst>
                                        <p:tav tm="0">
                                          <p:val>
                                            <p:strVal val="#ppt_x"/>
                                          </p:val>
                                        </p:tav>
                                        <p:tav tm="100000">
                                          <p:val>
                                            <p:strVal val="#ppt_x"/>
                                          </p:val>
                                        </p:tav>
                                      </p:tavLst>
                                    </p:anim>
                                    <p:anim calcmode="lin" valueType="num">
                                      <p:cBhvr>
                                        <p:cTn id="50" dur="1000" fill="hold"/>
                                        <p:tgtEl>
                                          <p:spTgt spid="32360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23600"/>
                                        </p:tgtEl>
                                        <p:attrNameLst>
                                          <p:attrName>style.visibility</p:attrName>
                                        </p:attrNameLst>
                                      </p:cBhvr>
                                      <p:to>
                                        <p:strVal val="visible"/>
                                      </p:to>
                                    </p:set>
                                    <p:animEffect transition="in" filter="fade">
                                      <p:cBhvr>
                                        <p:cTn id="55" dur="1000"/>
                                        <p:tgtEl>
                                          <p:spTgt spid="323600"/>
                                        </p:tgtEl>
                                      </p:cBhvr>
                                    </p:animEffect>
                                    <p:anim calcmode="lin" valueType="num">
                                      <p:cBhvr>
                                        <p:cTn id="56" dur="1000" fill="hold"/>
                                        <p:tgtEl>
                                          <p:spTgt spid="323600"/>
                                        </p:tgtEl>
                                        <p:attrNameLst>
                                          <p:attrName>ppt_x</p:attrName>
                                        </p:attrNameLst>
                                      </p:cBhvr>
                                      <p:tavLst>
                                        <p:tav tm="0">
                                          <p:val>
                                            <p:strVal val="#ppt_x"/>
                                          </p:val>
                                        </p:tav>
                                        <p:tav tm="100000">
                                          <p:val>
                                            <p:strVal val="#ppt_x"/>
                                          </p:val>
                                        </p:tav>
                                      </p:tavLst>
                                    </p:anim>
                                    <p:anim calcmode="lin" valueType="num">
                                      <p:cBhvr>
                                        <p:cTn id="57" dur="1000" fill="hold"/>
                                        <p:tgtEl>
                                          <p:spTgt spid="3236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05" grpId="0"/>
      <p:bldP spid="3" grpId="0" animBg="1"/>
      <p:bldP spid="2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6"/>
          <p:cNvSpPr>
            <a:spLocks noGrp="1"/>
          </p:cNvSpPr>
          <p:nvPr>
            <p:ph type="sldNum" sz="quarter" idx="12"/>
          </p:nvPr>
        </p:nvSpPr>
        <p:spPr/>
        <p:txBody>
          <a:bodyPr/>
          <a:lstStyle/>
          <a:p>
            <a:fld id="{8A0D706E-4155-4357-A8E9-F273A75483D2}" type="slidenum">
              <a:rPr lang="pt-BR" altLang="pt-BR"/>
              <a:pPr/>
              <a:t>164</a:t>
            </a:fld>
            <a:endParaRPr lang="pt-BR" altLang="pt-BR"/>
          </a:p>
        </p:txBody>
      </p:sp>
      <p:sp>
        <p:nvSpPr>
          <p:cNvPr id="4" name="Retângulo 3"/>
          <p:cNvSpPr/>
          <p:nvPr/>
        </p:nvSpPr>
        <p:spPr>
          <a:xfrm>
            <a:off x="1333545" y="2299425"/>
            <a:ext cx="6250750" cy="2585323"/>
          </a:xfrm>
          <a:prstGeom prst="rect">
            <a:avLst/>
          </a:prstGeom>
          <a:noFill/>
        </p:spPr>
        <p:txBody>
          <a:bodyPr wrap="none" lIns="91440" tIns="45720" rIns="91440" bIns="45720">
            <a:spAutoFit/>
          </a:bodyPr>
          <a:lstStyle/>
          <a:p>
            <a:r>
              <a:rPr lang="pt-BR" sz="5400" b="1" u="sng" dirty="0"/>
              <a:t>DMC POR </a:t>
            </a:r>
          </a:p>
          <a:p>
            <a:r>
              <a:rPr lang="pt-BR" sz="5400" b="1" u="sng" dirty="0"/>
              <a:t>REALINHAMENTO</a:t>
            </a:r>
          </a:p>
          <a:p>
            <a:r>
              <a:rPr lang="pt-BR" sz="5400" b="1" u="sng"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cutler</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493364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Número de Slide 6"/>
          <p:cNvSpPr>
            <a:spLocks noGrp="1"/>
          </p:cNvSpPr>
          <p:nvPr>
            <p:ph type="sldNum" sz="quarter" idx="12"/>
          </p:nvPr>
        </p:nvSpPr>
        <p:spPr/>
        <p:txBody>
          <a:bodyPr/>
          <a:lstStyle/>
          <a:p>
            <a:fld id="{6B8F7EA0-386F-4161-A559-2B14917CD1FD}" type="slidenum">
              <a:rPr lang="pt-BR" altLang="pt-BR"/>
              <a:pPr/>
              <a:t>165</a:t>
            </a:fld>
            <a:endParaRPr lang="pt-BR" altLang="pt-BR"/>
          </a:p>
        </p:txBody>
      </p:sp>
      <p:sp>
        <p:nvSpPr>
          <p:cNvPr id="327691" name="Rectangle 11"/>
          <p:cNvSpPr>
            <a:spLocks noChangeArrowheads="1"/>
          </p:cNvSpPr>
          <p:nvPr/>
        </p:nvSpPr>
        <p:spPr bwMode="auto">
          <a:xfrm>
            <a:off x="0" y="1306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27702" name="Object 22"/>
          <p:cNvGraphicFramePr>
            <a:graphicFrameLocks noChangeAspect="1"/>
          </p:cNvGraphicFramePr>
          <p:nvPr>
            <p:extLst>
              <p:ext uri="{D42A27DB-BD31-4B8C-83A1-F6EECF244321}">
                <p14:modId xmlns:p14="http://schemas.microsoft.com/office/powerpoint/2010/main" val="3892388280"/>
              </p:ext>
            </p:extLst>
          </p:nvPr>
        </p:nvGraphicFramePr>
        <p:xfrm>
          <a:off x="971550" y="1412950"/>
          <a:ext cx="3600450" cy="806450"/>
        </p:xfrm>
        <a:graphic>
          <a:graphicData uri="http://schemas.openxmlformats.org/presentationml/2006/ole">
            <mc:AlternateContent xmlns:mc="http://schemas.openxmlformats.org/markup-compatibility/2006">
              <mc:Choice xmlns:v="urn:schemas-microsoft-com:vml" Requires="v">
                <p:oleObj spid="_x0000_s1071470" name="Equation" r:id="rId4" imgW="1180800" imgH="279360" progId="Equation.DSMT4">
                  <p:embed/>
                </p:oleObj>
              </mc:Choice>
              <mc:Fallback>
                <p:oleObj name="Equation" r:id="rId4" imgW="1180800" imgH="27936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12950"/>
                        <a:ext cx="3600450" cy="8064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04" name="Object 24"/>
          <p:cNvGraphicFramePr>
            <a:graphicFrameLocks noChangeAspect="1"/>
          </p:cNvGraphicFramePr>
          <p:nvPr>
            <p:extLst>
              <p:ext uri="{D42A27DB-BD31-4B8C-83A1-F6EECF244321}">
                <p14:modId xmlns:p14="http://schemas.microsoft.com/office/powerpoint/2010/main" val="1035815302"/>
              </p:ext>
            </p:extLst>
          </p:nvPr>
        </p:nvGraphicFramePr>
        <p:xfrm>
          <a:off x="4140200" y="2636912"/>
          <a:ext cx="1512888" cy="966788"/>
        </p:xfrm>
        <a:graphic>
          <a:graphicData uri="http://schemas.openxmlformats.org/presentationml/2006/ole">
            <mc:AlternateContent xmlns:mc="http://schemas.openxmlformats.org/markup-compatibility/2006">
              <mc:Choice xmlns:v="urn:schemas-microsoft-com:vml" Requires="v">
                <p:oleObj spid="_x0000_s1071471" name="Equation" r:id="rId6" imgW="660113" imgH="431613" progId="Equation.DSMT4">
                  <p:embed/>
                </p:oleObj>
              </mc:Choice>
              <mc:Fallback>
                <p:oleObj name="Equation" r:id="rId6" imgW="660113" imgH="431613"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636912"/>
                        <a:ext cx="1512888" cy="9667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06" name="Object 26"/>
          <p:cNvGraphicFramePr>
            <a:graphicFrameLocks noChangeAspect="1"/>
          </p:cNvGraphicFramePr>
          <p:nvPr>
            <p:extLst>
              <p:ext uri="{D42A27DB-BD31-4B8C-83A1-F6EECF244321}">
                <p14:modId xmlns:p14="http://schemas.microsoft.com/office/powerpoint/2010/main" val="1241483799"/>
              </p:ext>
            </p:extLst>
          </p:nvPr>
        </p:nvGraphicFramePr>
        <p:xfrm>
          <a:off x="5076825" y="4149800"/>
          <a:ext cx="3887788" cy="1049337"/>
        </p:xfrm>
        <a:graphic>
          <a:graphicData uri="http://schemas.openxmlformats.org/presentationml/2006/ole">
            <mc:AlternateContent xmlns:mc="http://schemas.openxmlformats.org/markup-compatibility/2006">
              <mc:Choice xmlns:v="urn:schemas-microsoft-com:vml" Requires="v">
                <p:oleObj spid="_x0000_s1071472" name="Equation" r:id="rId8" imgW="1586811" imgH="444307" progId="Equation.DSMT4">
                  <p:embed/>
                </p:oleObj>
              </mc:Choice>
              <mc:Fallback>
                <p:oleObj name="Equation" r:id="rId8" imgW="1586811" imgH="444307"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4149800"/>
                        <a:ext cx="3887788" cy="10493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08" name="Rectangle 28"/>
          <p:cNvSpPr>
            <a:spLocks noChangeArrowheads="1"/>
          </p:cNvSpPr>
          <p:nvPr/>
        </p:nvSpPr>
        <p:spPr bwMode="auto">
          <a:xfrm>
            <a:off x="4140200" y="1341512"/>
            <a:ext cx="576263" cy="1008063"/>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709" name="Rectangle 29"/>
          <p:cNvSpPr>
            <a:spLocks noChangeArrowheads="1"/>
          </p:cNvSpPr>
          <p:nvPr/>
        </p:nvSpPr>
        <p:spPr bwMode="auto">
          <a:xfrm>
            <a:off x="5292725" y="2636912"/>
            <a:ext cx="503238" cy="1079500"/>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710" name="AutoShape 30"/>
          <p:cNvSpPr>
            <a:spLocks noChangeArrowheads="1"/>
          </p:cNvSpPr>
          <p:nvPr/>
        </p:nvSpPr>
        <p:spPr bwMode="auto">
          <a:xfrm>
            <a:off x="4787900" y="1700287"/>
            <a:ext cx="485775" cy="976313"/>
          </a:xfrm>
          <a:prstGeom prst="downArrow">
            <a:avLst>
              <a:gd name="adj1" fmla="val 50000"/>
              <a:gd name="adj2" fmla="val 50245"/>
            </a:avLst>
          </a:prstGeom>
          <a:solidFill>
            <a:srgbClr val="CCFFCC"/>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711" name="AutoShape 31"/>
          <p:cNvSpPr>
            <a:spLocks noChangeArrowheads="1"/>
          </p:cNvSpPr>
          <p:nvPr/>
        </p:nvSpPr>
        <p:spPr bwMode="auto">
          <a:xfrm>
            <a:off x="5651500" y="3213175"/>
            <a:ext cx="485775" cy="976312"/>
          </a:xfrm>
          <a:prstGeom prst="downArrow">
            <a:avLst>
              <a:gd name="adj1" fmla="val 50000"/>
              <a:gd name="adj2" fmla="val 50245"/>
            </a:avLst>
          </a:prstGeom>
          <a:solidFill>
            <a:srgbClr val="CCFFCC"/>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1"/>
          <p:cNvSpPr/>
          <p:nvPr/>
        </p:nvSpPr>
        <p:spPr>
          <a:xfrm>
            <a:off x="251520" y="5171708"/>
            <a:ext cx="8004691" cy="1569660"/>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Esforço computacional elevado</a:t>
            </a:r>
          </a:p>
          <a:p>
            <a:pPr algn="ct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Dificuldade de realização do</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a:t>
            </a: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 em tempo real</a:t>
            </a:r>
            <a:endPar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4" name="Conector de seta reta 3"/>
          <p:cNvCxnSpPr/>
          <p:nvPr/>
        </p:nvCxnSpPr>
        <p:spPr bwMode="auto">
          <a:xfrm flipV="1">
            <a:off x="8028384" y="1196752"/>
            <a:ext cx="0" cy="31683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4"/>
          <p:cNvSpPr/>
          <p:nvPr/>
        </p:nvSpPr>
        <p:spPr>
          <a:xfrm>
            <a:off x="3424788" y="260648"/>
            <a:ext cx="56989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Ações passadas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02"/>
                                        </p:tgtEl>
                                        <p:attrNameLst>
                                          <p:attrName>style.visibility</p:attrName>
                                        </p:attrNameLst>
                                      </p:cBhvr>
                                      <p:to>
                                        <p:strVal val="visible"/>
                                      </p:to>
                                    </p:set>
                                    <p:animEffect transition="in" filter="fade">
                                      <p:cBhvr>
                                        <p:cTn id="7" dur="1000"/>
                                        <p:tgtEl>
                                          <p:spTgt spid="327702"/>
                                        </p:tgtEl>
                                      </p:cBhvr>
                                    </p:animEffect>
                                    <p:anim calcmode="lin" valueType="num">
                                      <p:cBhvr>
                                        <p:cTn id="8" dur="1000" fill="hold"/>
                                        <p:tgtEl>
                                          <p:spTgt spid="327702"/>
                                        </p:tgtEl>
                                        <p:attrNameLst>
                                          <p:attrName>ppt_x</p:attrName>
                                        </p:attrNameLst>
                                      </p:cBhvr>
                                      <p:tavLst>
                                        <p:tav tm="0">
                                          <p:val>
                                            <p:strVal val="#ppt_x"/>
                                          </p:val>
                                        </p:tav>
                                        <p:tav tm="100000">
                                          <p:val>
                                            <p:strVal val="#ppt_x"/>
                                          </p:val>
                                        </p:tav>
                                      </p:tavLst>
                                    </p:anim>
                                    <p:anim calcmode="lin" valueType="num">
                                      <p:cBhvr>
                                        <p:cTn id="9" dur="1000" fill="hold"/>
                                        <p:tgtEl>
                                          <p:spTgt spid="3277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08"/>
                                        </p:tgtEl>
                                        <p:attrNameLst>
                                          <p:attrName>style.visibility</p:attrName>
                                        </p:attrNameLst>
                                      </p:cBhvr>
                                      <p:to>
                                        <p:strVal val="visible"/>
                                      </p:to>
                                    </p:set>
                                    <p:animEffect transition="in" filter="fade">
                                      <p:cBhvr>
                                        <p:cTn id="14" dur="1000"/>
                                        <p:tgtEl>
                                          <p:spTgt spid="327708"/>
                                        </p:tgtEl>
                                      </p:cBhvr>
                                    </p:animEffect>
                                    <p:anim calcmode="lin" valueType="num">
                                      <p:cBhvr>
                                        <p:cTn id="15" dur="1000" fill="hold"/>
                                        <p:tgtEl>
                                          <p:spTgt spid="327708"/>
                                        </p:tgtEl>
                                        <p:attrNameLst>
                                          <p:attrName>ppt_x</p:attrName>
                                        </p:attrNameLst>
                                      </p:cBhvr>
                                      <p:tavLst>
                                        <p:tav tm="0">
                                          <p:val>
                                            <p:strVal val="#ppt_x"/>
                                          </p:val>
                                        </p:tav>
                                        <p:tav tm="100000">
                                          <p:val>
                                            <p:strVal val="#ppt_x"/>
                                          </p:val>
                                        </p:tav>
                                      </p:tavLst>
                                    </p:anim>
                                    <p:anim calcmode="lin" valueType="num">
                                      <p:cBhvr>
                                        <p:cTn id="16" dur="1000" fill="hold"/>
                                        <p:tgtEl>
                                          <p:spTgt spid="32770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27710"/>
                                        </p:tgtEl>
                                        <p:attrNameLst>
                                          <p:attrName>style.visibility</p:attrName>
                                        </p:attrNameLst>
                                      </p:cBhvr>
                                      <p:to>
                                        <p:strVal val="visible"/>
                                      </p:to>
                                    </p:set>
                                    <p:animEffect transition="in" filter="fade">
                                      <p:cBhvr>
                                        <p:cTn id="19" dur="1000"/>
                                        <p:tgtEl>
                                          <p:spTgt spid="327710"/>
                                        </p:tgtEl>
                                      </p:cBhvr>
                                    </p:animEffect>
                                    <p:anim calcmode="lin" valueType="num">
                                      <p:cBhvr>
                                        <p:cTn id="20" dur="1000" fill="hold"/>
                                        <p:tgtEl>
                                          <p:spTgt spid="327710"/>
                                        </p:tgtEl>
                                        <p:attrNameLst>
                                          <p:attrName>ppt_x</p:attrName>
                                        </p:attrNameLst>
                                      </p:cBhvr>
                                      <p:tavLst>
                                        <p:tav tm="0">
                                          <p:val>
                                            <p:strVal val="#ppt_x"/>
                                          </p:val>
                                        </p:tav>
                                        <p:tav tm="100000">
                                          <p:val>
                                            <p:strVal val="#ppt_x"/>
                                          </p:val>
                                        </p:tav>
                                      </p:tavLst>
                                    </p:anim>
                                    <p:anim calcmode="lin" valueType="num">
                                      <p:cBhvr>
                                        <p:cTn id="21" dur="1000" fill="hold"/>
                                        <p:tgtEl>
                                          <p:spTgt spid="3277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7704"/>
                                        </p:tgtEl>
                                        <p:attrNameLst>
                                          <p:attrName>style.visibility</p:attrName>
                                        </p:attrNameLst>
                                      </p:cBhvr>
                                      <p:to>
                                        <p:strVal val="visible"/>
                                      </p:to>
                                    </p:set>
                                    <p:animEffect transition="in" filter="fade">
                                      <p:cBhvr>
                                        <p:cTn id="24" dur="1000"/>
                                        <p:tgtEl>
                                          <p:spTgt spid="327704"/>
                                        </p:tgtEl>
                                      </p:cBhvr>
                                    </p:animEffect>
                                    <p:anim calcmode="lin" valueType="num">
                                      <p:cBhvr>
                                        <p:cTn id="25" dur="1000" fill="hold"/>
                                        <p:tgtEl>
                                          <p:spTgt spid="327704"/>
                                        </p:tgtEl>
                                        <p:attrNameLst>
                                          <p:attrName>ppt_x</p:attrName>
                                        </p:attrNameLst>
                                      </p:cBhvr>
                                      <p:tavLst>
                                        <p:tav tm="0">
                                          <p:val>
                                            <p:strVal val="#ppt_x"/>
                                          </p:val>
                                        </p:tav>
                                        <p:tav tm="100000">
                                          <p:val>
                                            <p:strVal val="#ppt_x"/>
                                          </p:val>
                                        </p:tav>
                                      </p:tavLst>
                                    </p:anim>
                                    <p:anim calcmode="lin" valueType="num">
                                      <p:cBhvr>
                                        <p:cTn id="26" dur="1000" fill="hold"/>
                                        <p:tgtEl>
                                          <p:spTgt spid="32770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7709"/>
                                        </p:tgtEl>
                                        <p:attrNameLst>
                                          <p:attrName>style.visibility</p:attrName>
                                        </p:attrNameLst>
                                      </p:cBhvr>
                                      <p:to>
                                        <p:strVal val="visible"/>
                                      </p:to>
                                    </p:set>
                                    <p:animEffect transition="in" filter="fade">
                                      <p:cBhvr>
                                        <p:cTn id="31" dur="1000"/>
                                        <p:tgtEl>
                                          <p:spTgt spid="327709"/>
                                        </p:tgtEl>
                                      </p:cBhvr>
                                    </p:animEffect>
                                    <p:anim calcmode="lin" valueType="num">
                                      <p:cBhvr>
                                        <p:cTn id="32" dur="1000" fill="hold"/>
                                        <p:tgtEl>
                                          <p:spTgt spid="327709"/>
                                        </p:tgtEl>
                                        <p:attrNameLst>
                                          <p:attrName>ppt_x</p:attrName>
                                        </p:attrNameLst>
                                      </p:cBhvr>
                                      <p:tavLst>
                                        <p:tav tm="0">
                                          <p:val>
                                            <p:strVal val="#ppt_x"/>
                                          </p:val>
                                        </p:tav>
                                        <p:tav tm="100000">
                                          <p:val>
                                            <p:strVal val="#ppt_x"/>
                                          </p:val>
                                        </p:tav>
                                      </p:tavLst>
                                    </p:anim>
                                    <p:anim calcmode="lin" valueType="num">
                                      <p:cBhvr>
                                        <p:cTn id="33" dur="1000" fill="hold"/>
                                        <p:tgtEl>
                                          <p:spTgt spid="32770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7711"/>
                                        </p:tgtEl>
                                        <p:attrNameLst>
                                          <p:attrName>style.visibility</p:attrName>
                                        </p:attrNameLst>
                                      </p:cBhvr>
                                      <p:to>
                                        <p:strVal val="visible"/>
                                      </p:to>
                                    </p:set>
                                    <p:animEffect transition="in" filter="fade">
                                      <p:cBhvr>
                                        <p:cTn id="36" dur="1000"/>
                                        <p:tgtEl>
                                          <p:spTgt spid="327711"/>
                                        </p:tgtEl>
                                      </p:cBhvr>
                                    </p:animEffect>
                                    <p:anim calcmode="lin" valueType="num">
                                      <p:cBhvr>
                                        <p:cTn id="37" dur="1000" fill="hold"/>
                                        <p:tgtEl>
                                          <p:spTgt spid="327711"/>
                                        </p:tgtEl>
                                        <p:attrNameLst>
                                          <p:attrName>ppt_x</p:attrName>
                                        </p:attrNameLst>
                                      </p:cBhvr>
                                      <p:tavLst>
                                        <p:tav tm="0">
                                          <p:val>
                                            <p:strVal val="#ppt_x"/>
                                          </p:val>
                                        </p:tav>
                                        <p:tav tm="100000">
                                          <p:val>
                                            <p:strVal val="#ppt_x"/>
                                          </p:val>
                                        </p:tav>
                                      </p:tavLst>
                                    </p:anim>
                                    <p:anim calcmode="lin" valueType="num">
                                      <p:cBhvr>
                                        <p:cTn id="38" dur="1000" fill="hold"/>
                                        <p:tgtEl>
                                          <p:spTgt spid="3277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7706"/>
                                        </p:tgtEl>
                                        <p:attrNameLst>
                                          <p:attrName>style.visibility</p:attrName>
                                        </p:attrNameLst>
                                      </p:cBhvr>
                                      <p:to>
                                        <p:strVal val="visible"/>
                                      </p:to>
                                    </p:set>
                                    <p:animEffect transition="in" filter="fade">
                                      <p:cBhvr>
                                        <p:cTn id="41" dur="1000"/>
                                        <p:tgtEl>
                                          <p:spTgt spid="327706"/>
                                        </p:tgtEl>
                                      </p:cBhvr>
                                    </p:animEffect>
                                    <p:anim calcmode="lin" valueType="num">
                                      <p:cBhvr>
                                        <p:cTn id="42" dur="1000" fill="hold"/>
                                        <p:tgtEl>
                                          <p:spTgt spid="327706"/>
                                        </p:tgtEl>
                                        <p:attrNameLst>
                                          <p:attrName>ppt_x</p:attrName>
                                        </p:attrNameLst>
                                      </p:cBhvr>
                                      <p:tavLst>
                                        <p:tav tm="0">
                                          <p:val>
                                            <p:strVal val="#ppt_x"/>
                                          </p:val>
                                        </p:tav>
                                        <p:tav tm="100000">
                                          <p:val>
                                            <p:strVal val="#ppt_x"/>
                                          </p:val>
                                        </p:tav>
                                      </p:tavLst>
                                    </p:anim>
                                    <p:anim calcmode="lin" valueType="num">
                                      <p:cBhvr>
                                        <p:cTn id="43" dur="1000" fill="hold"/>
                                        <p:tgtEl>
                                          <p:spTgt spid="32770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8" grpId="0" animBg="1"/>
      <p:bldP spid="327709" grpId="0" animBg="1"/>
      <p:bldP spid="327710" grpId="0" animBg="1"/>
      <p:bldP spid="327711" grpId="0" animBg="1"/>
      <p:bldP spid="2" grpId="0"/>
      <p:bldP spid="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6"/>
          <p:cNvSpPr>
            <a:spLocks noGrp="1"/>
          </p:cNvSpPr>
          <p:nvPr>
            <p:ph type="sldNum" sz="quarter" idx="12"/>
          </p:nvPr>
        </p:nvSpPr>
        <p:spPr/>
        <p:txBody>
          <a:bodyPr/>
          <a:lstStyle/>
          <a:p>
            <a:fld id="{34D4366F-64D6-41FE-893F-6562464BCE11}" type="slidenum">
              <a:rPr lang="pt-BR" altLang="pt-BR"/>
              <a:pPr/>
              <a:t>166</a:t>
            </a:fld>
            <a:endParaRPr lang="pt-BR" altLang="pt-BR"/>
          </a:p>
        </p:txBody>
      </p:sp>
      <p:sp>
        <p:nvSpPr>
          <p:cNvPr id="331778" name="Rectangle 2"/>
          <p:cNvSpPr>
            <a:spLocks noGrp="1" noChangeArrowheads="1"/>
          </p:cNvSpPr>
          <p:nvPr>
            <p:ph type="title"/>
          </p:nvPr>
        </p:nvSpPr>
        <p:spPr>
          <a:xfrm>
            <a:off x="806450" y="557808"/>
            <a:ext cx="8229600" cy="1143000"/>
          </a:xfrm>
          <a:noFill/>
          <a:ln/>
        </p:spPr>
        <p:txBody>
          <a:bodyPr/>
          <a:lstStyle/>
          <a:p>
            <a:r>
              <a:rPr lang="pt-BR" altLang="pt-BR" b="1" u="sng" dirty="0"/>
              <a:t>DMC com computação das ações passadas ao instante de predição k</a:t>
            </a:r>
          </a:p>
        </p:txBody>
      </p:sp>
      <p:graphicFrame>
        <p:nvGraphicFramePr>
          <p:cNvPr id="331798" name="Object 22"/>
          <p:cNvGraphicFramePr>
            <a:graphicFrameLocks noChangeAspect="1"/>
          </p:cNvGraphicFramePr>
          <p:nvPr>
            <p:extLst>
              <p:ext uri="{D42A27DB-BD31-4B8C-83A1-F6EECF244321}">
                <p14:modId xmlns:p14="http://schemas.microsoft.com/office/powerpoint/2010/main" val="3444061661"/>
              </p:ext>
            </p:extLst>
          </p:nvPr>
        </p:nvGraphicFramePr>
        <p:xfrm>
          <a:off x="-1" y="2403400"/>
          <a:ext cx="8828569" cy="3113831"/>
        </p:xfrm>
        <a:graphic>
          <a:graphicData uri="http://schemas.openxmlformats.org/presentationml/2006/ole">
            <mc:AlternateContent xmlns:mc="http://schemas.openxmlformats.org/markup-compatibility/2006">
              <mc:Choice xmlns:v="urn:schemas-microsoft-com:vml" Requires="v">
                <p:oleObj spid="_x0000_s332591" name="Equation" r:id="rId4" imgW="4457520" imgH="1574640" progId="Equation.DSMT4">
                  <p:embed/>
                </p:oleObj>
              </mc:Choice>
              <mc:Fallback>
                <p:oleObj name="Equation" r:id="rId4" imgW="4457520" imgH="157464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403400"/>
                        <a:ext cx="8828569" cy="311383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8100392" y="2132856"/>
            <a:ext cx="792088" cy="34563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a:extLst>
              <a:ext uri="{FF2B5EF4-FFF2-40B4-BE49-F238E27FC236}">
                <a16:creationId xmlns:a16="http://schemas.microsoft.com/office/drawing/2014/main" id="{F132076A-C12B-46BA-A82D-D73941A2F69B}"/>
              </a:ext>
            </a:extLst>
          </p:cNvPr>
          <p:cNvSpPr/>
          <p:nvPr/>
        </p:nvSpPr>
        <p:spPr>
          <a:xfrm>
            <a:off x="611560" y="5538564"/>
            <a:ext cx="7186584" cy="923330"/>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Esforço computacional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pPr/>
              <a:t>167</a:t>
            </a:fld>
            <a:endParaRPr lang="pt-BR" altLang="pt-B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33" name="Rectangle 9"/>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3840" name="Object 16"/>
          <p:cNvGraphicFramePr>
            <a:graphicFrameLocks noChangeAspect="1"/>
          </p:cNvGraphicFramePr>
          <p:nvPr>
            <p:extLst>
              <p:ext uri="{D42A27DB-BD31-4B8C-83A1-F6EECF244321}">
                <p14:modId xmlns:p14="http://schemas.microsoft.com/office/powerpoint/2010/main" val="1634104746"/>
              </p:ext>
            </p:extLst>
          </p:nvPr>
        </p:nvGraphicFramePr>
        <p:xfrm>
          <a:off x="2411760" y="2177634"/>
          <a:ext cx="5184576" cy="1715332"/>
        </p:xfrm>
        <a:graphic>
          <a:graphicData uri="http://schemas.openxmlformats.org/presentationml/2006/ole">
            <mc:AlternateContent xmlns:mc="http://schemas.openxmlformats.org/markup-compatibility/2006">
              <mc:Choice xmlns:v="urn:schemas-microsoft-com:vml" Requires="v">
                <p:oleObj spid="_x0000_s334734" name="Equation" r:id="rId4" imgW="1180800" imgH="393480" progId="Equation.DSMT4">
                  <p:embed/>
                </p:oleObj>
              </mc:Choice>
              <mc:Fallback>
                <p:oleObj name="Equation" r:id="rId4" imgW="1180800" imgH="393480" progId="Equation.DSMT4">
                  <p:embed/>
                  <p:pic>
                    <p:nvPicPr>
                      <p:cNvPr id="0" name="Object 16"/>
                      <p:cNvPicPr>
                        <a:picLocks noChangeAspect="1" noChangeArrowheads="1"/>
                      </p:cNvPicPr>
                      <p:nvPr/>
                    </p:nvPicPr>
                    <p:blipFill>
                      <a:blip r:embed="rId5"/>
                      <a:srcRect/>
                      <a:stretch>
                        <a:fillRect/>
                      </a:stretch>
                    </p:blipFill>
                    <p:spPr bwMode="auto">
                      <a:xfrm>
                        <a:off x="2411760" y="2177634"/>
                        <a:ext cx="5184576" cy="171533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2" name="Rectangle 18"/>
          <p:cNvSpPr>
            <a:spLocks noGrp="1" noChangeArrowheads="1"/>
          </p:cNvSpPr>
          <p:nvPr>
            <p:ph type="body" sz="half" idx="1"/>
          </p:nvPr>
        </p:nvSpPr>
        <p:spPr>
          <a:xfrm>
            <a:off x="457200" y="1484313"/>
            <a:ext cx="8218488" cy="936625"/>
          </a:xfrm>
          <a:noFill/>
          <a:ln/>
        </p:spPr>
        <p:txBody>
          <a:bodyPr/>
          <a:lstStyle/>
          <a:p>
            <a:pPr marL="403225" indent="-403225" defTabSz="1074738"/>
            <a:r>
              <a:rPr lang="pt-BR" altLang="pt-BR" sz="2800" dirty="0" err="1"/>
              <a:t>Cutler</a:t>
            </a:r>
            <a:r>
              <a:rPr lang="pt-BR" altLang="pt-BR" sz="2800" dirty="0"/>
              <a:t> propôs o realinhamento</a:t>
            </a:r>
            <a:endParaRPr lang="pt-BR" altLang="pt-BR" sz="3100" dirty="0">
              <a:latin typeface="Times New Roman" pitchFamily="18" charset="0"/>
            </a:endParaRPr>
          </a:p>
        </p:txBody>
      </p:sp>
      <p:sp>
        <p:nvSpPr>
          <p:cNvPr id="2" name="Retângulo 1"/>
          <p:cNvSpPr/>
          <p:nvPr/>
        </p:nvSpPr>
        <p:spPr>
          <a:xfrm>
            <a:off x="2825330" y="4916548"/>
            <a:ext cx="3847143" cy="1569660"/>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predição de k+1</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instante k+1 será</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predição de k+2</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instante k</a:t>
            </a:r>
          </a:p>
        </p:txBody>
      </p:sp>
      <p:sp>
        <p:nvSpPr>
          <p:cNvPr id="3" name="Retângulo 2">
            <a:extLst>
              <a:ext uri="{FF2B5EF4-FFF2-40B4-BE49-F238E27FC236}">
                <a16:creationId xmlns:a16="http://schemas.microsoft.com/office/drawing/2014/main" id="{E590B913-D53B-46B7-8C35-B0B2363F0532}"/>
              </a:ext>
            </a:extLst>
          </p:cNvPr>
          <p:cNvSpPr/>
          <p:nvPr/>
        </p:nvSpPr>
        <p:spPr>
          <a:xfrm>
            <a:off x="2269890" y="3943241"/>
            <a:ext cx="4984057" cy="954107"/>
          </a:xfrm>
          <a:prstGeom prst="rect">
            <a:avLst/>
          </a:prstGeom>
          <a:noFill/>
        </p:spPr>
        <p:txBody>
          <a:bodyPr wrap="none" lIns="91440" tIns="45720" rIns="91440" bIns="45720">
            <a:spAutoFit/>
          </a:bodyPr>
          <a:lstStyle/>
          <a:p>
            <a:pPr algn="ctr"/>
            <a:r>
              <a:rPr lang="pt-BR" sz="2800" b="0" cap="none" spc="0" dirty="0">
                <a:ln w="0"/>
                <a:solidFill>
                  <a:schemeClr val="tx1"/>
                </a:solidFill>
                <a:effectLst>
                  <a:outerShdw blurRad="38100" dist="19050" dir="2700000" algn="tl" rotWithShape="0">
                    <a:schemeClr val="dk1">
                      <a:alpha val="40000"/>
                    </a:schemeClr>
                  </a:outerShdw>
                </a:effectLst>
              </a:rPr>
              <a:t>Predi</a:t>
            </a:r>
            <a:r>
              <a:rPr lang="pt-BR" sz="2800" dirty="0">
                <a:ln w="0"/>
                <a:effectLst>
                  <a:outerShdw blurRad="38100" dist="19050" dir="2700000" algn="tl" rotWithShape="0">
                    <a:schemeClr val="dk1">
                      <a:alpha val="40000"/>
                    </a:schemeClr>
                  </a:outerShdw>
                </a:effectLst>
              </a:rPr>
              <a:t>ção sem considerar a </a:t>
            </a:r>
          </a:p>
          <a:p>
            <a:pPr algn="ctr"/>
            <a:r>
              <a:rPr lang="pt-BR" sz="2800" dirty="0">
                <a:ln w="0"/>
                <a:effectLst>
                  <a:outerShdw blurRad="38100" dist="19050" dir="2700000" algn="tl" rotWithShape="0">
                    <a:schemeClr val="dk1">
                      <a:alpha val="40000"/>
                    </a:schemeClr>
                  </a:outerShdw>
                </a:effectLst>
              </a:rPr>
              <a:t>ação de controle no instante k</a:t>
            </a:r>
            <a:endParaRPr lang="pt-BR" sz="2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168</a:t>
            </a:fld>
            <a:endParaRPr lang="pt-BR" altLang="pt-BR"/>
          </a:p>
        </p:txBody>
      </p:sp>
      <p:sp>
        <p:nvSpPr>
          <p:cNvPr id="4" name="Retângulo 3"/>
          <p:cNvSpPr/>
          <p:nvPr/>
        </p:nvSpPr>
        <p:spPr>
          <a:xfrm>
            <a:off x="5885" y="1916832"/>
            <a:ext cx="9174627"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Inserindo m=1 ação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no</a:t>
            </a:r>
          </a:p>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realinhamento</a:t>
            </a:r>
          </a:p>
        </p:txBody>
      </p:sp>
    </p:spTree>
    <p:extLst>
      <p:ext uri="{BB962C8B-B14F-4D97-AF65-F5344CB8AC3E}">
        <p14:creationId xmlns:p14="http://schemas.microsoft.com/office/powerpoint/2010/main" val="302255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pPr/>
              <a:t>169</a:t>
            </a:fld>
            <a:endParaRPr lang="pt-BR" altLang="pt-B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33" name="Rectangle 9"/>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3840" name="Object 16"/>
          <p:cNvGraphicFramePr>
            <a:graphicFrameLocks noChangeAspect="1"/>
          </p:cNvGraphicFramePr>
          <p:nvPr>
            <p:extLst>
              <p:ext uri="{D42A27DB-BD31-4B8C-83A1-F6EECF244321}">
                <p14:modId xmlns:p14="http://schemas.microsoft.com/office/powerpoint/2010/main" val="1019840575"/>
              </p:ext>
            </p:extLst>
          </p:nvPr>
        </p:nvGraphicFramePr>
        <p:xfrm>
          <a:off x="471496" y="3034938"/>
          <a:ext cx="4109244" cy="1359555"/>
        </p:xfrm>
        <a:graphic>
          <a:graphicData uri="http://schemas.openxmlformats.org/presentationml/2006/ole">
            <mc:AlternateContent xmlns:mc="http://schemas.openxmlformats.org/markup-compatibility/2006">
              <mc:Choice xmlns:v="urn:schemas-microsoft-com:vml" Requires="v">
                <p:oleObj spid="_x0000_s1020279" name="Equation" r:id="rId4" imgW="1180588" imgH="393529" progId="Equation.DSMT4">
                  <p:embed/>
                </p:oleObj>
              </mc:Choice>
              <mc:Fallback>
                <p:oleObj name="Equation" r:id="rId4" imgW="1180588"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96" y="3034938"/>
                        <a:ext cx="4109244" cy="135955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Inserindo o efeito da ação de controle aplicada no instante </a:t>
            </a:r>
            <a:r>
              <a:rPr lang="pt-BR" altLang="pt-BR" i="1" dirty="0"/>
              <a:t>k</a:t>
            </a:r>
            <a:r>
              <a:rPr lang="pt-BR" altLang="pt-BR" dirty="0"/>
              <a:t>:</a:t>
            </a:r>
          </a:p>
          <a:p>
            <a:pPr>
              <a:buFontTx/>
              <a:buNone/>
            </a:pPr>
            <a:endParaRPr lang="pt-BR" altLang="pt-BR" sz="3100" dirty="0">
              <a:latin typeface="Times New Roman" pitchFamily="18" charset="0"/>
            </a:endParaRPr>
          </a:p>
        </p:txBody>
      </p:sp>
      <p:sp>
        <p:nvSpPr>
          <p:cNvPr id="333845" name="Rectangle 2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3844" name="Object 20"/>
          <p:cNvGraphicFramePr>
            <a:graphicFrameLocks noChangeAspect="1"/>
          </p:cNvGraphicFramePr>
          <p:nvPr>
            <p:extLst>
              <p:ext uri="{D42A27DB-BD31-4B8C-83A1-F6EECF244321}">
                <p14:modId xmlns:p14="http://schemas.microsoft.com/office/powerpoint/2010/main" val="1996766501"/>
              </p:ext>
            </p:extLst>
          </p:nvPr>
        </p:nvGraphicFramePr>
        <p:xfrm>
          <a:off x="251520" y="4869160"/>
          <a:ext cx="7923334" cy="1656184"/>
        </p:xfrm>
        <a:graphic>
          <a:graphicData uri="http://schemas.openxmlformats.org/presentationml/2006/ole">
            <mc:AlternateContent xmlns:mc="http://schemas.openxmlformats.org/markup-compatibility/2006">
              <mc:Choice xmlns:v="urn:schemas-microsoft-com:vml" Requires="v">
                <p:oleObj spid="_x0000_s1020280" name="Equation" r:id="rId6" imgW="1866090" imgH="393529" progId="Equation.DSMT4">
                  <p:embed/>
                </p:oleObj>
              </mc:Choice>
              <mc:Fallback>
                <p:oleObj name="Equation" r:id="rId6" imgW="1866090"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869160"/>
                        <a:ext cx="7923334" cy="165618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Seta para baixo 2"/>
          <p:cNvSpPr/>
          <p:nvPr/>
        </p:nvSpPr>
        <p:spPr bwMode="auto">
          <a:xfrm rot="10800000">
            <a:off x="6560438" y="3839732"/>
            <a:ext cx="484632" cy="978408"/>
          </a:xfrm>
          <a:prstGeom prst="downArrow">
            <a:avLst/>
          </a:prstGeom>
          <a:solidFill>
            <a:srgbClr val="F6FBB7"/>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5724128" y="4839456"/>
            <a:ext cx="2448272" cy="16858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4"/>
          <p:cNvSpPr/>
          <p:nvPr/>
        </p:nvSpPr>
        <p:spPr>
          <a:xfrm>
            <a:off x="4716016" y="2725906"/>
            <a:ext cx="4165307"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degrau aplicado em k</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Tem o efeito s2 no instante</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K+2</a:t>
            </a:r>
          </a:p>
        </p:txBody>
      </p:sp>
      <p:sp>
        <p:nvSpPr>
          <p:cNvPr id="2" name="Retângulo de cantos arredondados 1"/>
          <p:cNvSpPr/>
          <p:nvPr/>
        </p:nvSpPr>
        <p:spPr bwMode="auto">
          <a:xfrm>
            <a:off x="3203848" y="4818141"/>
            <a:ext cx="2016224" cy="170720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2" idx="0"/>
          </p:cNvCxnSpPr>
          <p:nvPr/>
        </p:nvCxnSpPr>
        <p:spPr bwMode="auto">
          <a:xfrm flipV="1">
            <a:off x="4211960" y="2725906"/>
            <a:ext cx="0" cy="209223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tângulo 14"/>
          <p:cNvSpPr/>
          <p:nvPr/>
        </p:nvSpPr>
        <p:spPr>
          <a:xfrm>
            <a:off x="2603524" y="2204864"/>
            <a:ext cx="2807179" cy="646331"/>
          </a:xfrm>
          <a:prstGeom prst="rect">
            <a:avLst/>
          </a:prstGeom>
          <a:noFill/>
        </p:spPr>
        <p:txBody>
          <a:bodyPr wrap="none" lIns="91440" tIns="45720" rIns="91440" bIns="45720">
            <a:spAutoFit/>
          </a:bodyPr>
          <a:lstStyle/>
          <a:p>
            <a:pPr algn="ctr"/>
            <a:r>
              <a:rPr lang="pt-BR" sz="9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ação das entradas</a:t>
            </a:r>
          </a:p>
          <a:p>
            <a:pPr algn="ctr"/>
            <a:r>
              <a:rPr lang="pt-B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instante k-1 são</a:t>
            </a:r>
          </a:p>
          <a:p>
            <a:pPr algn="ctr"/>
            <a:r>
              <a:rPr lang="pt-BR" sz="9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Consideradas, de certa forma, quando</a:t>
            </a:r>
          </a:p>
          <a:p>
            <a:pPr algn="ctr"/>
            <a:r>
              <a:rPr lang="pt-BR"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 faz o deslocamento da predição</a:t>
            </a:r>
          </a:p>
        </p:txBody>
      </p:sp>
    </p:spTree>
    <p:extLst>
      <p:ext uri="{BB962C8B-B14F-4D97-AF65-F5344CB8AC3E}">
        <p14:creationId xmlns:p14="http://schemas.microsoft.com/office/powerpoint/2010/main" val="23770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3844"/>
                                        </p:tgtEl>
                                        <p:attrNameLst>
                                          <p:attrName>style.visibility</p:attrName>
                                        </p:attrNameLst>
                                      </p:cBhvr>
                                      <p:to>
                                        <p:strVal val="visible"/>
                                      </p:to>
                                    </p:set>
                                    <p:animEffect transition="in" filter="fade">
                                      <p:cBhvr>
                                        <p:cTn id="14" dur="1000"/>
                                        <p:tgtEl>
                                          <p:spTgt spid="333844"/>
                                        </p:tgtEl>
                                      </p:cBhvr>
                                    </p:animEffect>
                                    <p:anim calcmode="lin" valueType="num">
                                      <p:cBhvr>
                                        <p:cTn id="15" dur="1000" fill="hold"/>
                                        <p:tgtEl>
                                          <p:spTgt spid="333844"/>
                                        </p:tgtEl>
                                        <p:attrNameLst>
                                          <p:attrName>ppt_x</p:attrName>
                                        </p:attrNameLst>
                                      </p:cBhvr>
                                      <p:tavLst>
                                        <p:tav tm="0">
                                          <p:val>
                                            <p:strVal val="#ppt_x"/>
                                          </p:val>
                                        </p:tav>
                                        <p:tav tm="100000">
                                          <p:val>
                                            <p:strVal val="#ppt_x"/>
                                          </p:val>
                                        </p:tav>
                                      </p:tavLst>
                                    </p:anim>
                                    <p:anim calcmode="lin" valueType="num">
                                      <p:cBhvr>
                                        <p:cTn id="16" dur="1000" fill="hold"/>
                                        <p:tgtEl>
                                          <p:spTgt spid="3338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35E2D3D5-8295-4634-ACA5-ECA95E71B34D}" type="slidenum">
              <a:rPr lang="pt-BR" altLang="pt-BR"/>
              <a:pPr/>
              <a:t>17</a:t>
            </a:fld>
            <a:endParaRPr lang="pt-BR" altLang="pt-BR"/>
          </a:p>
        </p:txBody>
      </p:sp>
      <p:sp>
        <p:nvSpPr>
          <p:cNvPr id="140290" name="Text Box 2"/>
          <p:cNvSpPr txBox="1">
            <a:spLocks noChangeArrowheads="1"/>
          </p:cNvSpPr>
          <p:nvPr/>
        </p:nvSpPr>
        <p:spPr bwMode="auto">
          <a:xfrm>
            <a:off x="1331640" y="2132856"/>
            <a:ext cx="6551613"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pt-BR" altLang="pt-BR" sz="3600" dirty="0">
                <a:latin typeface="Arial Narrow" pitchFamily="34" charset="0"/>
              </a:rPr>
              <a:t> Indicador quantitativo da solução</a:t>
            </a:r>
          </a:p>
          <a:p>
            <a:pPr algn="l" eaLnBrk="0" hangingPunct="0">
              <a:buFontTx/>
              <a:buChar char="•"/>
            </a:pPr>
            <a:r>
              <a:rPr lang="pt-BR" altLang="pt-BR" sz="3600" dirty="0">
                <a:latin typeface="Arial Narrow" pitchFamily="34" charset="0"/>
              </a:rPr>
              <a:t> É um escalar</a:t>
            </a:r>
          </a:p>
          <a:p>
            <a:pPr algn="l" eaLnBrk="0" hangingPunct="0">
              <a:buFontTx/>
              <a:buChar char="•"/>
            </a:pPr>
            <a:r>
              <a:rPr lang="pt-BR" altLang="pt-BR" sz="3600" dirty="0">
                <a:latin typeface="Arial Narrow" pitchFamily="34" charset="0"/>
              </a:rPr>
              <a:t> Funções econômicas (</a:t>
            </a:r>
            <a:r>
              <a:rPr lang="pt-BR" altLang="pt-BR" sz="3600" dirty="0" err="1">
                <a:latin typeface="Arial Narrow" pitchFamily="34" charset="0"/>
              </a:rPr>
              <a:t>lucros,custos</a:t>
            </a:r>
            <a:r>
              <a:rPr lang="pt-BR" altLang="pt-BR" sz="3600" dirty="0">
                <a:latin typeface="Arial Narrow" pitchFamily="34" charset="0"/>
              </a:rPr>
              <a:t>)</a:t>
            </a:r>
          </a:p>
          <a:p>
            <a:pPr algn="l" eaLnBrk="0" hangingPunct="0">
              <a:buFontTx/>
              <a:buChar char="•"/>
            </a:pPr>
            <a:r>
              <a:rPr lang="pt-BR" altLang="pt-BR" sz="3600" dirty="0">
                <a:latin typeface="Arial Narrow" pitchFamily="34" charset="0"/>
              </a:rPr>
              <a:t> Critérios de desempenho </a:t>
            </a:r>
          </a:p>
          <a:p>
            <a:pPr lvl="1" algn="l" eaLnBrk="0" hangingPunct="0">
              <a:buFont typeface="Wingdings" pitchFamily="2" charset="2"/>
              <a:buChar char="ü"/>
            </a:pPr>
            <a:r>
              <a:rPr lang="pt-BR" altLang="pt-BR" sz="2800" dirty="0">
                <a:latin typeface="Arial Narrow" pitchFamily="34" charset="0"/>
              </a:rPr>
              <a:t>somatório dos erros ao quadrado</a:t>
            </a:r>
          </a:p>
        </p:txBody>
      </p:sp>
      <p:sp>
        <p:nvSpPr>
          <p:cNvPr id="140291" name="Rectangle 3"/>
          <p:cNvSpPr>
            <a:spLocks noGrp="1" noChangeArrowheads="1"/>
          </p:cNvSpPr>
          <p:nvPr>
            <p:ph type="title"/>
          </p:nvPr>
        </p:nvSpPr>
        <p:spPr>
          <a:noFill/>
          <a:ln/>
        </p:spPr>
        <p:txBody>
          <a:bodyPr anchor="b"/>
          <a:lstStyle/>
          <a:p>
            <a:r>
              <a:rPr lang="pt-BR" altLang="pt-BR" sz="3600" b="1" dirty="0">
                <a:latin typeface="Times New Roman" pitchFamily="18" charset="0"/>
              </a:rPr>
              <a:t>Função Objetivo</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pPr/>
              <a:t>170</a:t>
            </a:fld>
            <a:endParaRPr lang="pt-BR" altLang="pt-B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33" name="Rectangle 9"/>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3840" name="Object 16"/>
          <p:cNvGraphicFramePr>
            <a:graphicFrameLocks noChangeAspect="1"/>
          </p:cNvGraphicFramePr>
          <p:nvPr>
            <p:extLst>
              <p:ext uri="{D42A27DB-BD31-4B8C-83A1-F6EECF244321}">
                <p14:modId xmlns:p14="http://schemas.microsoft.com/office/powerpoint/2010/main" val="2693048250"/>
              </p:ext>
            </p:extLst>
          </p:nvPr>
        </p:nvGraphicFramePr>
        <p:xfrm>
          <a:off x="449263" y="3035300"/>
          <a:ext cx="4154487" cy="1358900"/>
        </p:xfrm>
        <a:graphic>
          <a:graphicData uri="http://schemas.openxmlformats.org/presentationml/2006/ole">
            <mc:AlternateContent xmlns:mc="http://schemas.openxmlformats.org/markup-compatibility/2006">
              <mc:Choice xmlns:v="urn:schemas-microsoft-com:vml" Requires="v">
                <p:oleObj spid="_x0000_s1031526" name="Equation" r:id="rId4" imgW="1193760" imgH="393480" progId="Equation.DSMT4">
                  <p:embed/>
                </p:oleObj>
              </mc:Choice>
              <mc:Fallback>
                <p:oleObj name="Equation" r:id="rId4" imgW="1193760" imgH="393480" progId="Equation.DSMT4">
                  <p:embed/>
                  <p:pic>
                    <p:nvPicPr>
                      <p:cNvPr id="0" name=""/>
                      <p:cNvPicPr>
                        <a:picLocks noChangeAspect="1" noChangeArrowheads="1"/>
                      </p:cNvPicPr>
                      <p:nvPr/>
                    </p:nvPicPr>
                    <p:blipFill>
                      <a:blip r:embed="rId5"/>
                      <a:srcRect/>
                      <a:stretch>
                        <a:fillRect/>
                      </a:stretch>
                    </p:blipFill>
                    <p:spPr bwMode="auto">
                      <a:xfrm>
                        <a:off x="449263" y="3035300"/>
                        <a:ext cx="4154487" cy="13589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A predição para </a:t>
            </a:r>
            <a:r>
              <a:rPr lang="pt-BR" altLang="pt-BR" i="1" dirty="0"/>
              <a:t>k</a:t>
            </a:r>
            <a:r>
              <a:rPr lang="pt-BR" altLang="pt-BR" dirty="0"/>
              <a:t>+2 nesse instante </a:t>
            </a:r>
            <a:r>
              <a:rPr lang="pt-BR" altLang="pt-BR" i="1" dirty="0"/>
              <a:t>k</a:t>
            </a:r>
            <a:r>
              <a:rPr lang="pt-BR" altLang="pt-BR" dirty="0"/>
              <a:t>+1 será, analogamente:</a:t>
            </a:r>
          </a:p>
          <a:p>
            <a:pPr>
              <a:buFontTx/>
              <a:buNone/>
            </a:pPr>
            <a:endParaRPr lang="pt-BR" altLang="pt-BR" sz="3100" dirty="0">
              <a:latin typeface="Times New Roman" pitchFamily="18" charset="0"/>
            </a:endParaRPr>
          </a:p>
        </p:txBody>
      </p:sp>
      <p:sp>
        <p:nvSpPr>
          <p:cNvPr id="333845" name="Rectangle 2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3844" name="Object 20"/>
          <p:cNvGraphicFramePr>
            <a:graphicFrameLocks noChangeAspect="1"/>
          </p:cNvGraphicFramePr>
          <p:nvPr>
            <p:extLst>
              <p:ext uri="{D42A27DB-BD31-4B8C-83A1-F6EECF244321}">
                <p14:modId xmlns:p14="http://schemas.microsoft.com/office/powerpoint/2010/main" val="3981556007"/>
              </p:ext>
            </p:extLst>
          </p:nvPr>
        </p:nvGraphicFramePr>
        <p:xfrm>
          <a:off x="247650" y="4868863"/>
          <a:ext cx="7931150" cy="1655762"/>
        </p:xfrm>
        <a:graphic>
          <a:graphicData uri="http://schemas.openxmlformats.org/presentationml/2006/ole">
            <mc:AlternateContent xmlns:mc="http://schemas.openxmlformats.org/markup-compatibility/2006">
              <mc:Choice xmlns:v="urn:schemas-microsoft-com:vml" Requires="v">
                <p:oleObj spid="_x0000_s1031527" name="Equation" r:id="rId6" imgW="1866600" imgH="393480" progId="Equation.DSMT4">
                  <p:embed/>
                </p:oleObj>
              </mc:Choice>
              <mc:Fallback>
                <p:oleObj name="Equation" r:id="rId6" imgW="1866600" imgH="393480" progId="Equation.DSMT4">
                  <p:embed/>
                  <p:pic>
                    <p:nvPicPr>
                      <p:cNvPr id="0" name=""/>
                      <p:cNvPicPr>
                        <a:picLocks noChangeAspect="1" noChangeArrowheads="1"/>
                      </p:cNvPicPr>
                      <p:nvPr/>
                    </p:nvPicPr>
                    <p:blipFill>
                      <a:blip r:embed="rId7"/>
                      <a:srcRect/>
                      <a:stretch>
                        <a:fillRect/>
                      </a:stretch>
                    </p:blipFill>
                    <p:spPr bwMode="auto">
                      <a:xfrm>
                        <a:off x="247650" y="4868863"/>
                        <a:ext cx="7931150" cy="165576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Seta para baixo 2"/>
          <p:cNvSpPr/>
          <p:nvPr/>
        </p:nvSpPr>
        <p:spPr bwMode="auto">
          <a:xfrm rot="10800000">
            <a:off x="6560438" y="3839732"/>
            <a:ext cx="484632" cy="978408"/>
          </a:xfrm>
          <a:prstGeom prst="downArrow">
            <a:avLst/>
          </a:prstGeom>
          <a:solidFill>
            <a:srgbClr val="F6FBB7"/>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5724128" y="4839456"/>
            <a:ext cx="2448272" cy="16858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4"/>
          <p:cNvSpPr/>
          <p:nvPr/>
        </p:nvSpPr>
        <p:spPr>
          <a:xfrm>
            <a:off x="4716016" y="2725906"/>
            <a:ext cx="4165307"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degrau aplicado em k</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Tem o efeito s3 no instante</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K+3</a:t>
            </a:r>
          </a:p>
        </p:txBody>
      </p:sp>
    </p:spTree>
    <p:extLst>
      <p:ext uri="{BB962C8B-B14F-4D97-AF65-F5344CB8AC3E}">
        <p14:creationId xmlns:p14="http://schemas.microsoft.com/office/powerpoint/2010/main" val="8738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3844"/>
                                        </p:tgtEl>
                                        <p:attrNameLst>
                                          <p:attrName>style.visibility</p:attrName>
                                        </p:attrNameLst>
                                      </p:cBhvr>
                                      <p:to>
                                        <p:strVal val="visible"/>
                                      </p:to>
                                    </p:set>
                                    <p:animEffect transition="in" filter="fade">
                                      <p:cBhvr>
                                        <p:cTn id="14" dur="1000"/>
                                        <p:tgtEl>
                                          <p:spTgt spid="333844"/>
                                        </p:tgtEl>
                                      </p:cBhvr>
                                    </p:animEffect>
                                    <p:anim calcmode="lin" valueType="num">
                                      <p:cBhvr>
                                        <p:cTn id="15" dur="1000" fill="hold"/>
                                        <p:tgtEl>
                                          <p:spTgt spid="333844"/>
                                        </p:tgtEl>
                                        <p:attrNameLst>
                                          <p:attrName>ppt_x</p:attrName>
                                        </p:attrNameLst>
                                      </p:cBhvr>
                                      <p:tavLst>
                                        <p:tav tm="0">
                                          <p:val>
                                            <p:strVal val="#ppt_x"/>
                                          </p:val>
                                        </p:tav>
                                        <p:tav tm="100000">
                                          <p:val>
                                            <p:strVal val="#ppt_x"/>
                                          </p:val>
                                        </p:tav>
                                      </p:tavLst>
                                    </p:anim>
                                    <p:anim calcmode="lin" valueType="num">
                                      <p:cBhvr>
                                        <p:cTn id="16" dur="1000" fill="hold"/>
                                        <p:tgtEl>
                                          <p:spTgt spid="3338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92473753-C7F8-4549-AA25-16EFE433D229}" type="slidenum">
              <a:rPr lang="pt-BR" altLang="pt-BR"/>
              <a:pPr/>
              <a:t>171</a:t>
            </a:fld>
            <a:endParaRPr lang="pt-BR" altLang="pt-BR"/>
          </a:p>
        </p:txBody>
      </p:sp>
      <p:sp>
        <p:nvSpPr>
          <p:cNvPr id="335874"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5875"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35877" name="Rectangle 5"/>
          <p:cNvSpPr>
            <a:spLocks noGrp="1" noChangeArrowheads="1"/>
          </p:cNvSpPr>
          <p:nvPr>
            <p:ph type="body" sz="half" idx="1"/>
          </p:nvPr>
        </p:nvSpPr>
        <p:spPr>
          <a:xfrm>
            <a:off x="457200" y="1484313"/>
            <a:ext cx="8218488" cy="936625"/>
          </a:xfrm>
          <a:noFill/>
          <a:ln/>
        </p:spPr>
        <p:txBody>
          <a:bodyPr/>
          <a:lstStyle/>
          <a:p>
            <a:pPr marL="403225" indent="-403225" defTabSz="1074738"/>
            <a:r>
              <a:rPr lang="pt-BR" altLang="pt-BR" sz="2800" dirty="0"/>
              <a:t>A predição em </a:t>
            </a:r>
            <a:r>
              <a:rPr lang="pt-BR" altLang="pt-BR" sz="2800" i="1" dirty="0"/>
              <a:t>k</a:t>
            </a:r>
            <a:r>
              <a:rPr lang="pt-BR" altLang="pt-BR" sz="2800" dirty="0"/>
              <a:t>+1 para um instante genérico j</a:t>
            </a:r>
            <a:endParaRPr lang="pt-BR" altLang="pt-BR" sz="3100" dirty="0">
              <a:latin typeface="Times New Roman" pitchFamily="18" charset="0"/>
            </a:endParaRPr>
          </a:p>
        </p:txBody>
      </p:sp>
      <p:sp>
        <p:nvSpPr>
          <p:cNvPr id="335879"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35882"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5881" name="Object 9"/>
          <p:cNvGraphicFramePr>
            <a:graphicFrameLocks noChangeAspect="1"/>
          </p:cNvGraphicFramePr>
          <p:nvPr>
            <p:extLst>
              <p:ext uri="{D42A27DB-BD31-4B8C-83A1-F6EECF244321}">
                <p14:modId xmlns:p14="http://schemas.microsoft.com/office/powerpoint/2010/main" val="1221982651"/>
              </p:ext>
            </p:extLst>
          </p:nvPr>
        </p:nvGraphicFramePr>
        <p:xfrm>
          <a:off x="323528" y="4221088"/>
          <a:ext cx="8424936" cy="1593234"/>
        </p:xfrm>
        <a:graphic>
          <a:graphicData uri="http://schemas.openxmlformats.org/presentationml/2006/ole">
            <mc:AlternateContent xmlns:mc="http://schemas.openxmlformats.org/markup-compatibility/2006">
              <mc:Choice xmlns:v="urn:schemas-microsoft-com:vml" Requires="v">
                <p:oleObj spid="_x0000_s986592" name="Equation" r:id="rId4" imgW="2070100" imgH="393700" progId="Equation.DSMT4">
                  <p:embed/>
                </p:oleObj>
              </mc:Choice>
              <mc:Fallback>
                <p:oleObj name="Equation" r:id="rId4" imgW="2070100" imgH="3937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221088"/>
                        <a:ext cx="8424936" cy="159323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5884" name="Rectangle 12"/>
          <p:cNvSpPr>
            <a:spLocks noChangeArrowheads="1"/>
          </p:cNvSpPr>
          <p:nvPr/>
        </p:nvSpPr>
        <p:spPr bwMode="auto">
          <a:xfrm>
            <a:off x="0" y="2757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732449912"/>
              </p:ext>
            </p:extLst>
          </p:nvPr>
        </p:nvGraphicFramePr>
        <p:xfrm>
          <a:off x="395536" y="2104533"/>
          <a:ext cx="7924800" cy="1655762"/>
        </p:xfrm>
        <a:graphic>
          <a:graphicData uri="http://schemas.openxmlformats.org/presentationml/2006/ole">
            <mc:AlternateContent xmlns:mc="http://schemas.openxmlformats.org/markup-compatibility/2006">
              <mc:Choice xmlns:v="urn:schemas-microsoft-com:vml" Requires="v">
                <p:oleObj spid="_x0000_s986593" name="Equation" r:id="rId6" imgW="1866090" imgH="393529" progId="Equation.DSMT4">
                  <p:embed/>
                </p:oleObj>
              </mc:Choice>
              <mc:Fallback>
                <p:oleObj name="Equation" r:id="rId6" imgW="1866090" imgH="393529"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104533"/>
                        <a:ext cx="7924800" cy="16557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Elipse 2"/>
          <p:cNvSpPr/>
          <p:nvPr/>
        </p:nvSpPr>
        <p:spPr bwMode="auto">
          <a:xfrm>
            <a:off x="1475656" y="2924944"/>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691680" y="3501008"/>
            <a:ext cx="0" cy="151216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Elipse 13"/>
          <p:cNvSpPr/>
          <p:nvPr/>
        </p:nvSpPr>
        <p:spPr bwMode="auto">
          <a:xfrm>
            <a:off x="1412032" y="5036693"/>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Elipse 14"/>
          <p:cNvSpPr/>
          <p:nvPr/>
        </p:nvSpPr>
        <p:spPr bwMode="auto">
          <a:xfrm>
            <a:off x="4419600" y="2924944"/>
            <a:ext cx="512440"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p:nvPr/>
        </p:nvCxnSpPr>
        <p:spPr bwMode="auto">
          <a:xfrm>
            <a:off x="4718751" y="3501008"/>
            <a:ext cx="0" cy="151216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ipse 16"/>
          <p:cNvSpPr/>
          <p:nvPr/>
        </p:nvSpPr>
        <p:spPr bwMode="auto">
          <a:xfrm>
            <a:off x="4355976" y="5036693"/>
            <a:ext cx="79208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Elipse 19"/>
          <p:cNvSpPr/>
          <p:nvPr/>
        </p:nvSpPr>
        <p:spPr bwMode="auto">
          <a:xfrm>
            <a:off x="6228184" y="2798796"/>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1" name="Conector de seta reta 20"/>
          <p:cNvCxnSpPr/>
          <p:nvPr/>
        </p:nvCxnSpPr>
        <p:spPr bwMode="auto">
          <a:xfrm>
            <a:off x="6444208" y="3374860"/>
            <a:ext cx="0" cy="166183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Elipse 21"/>
          <p:cNvSpPr/>
          <p:nvPr/>
        </p:nvSpPr>
        <p:spPr bwMode="auto">
          <a:xfrm>
            <a:off x="6291808" y="5013176"/>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5881"/>
                                        </p:tgtEl>
                                        <p:attrNameLst>
                                          <p:attrName>style.visibility</p:attrName>
                                        </p:attrNameLst>
                                      </p:cBhvr>
                                      <p:to>
                                        <p:strVal val="visible"/>
                                      </p:to>
                                    </p:set>
                                    <p:animEffect transition="in" filter="fade">
                                      <p:cBhvr>
                                        <p:cTn id="24" dur="1000"/>
                                        <p:tgtEl>
                                          <p:spTgt spid="335881"/>
                                        </p:tgtEl>
                                      </p:cBhvr>
                                    </p:animEffect>
                                    <p:anim calcmode="lin" valueType="num">
                                      <p:cBhvr>
                                        <p:cTn id="25" dur="1000" fill="hold"/>
                                        <p:tgtEl>
                                          <p:spTgt spid="335881"/>
                                        </p:tgtEl>
                                        <p:attrNameLst>
                                          <p:attrName>ppt_x</p:attrName>
                                        </p:attrNameLst>
                                      </p:cBhvr>
                                      <p:tavLst>
                                        <p:tav tm="0">
                                          <p:val>
                                            <p:strVal val="#ppt_x"/>
                                          </p:val>
                                        </p:tav>
                                        <p:tav tm="100000">
                                          <p:val>
                                            <p:strVal val="#ppt_x"/>
                                          </p:val>
                                        </p:tav>
                                      </p:tavLst>
                                    </p:anim>
                                    <p:anim calcmode="lin" valueType="num">
                                      <p:cBhvr>
                                        <p:cTn id="26" dur="1000" fill="hold"/>
                                        <p:tgtEl>
                                          <p:spTgt spid="33588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7" grpId="0" animBg="1"/>
      <p:bldP spid="20" grpId="0" animBg="1"/>
      <p:bldP spid="2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172</a:t>
            </a:fld>
            <a:endParaRPr lang="pt-BR" altLang="pt-BR"/>
          </a:p>
        </p:txBody>
      </p:sp>
      <p:sp>
        <p:nvSpPr>
          <p:cNvPr id="337922" name="Rectangle 2"/>
          <p:cNvSpPr>
            <a:spLocks noGrp="1" noChangeArrowheads="1"/>
          </p:cNvSpPr>
          <p:nvPr>
            <p:ph type="title"/>
          </p:nvPr>
        </p:nvSpPr>
        <p:spPr>
          <a:xfrm>
            <a:off x="806450" y="274638"/>
            <a:ext cx="8229600" cy="1143000"/>
          </a:xfrm>
          <a:noFill/>
          <a:ln/>
        </p:spPr>
        <p:txBody>
          <a:bodyPr/>
          <a:lstStyle/>
          <a:p>
            <a:r>
              <a:rPr lang="pt-BR" altLang="pt-BR" b="1" u="sng" dirty="0"/>
              <a:t>DMC por realinhamento</a:t>
            </a:r>
            <a:br>
              <a:rPr lang="pt-BR" altLang="pt-BR" b="1" u="sng" dirty="0"/>
            </a:br>
            <a:r>
              <a:rPr lang="pt-BR" altLang="pt-BR" b="1" u="sng" dirty="0"/>
              <a:t>Predição até o horizonte NP</a:t>
            </a: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7929" name="Object 9"/>
          <p:cNvGraphicFramePr>
            <a:graphicFrameLocks noChangeAspect="1"/>
          </p:cNvGraphicFramePr>
          <p:nvPr>
            <p:extLst>
              <p:ext uri="{D42A27DB-BD31-4B8C-83A1-F6EECF244321}">
                <p14:modId xmlns:p14="http://schemas.microsoft.com/office/powerpoint/2010/main" val="680895056"/>
              </p:ext>
            </p:extLst>
          </p:nvPr>
        </p:nvGraphicFramePr>
        <p:xfrm>
          <a:off x="0" y="1628799"/>
          <a:ext cx="7164288" cy="5293359"/>
        </p:xfrm>
        <a:graphic>
          <a:graphicData uri="http://schemas.openxmlformats.org/presentationml/2006/ole">
            <mc:AlternateContent xmlns:mc="http://schemas.openxmlformats.org/markup-compatibility/2006">
              <mc:Choice xmlns:v="urn:schemas-microsoft-com:vml" Requires="v">
                <p:oleObj spid="_x0000_s554685" name="Equation" r:id="rId4" imgW="4457520" imgH="3288960" progId="Equation.DSMT4">
                  <p:embed/>
                </p:oleObj>
              </mc:Choice>
              <mc:Fallback>
                <p:oleObj name="Equation" r:id="rId4" imgW="4457520" imgH="3288960" progId="Equation.DSMT4">
                  <p:embed/>
                  <p:pic>
                    <p:nvPicPr>
                      <p:cNvPr id="0" name=""/>
                      <p:cNvPicPr>
                        <a:picLocks noChangeAspect="1" noChangeArrowheads="1"/>
                      </p:cNvPicPr>
                      <p:nvPr/>
                    </p:nvPicPr>
                    <p:blipFill>
                      <a:blip r:embed="rId5"/>
                      <a:srcRect/>
                      <a:stretch>
                        <a:fillRect/>
                      </a:stretch>
                    </p:blipFill>
                    <p:spPr bwMode="auto">
                      <a:xfrm>
                        <a:off x="0" y="1628799"/>
                        <a:ext cx="7164288" cy="529335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5436096" y="2204864"/>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907704" y="1628800"/>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13" idx="3"/>
          </p:cNvCxnSpPr>
          <p:nvPr/>
        </p:nvCxnSpPr>
        <p:spPr bwMode="auto">
          <a:xfrm>
            <a:off x="2627784" y="1916832"/>
            <a:ext cx="316835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ector de seta reta 6"/>
          <p:cNvCxnSpPr/>
          <p:nvPr/>
        </p:nvCxnSpPr>
        <p:spPr bwMode="auto">
          <a:xfrm>
            <a:off x="5796136" y="1916832"/>
            <a:ext cx="0" cy="43204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8"/>
          <p:cNvCxnSpPr/>
          <p:nvPr/>
        </p:nvCxnSpPr>
        <p:spPr bwMode="auto">
          <a:xfrm flipH="1" flipV="1">
            <a:off x="683568" y="2132856"/>
            <a:ext cx="5472608" cy="82466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de cantos arredondados 19"/>
          <p:cNvSpPr/>
          <p:nvPr/>
        </p:nvSpPr>
        <p:spPr bwMode="auto">
          <a:xfrm>
            <a:off x="35496" y="1628800"/>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2483768" y="4221088"/>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5796136" y="4797152"/>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a:stCxn id="21" idx="3"/>
          </p:cNvCxnSpPr>
          <p:nvPr/>
        </p:nvCxnSpPr>
        <p:spPr bwMode="auto">
          <a:xfrm>
            <a:off x="3203848" y="4509120"/>
            <a:ext cx="309634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ector de seta reta 14"/>
          <p:cNvCxnSpPr/>
          <p:nvPr/>
        </p:nvCxnSpPr>
        <p:spPr bwMode="auto">
          <a:xfrm>
            <a:off x="6300192" y="4509120"/>
            <a:ext cx="0" cy="43204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p:nvPr/>
        </p:nvCxnSpPr>
        <p:spPr bwMode="auto">
          <a:xfrm flipH="1" flipV="1">
            <a:off x="6516216" y="3068960"/>
            <a:ext cx="432048" cy="201622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ipse 18"/>
          <p:cNvSpPr/>
          <p:nvPr/>
        </p:nvSpPr>
        <p:spPr bwMode="auto">
          <a:xfrm>
            <a:off x="6156176" y="2749383"/>
            <a:ext cx="432048" cy="31957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4" name="Conector de seta reta 23"/>
          <p:cNvCxnSpPr>
            <a:stCxn id="3" idx="3"/>
          </p:cNvCxnSpPr>
          <p:nvPr/>
        </p:nvCxnSpPr>
        <p:spPr bwMode="auto">
          <a:xfrm>
            <a:off x="6156176" y="2492896"/>
            <a:ext cx="360040"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de seta reta 25"/>
          <p:cNvCxnSpPr>
            <a:endCxn id="19" idx="7"/>
          </p:cNvCxnSpPr>
          <p:nvPr/>
        </p:nvCxnSpPr>
        <p:spPr bwMode="auto">
          <a:xfrm>
            <a:off x="6516216" y="2492896"/>
            <a:ext cx="8736" cy="3032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tângulo de cantos arredondados 37"/>
          <p:cNvSpPr/>
          <p:nvPr/>
        </p:nvSpPr>
        <p:spPr bwMode="auto">
          <a:xfrm>
            <a:off x="6444208" y="5085184"/>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6380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0" grpId="0" animBg="1"/>
      <p:bldP spid="21" grpId="0" animBg="1"/>
      <p:bldP spid="22" grpId="0" animBg="1"/>
      <p:bldP spid="19" grpId="0" animBg="1"/>
      <p:bldP spid="3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173</a:t>
            </a:fld>
            <a:endParaRPr lang="pt-BR" altLang="pt-BR"/>
          </a:p>
        </p:txBody>
      </p:sp>
      <p:sp>
        <p:nvSpPr>
          <p:cNvPr id="337922" name="Rectangle 2"/>
          <p:cNvSpPr>
            <a:spLocks noGrp="1" noChangeArrowheads="1"/>
          </p:cNvSpPr>
          <p:nvPr>
            <p:ph type="title"/>
          </p:nvPr>
        </p:nvSpPr>
        <p:spPr>
          <a:xfrm>
            <a:off x="806450" y="274638"/>
            <a:ext cx="8229600" cy="1143000"/>
          </a:xfrm>
          <a:noFill/>
          <a:ln/>
        </p:spPr>
        <p:txBody>
          <a:bodyPr/>
          <a:lstStyle/>
          <a:p>
            <a:r>
              <a:rPr lang="pt-BR" altLang="pt-BR" b="1" u="sng" dirty="0"/>
              <a:t>DMC por realinhamento</a:t>
            </a:r>
            <a:br>
              <a:rPr lang="pt-BR" altLang="pt-BR" b="1" u="sng" dirty="0"/>
            </a:br>
            <a:r>
              <a:rPr lang="pt-BR" altLang="pt-BR" b="1" u="sng" dirty="0"/>
              <a:t>Predição até o horizonte NP</a:t>
            </a: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7929" name="Object 9"/>
          <p:cNvGraphicFramePr>
            <a:graphicFrameLocks noChangeAspect="1"/>
          </p:cNvGraphicFramePr>
          <p:nvPr>
            <p:extLst>
              <p:ext uri="{D42A27DB-BD31-4B8C-83A1-F6EECF244321}">
                <p14:modId xmlns:p14="http://schemas.microsoft.com/office/powerpoint/2010/main" val="174990934"/>
              </p:ext>
            </p:extLst>
          </p:nvPr>
        </p:nvGraphicFramePr>
        <p:xfrm>
          <a:off x="0" y="1628799"/>
          <a:ext cx="7164288" cy="5293359"/>
        </p:xfrm>
        <a:graphic>
          <a:graphicData uri="http://schemas.openxmlformats.org/presentationml/2006/ole">
            <mc:AlternateContent xmlns:mc="http://schemas.openxmlformats.org/markup-compatibility/2006">
              <mc:Choice xmlns:v="urn:schemas-microsoft-com:vml" Requires="v">
                <p:oleObj spid="_x0000_s555707" name="Equation" r:id="rId4" imgW="4457520" imgH="3288960" progId="Equation.DSMT4">
                  <p:embed/>
                </p:oleObj>
              </mc:Choice>
              <mc:Fallback>
                <p:oleObj name="Equation" r:id="rId4" imgW="4457520" imgH="3288960" progId="Equation.DSMT4">
                  <p:embed/>
                  <p:pic>
                    <p:nvPicPr>
                      <p:cNvPr id="0" name=""/>
                      <p:cNvPicPr>
                        <a:picLocks noChangeAspect="1" noChangeArrowheads="1"/>
                      </p:cNvPicPr>
                      <p:nvPr/>
                    </p:nvPicPr>
                    <p:blipFill>
                      <a:blip r:embed="rId5"/>
                      <a:srcRect/>
                      <a:stretch>
                        <a:fillRect/>
                      </a:stretch>
                    </p:blipFill>
                    <p:spPr bwMode="auto">
                      <a:xfrm>
                        <a:off x="0" y="1628799"/>
                        <a:ext cx="7164288" cy="529335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5407852" y="2745546"/>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2699792" y="2132856"/>
            <a:ext cx="72008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13" idx="3"/>
          </p:cNvCxnSpPr>
          <p:nvPr/>
        </p:nvCxnSpPr>
        <p:spPr bwMode="auto">
          <a:xfrm>
            <a:off x="3419872" y="2348880"/>
            <a:ext cx="1987980" cy="32465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8"/>
          <p:cNvCxnSpPr/>
          <p:nvPr/>
        </p:nvCxnSpPr>
        <p:spPr bwMode="auto">
          <a:xfrm flipH="1" flipV="1">
            <a:off x="660616" y="2673538"/>
            <a:ext cx="5691991" cy="42583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de cantos arredondados 19"/>
          <p:cNvSpPr/>
          <p:nvPr/>
        </p:nvSpPr>
        <p:spPr bwMode="auto">
          <a:xfrm>
            <a:off x="107503" y="2204864"/>
            <a:ext cx="553113"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3203848" y="4653135"/>
            <a:ext cx="720080" cy="46892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5864513" y="5229200"/>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a:stCxn id="21" idx="3"/>
          </p:cNvCxnSpPr>
          <p:nvPr/>
        </p:nvCxnSpPr>
        <p:spPr bwMode="auto">
          <a:xfrm>
            <a:off x="3923928" y="4887596"/>
            <a:ext cx="1872208" cy="4856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p:nvPr/>
        </p:nvCxnSpPr>
        <p:spPr bwMode="auto">
          <a:xfrm flipH="1" flipV="1">
            <a:off x="6516216" y="3068960"/>
            <a:ext cx="432048" cy="201622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ipse 18"/>
          <p:cNvSpPr/>
          <p:nvPr/>
        </p:nvSpPr>
        <p:spPr bwMode="auto">
          <a:xfrm>
            <a:off x="6156176" y="2749383"/>
            <a:ext cx="432048" cy="31957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4" name="Conector de seta reta 23"/>
          <p:cNvCxnSpPr>
            <a:stCxn id="3" idx="3"/>
          </p:cNvCxnSpPr>
          <p:nvPr/>
        </p:nvCxnSpPr>
        <p:spPr bwMode="auto">
          <a:xfrm>
            <a:off x="6127932" y="3033578"/>
            <a:ext cx="360040"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tângulo de cantos arredondados 37"/>
          <p:cNvSpPr/>
          <p:nvPr/>
        </p:nvSpPr>
        <p:spPr bwMode="auto">
          <a:xfrm>
            <a:off x="6444208" y="5085184"/>
            <a:ext cx="720080"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12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0" grpId="0" animBg="1"/>
      <p:bldP spid="21" grpId="0" animBg="1"/>
      <p:bldP spid="22" grpId="0" animBg="1"/>
      <p:bldP spid="19" grpId="0" animBg="1"/>
      <p:bldP spid="3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174</a:t>
            </a:fld>
            <a:endParaRPr lang="pt-BR" altLang="pt-B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7929" name="Object 9"/>
          <p:cNvGraphicFramePr>
            <a:graphicFrameLocks noChangeAspect="1"/>
          </p:cNvGraphicFramePr>
          <p:nvPr>
            <p:extLst>
              <p:ext uri="{D42A27DB-BD31-4B8C-83A1-F6EECF244321}">
                <p14:modId xmlns:p14="http://schemas.microsoft.com/office/powerpoint/2010/main" val="3192382912"/>
              </p:ext>
            </p:extLst>
          </p:nvPr>
        </p:nvGraphicFramePr>
        <p:xfrm>
          <a:off x="79821" y="175195"/>
          <a:ext cx="9028683" cy="6566173"/>
        </p:xfrm>
        <a:graphic>
          <a:graphicData uri="http://schemas.openxmlformats.org/presentationml/2006/ole">
            <mc:AlternateContent xmlns:mc="http://schemas.openxmlformats.org/markup-compatibility/2006">
              <mc:Choice xmlns:v="urn:schemas-microsoft-com:vml" Requires="v">
                <p:oleObj spid="_x0000_s871286" name="Equation" r:id="rId4" imgW="4546440" imgH="3301920" progId="Equation.DSMT4">
                  <p:embed/>
                </p:oleObj>
              </mc:Choice>
              <mc:Fallback>
                <p:oleObj name="Equation" r:id="rId4" imgW="4546440" imgH="3301920" progId="Equation.DSMT4">
                  <p:embed/>
                  <p:pic>
                    <p:nvPicPr>
                      <p:cNvPr id="0" name=""/>
                      <p:cNvPicPr>
                        <a:picLocks noChangeAspect="1" noChangeArrowheads="1"/>
                      </p:cNvPicPr>
                      <p:nvPr/>
                    </p:nvPicPr>
                    <p:blipFill>
                      <a:blip r:embed="rId5"/>
                      <a:srcRect/>
                      <a:stretch>
                        <a:fillRect/>
                      </a:stretch>
                    </p:blipFill>
                    <p:spPr bwMode="auto">
                      <a:xfrm>
                        <a:off x="79821" y="175195"/>
                        <a:ext cx="9028683" cy="656617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1835696" y="2673538"/>
            <a:ext cx="5112568" cy="53943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835696" y="2241490"/>
            <a:ext cx="511256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107503" y="1988840"/>
            <a:ext cx="1152129"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2279398" y="5408350"/>
            <a:ext cx="5244930" cy="46892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2295096" y="5885621"/>
            <a:ext cx="5229231"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1965656527"/>
              </p:ext>
            </p:extLst>
          </p:nvPr>
        </p:nvGraphicFramePr>
        <p:xfrm>
          <a:off x="113001" y="3453386"/>
          <a:ext cx="8821365" cy="1199750"/>
        </p:xfrm>
        <a:graphic>
          <a:graphicData uri="http://schemas.openxmlformats.org/presentationml/2006/ole">
            <mc:AlternateContent xmlns:mc="http://schemas.openxmlformats.org/markup-compatibility/2006">
              <mc:Choice xmlns:v="urn:schemas-microsoft-com:vml" Requires="v">
                <p:oleObj spid="_x0000_s871287" name="Equation" r:id="rId6" imgW="2869920" imgH="393480" progId="Equation.DSMT4">
                  <p:embed/>
                </p:oleObj>
              </mc:Choice>
              <mc:Fallback>
                <p:oleObj name="Equation" r:id="rId6" imgW="2869920" imgH="393480" progId="Equation.DSMT4">
                  <p:embed/>
                  <p:pic>
                    <p:nvPicPr>
                      <p:cNvPr id="0" name="Object 12"/>
                      <p:cNvPicPr>
                        <a:picLocks noChangeAspect="1" noChangeArrowheads="1"/>
                      </p:cNvPicPr>
                      <p:nvPr/>
                    </p:nvPicPr>
                    <p:blipFill>
                      <a:blip r:embed="rId7"/>
                      <a:srcRect/>
                      <a:stretch>
                        <a:fillRect/>
                      </a:stretch>
                    </p:blipFill>
                    <p:spPr bwMode="auto">
                      <a:xfrm>
                        <a:off x="113001" y="3453386"/>
                        <a:ext cx="8821365" cy="11997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5" name="Retângulo 14"/>
          <p:cNvSpPr/>
          <p:nvPr/>
        </p:nvSpPr>
        <p:spPr>
          <a:xfrm>
            <a:off x="1266412" y="882586"/>
            <a:ext cx="7340472"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Válido para</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Sistemas estáveis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390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0" grpId="0" animBg="1"/>
      <p:bldP spid="21" grpId="0" animBg="1"/>
      <p:bldP spid="22" grpId="0" animBg="1"/>
      <p:bldP spid="15"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175</a:t>
            </a:fld>
            <a:endParaRPr lang="pt-BR" altLang="pt-B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7929" name="Object 9"/>
          <p:cNvGraphicFramePr>
            <a:graphicFrameLocks noChangeAspect="1"/>
          </p:cNvGraphicFramePr>
          <p:nvPr>
            <p:extLst>
              <p:ext uri="{D42A27DB-BD31-4B8C-83A1-F6EECF244321}">
                <p14:modId xmlns:p14="http://schemas.microsoft.com/office/powerpoint/2010/main" val="3629248562"/>
              </p:ext>
            </p:extLst>
          </p:nvPr>
        </p:nvGraphicFramePr>
        <p:xfrm>
          <a:off x="1692275" y="382588"/>
          <a:ext cx="6480175" cy="4400550"/>
        </p:xfrm>
        <a:graphic>
          <a:graphicData uri="http://schemas.openxmlformats.org/presentationml/2006/ole">
            <mc:AlternateContent xmlns:mc="http://schemas.openxmlformats.org/markup-compatibility/2006">
              <mc:Choice xmlns:v="urn:schemas-microsoft-com:vml" Requires="v">
                <p:oleObj spid="_x0000_s803599" name="Equation" r:id="rId4" imgW="4457520" imgH="3022560" progId="Equation.DSMT4">
                  <p:embed/>
                </p:oleObj>
              </mc:Choice>
              <mc:Fallback>
                <p:oleObj name="Equation" r:id="rId4" imgW="4457520" imgH="3022560" progId="Equation.DSMT4">
                  <p:embed/>
                  <p:pic>
                    <p:nvPicPr>
                      <p:cNvPr id="0" name="Object 9"/>
                      <p:cNvPicPr>
                        <a:picLocks noChangeAspect="1" noChangeArrowheads="1"/>
                      </p:cNvPicPr>
                      <p:nvPr/>
                    </p:nvPicPr>
                    <p:blipFill>
                      <a:blip r:embed="rId5"/>
                      <a:srcRect/>
                      <a:stretch>
                        <a:fillRect/>
                      </a:stretch>
                    </p:blipFill>
                    <p:spPr bwMode="auto">
                      <a:xfrm>
                        <a:off x="1692275" y="382588"/>
                        <a:ext cx="6480175" cy="44005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34" name="Object 14"/>
          <p:cNvGraphicFramePr>
            <a:graphicFrameLocks noChangeAspect="1"/>
          </p:cNvGraphicFramePr>
          <p:nvPr>
            <p:extLst>
              <p:ext uri="{D42A27DB-BD31-4B8C-83A1-F6EECF244321}">
                <p14:modId xmlns:p14="http://schemas.microsoft.com/office/powerpoint/2010/main" val="3153541772"/>
              </p:ext>
            </p:extLst>
          </p:nvPr>
        </p:nvGraphicFramePr>
        <p:xfrm>
          <a:off x="1691680" y="5157192"/>
          <a:ext cx="6480720" cy="1433524"/>
        </p:xfrm>
        <a:graphic>
          <a:graphicData uri="http://schemas.openxmlformats.org/presentationml/2006/ole">
            <mc:AlternateContent xmlns:mc="http://schemas.openxmlformats.org/markup-compatibility/2006">
              <mc:Choice xmlns:v="urn:schemas-microsoft-com:vml" Requires="v">
                <p:oleObj spid="_x0000_s803600" name="Equation" r:id="rId6" imgW="1574640" imgH="342720" progId="Equation.DSMT4">
                  <p:embed/>
                </p:oleObj>
              </mc:Choice>
              <mc:Fallback>
                <p:oleObj name="Equation" r:id="rId6" imgW="1574640" imgH="342720" progId="Equation.DSMT4">
                  <p:embed/>
                  <p:pic>
                    <p:nvPicPr>
                      <p:cNvPr id="0" name="Object 14"/>
                      <p:cNvPicPr>
                        <a:picLocks noChangeAspect="1" noChangeArrowheads="1"/>
                      </p:cNvPicPr>
                      <p:nvPr/>
                    </p:nvPicPr>
                    <p:blipFill>
                      <a:blip r:embed="rId7"/>
                      <a:srcRect/>
                      <a:stretch>
                        <a:fillRect/>
                      </a:stretch>
                    </p:blipFill>
                    <p:spPr bwMode="auto">
                      <a:xfrm>
                        <a:off x="1691680" y="5157192"/>
                        <a:ext cx="6480720" cy="143352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 name="Retângulo de cantos arredondados 3"/>
          <p:cNvSpPr/>
          <p:nvPr/>
        </p:nvSpPr>
        <p:spPr bwMode="auto">
          <a:xfrm>
            <a:off x="1547664" y="116632"/>
            <a:ext cx="1152128" cy="25922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4" idx="2"/>
          </p:cNvCxnSpPr>
          <p:nvPr/>
        </p:nvCxnSpPr>
        <p:spPr bwMode="auto">
          <a:xfrm>
            <a:off x="2123728" y="2708920"/>
            <a:ext cx="0" cy="24482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1547664" y="5157192"/>
            <a:ext cx="1296144" cy="151216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2843808" y="116632"/>
            <a:ext cx="3744416" cy="23042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p:nvPr/>
        </p:nvCxnSpPr>
        <p:spPr bwMode="auto">
          <a:xfrm>
            <a:off x="3563888" y="2420888"/>
            <a:ext cx="72008" cy="302433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tângulo de cantos arredondados 10"/>
          <p:cNvSpPr/>
          <p:nvPr/>
        </p:nvSpPr>
        <p:spPr bwMode="auto">
          <a:xfrm>
            <a:off x="3203848" y="5445224"/>
            <a:ext cx="93610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6588224" y="116632"/>
            <a:ext cx="864096" cy="24482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p:nvPr/>
        </p:nvCxnSpPr>
        <p:spPr bwMode="auto">
          <a:xfrm flipH="1">
            <a:off x="4572000" y="2564904"/>
            <a:ext cx="2016224" cy="27363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tângulo de cantos arredondados 15"/>
          <p:cNvSpPr/>
          <p:nvPr/>
        </p:nvSpPr>
        <p:spPr bwMode="auto">
          <a:xfrm>
            <a:off x="4139952" y="5301208"/>
            <a:ext cx="864096"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a:off x="5868144" y="4725144"/>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tângulo de cantos arredondados 18"/>
          <p:cNvSpPr/>
          <p:nvPr/>
        </p:nvSpPr>
        <p:spPr bwMode="auto">
          <a:xfrm>
            <a:off x="5436096" y="5445224"/>
            <a:ext cx="57606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7020272" y="2708920"/>
            <a:ext cx="576064" cy="201622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2" name="Conector de seta reta 21"/>
          <p:cNvCxnSpPr/>
          <p:nvPr/>
        </p:nvCxnSpPr>
        <p:spPr bwMode="auto">
          <a:xfrm flipH="1">
            <a:off x="6444208" y="4725144"/>
            <a:ext cx="648072"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6084168" y="5373216"/>
            <a:ext cx="432048"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3059832" y="2564904"/>
            <a:ext cx="4032448" cy="21602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tângulo 1"/>
          <p:cNvSpPr/>
          <p:nvPr/>
        </p:nvSpPr>
        <p:spPr>
          <a:xfrm rot="16200000">
            <a:off x="-2260551" y="2690994"/>
            <a:ext cx="6058390"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 matriz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deslocamento</a:t>
            </a:r>
          </a:p>
        </p:txBody>
      </p:sp>
      <p:sp>
        <p:nvSpPr>
          <p:cNvPr id="3" name="Retângulo de cantos arredondados 2"/>
          <p:cNvSpPr/>
          <p:nvPr/>
        </p:nvSpPr>
        <p:spPr bwMode="auto">
          <a:xfrm>
            <a:off x="6444208" y="5445224"/>
            <a:ext cx="1728192" cy="864096"/>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p:nvPr/>
        </p:nvCxnSpPr>
        <p:spPr bwMode="auto">
          <a:xfrm flipV="1">
            <a:off x="8172400" y="4725144"/>
            <a:ext cx="216024" cy="72008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13"/>
          <p:cNvSpPr/>
          <p:nvPr/>
        </p:nvSpPr>
        <p:spPr>
          <a:xfrm>
            <a:off x="7407627" y="3717032"/>
            <a:ext cx="1736373" cy="923330"/>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Apenas uma</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Ação de </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a:t>
            </a:r>
            <a:endPar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7934"/>
                                        </p:tgtEl>
                                        <p:attrNameLst>
                                          <p:attrName>style.visibility</p:attrName>
                                        </p:attrNameLst>
                                      </p:cBhvr>
                                      <p:to>
                                        <p:strVal val="visible"/>
                                      </p:to>
                                    </p:set>
                                    <p:animEffect transition="in" filter="fade">
                                      <p:cBhvr>
                                        <p:cTn id="24" dur="1000"/>
                                        <p:tgtEl>
                                          <p:spTgt spid="337934"/>
                                        </p:tgtEl>
                                      </p:cBhvr>
                                    </p:animEffect>
                                    <p:anim calcmode="lin" valueType="num">
                                      <p:cBhvr>
                                        <p:cTn id="25" dur="1000" fill="hold"/>
                                        <p:tgtEl>
                                          <p:spTgt spid="337934"/>
                                        </p:tgtEl>
                                        <p:attrNameLst>
                                          <p:attrName>ppt_x</p:attrName>
                                        </p:attrNameLst>
                                      </p:cBhvr>
                                      <p:tavLst>
                                        <p:tav tm="0">
                                          <p:val>
                                            <p:strVal val="#ppt_x"/>
                                          </p:val>
                                        </p:tav>
                                        <p:tav tm="100000">
                                          <p:val>
                                            <p:strVal val="#ppt_x"/>
                                          </p:val>
                                        </p:tav>
                                      </p:tavLst>
                                    </p:anim>
                                    <p:anim calcmode="lin" valueType="num">
                                      <p:cBhvr>
                                        <p:cTn id="26" dur="1000" fill="hold"/>
                                        <p:tgtEl>
                                          <p:spTgt spid="3379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42" presetClass="entr" presetSubtype="0"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anim calcmode="lin" valueType="num">
                                      <p:cBhvr>
                                        <p:cTn id="104" dur="1000" fill="hold"/>
                                        <p:tgtEl>
                                          <p:spTgt spid="2"/>
                                        </p:tgtEl>
                                        <p:attrNameLst>
                                          <p:attrName>ppt_x</p:attrName>
                                        </p:attrNameLst>
                                      </p:cBhvr>
                                      <p:tavLst>
                                        <p:tav tm="0">
                                          <p:val>
                                            <p:strVal val="#ppt_x"/>
                                          </p:val>
                                        </p:tav>
                                        <p:tav tm="100000">
                                          <p:val>
                                            <p:strVal val="#ppt_x"/>
                                          </p:val>
                                        </p:tav>
                                      </p:tavLst>
                                    </p:anim>
                                    <p:anim calcmode="lin" valueType="num">
                                      <p:cBhvr>
                                        <p:cTn id="10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1000" fill="hold"/>
                                        <p:tgtEl>
                                          <p:spTgt spid="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1000"/>
                                        <p:tgtEl>
                                          <p:spTgt spid="9"/>
                                        </p:tgtEl>
                                      </p:cBhvr>
                                    </p:animEffect>
                                    <p:anim calcmode="lin" valueType="num">
                                      <p:cBhvr>
                                        <p:cTn id="116" dur="1000" fill="hold"/>
                                        <p:tgtEl>
                                          <p:spTgt spid="9"/>
                                        </p:tgtEl>
                                        <p:attrNameLst>
                                          <p:attrName>ppt_x</p:attrName>
                                        </p:attrNameLst>
                                      </p:cBhvr>
                                      <p:tavLst>
                                        <p:tav tm="0">
                                          <p:val>
                                            <p:strVal val="#ppt_x"/>
                                          </p:val>
                                        </p:tav>
                                        <p:tav tm="100000">
                                          <p:val>
                                            <p:strVal val="#ppt_x"/>
                                          </p:val>
                                        </p:tav>
                                      </p:tavLst>
                                    </p:anim>
                                    <p:anim calcmode="lin" valueType="num">
                                      <p:cBhvr>
                                        <p:cTn id="117" dur="1000" fill="hold"/>
                                        <p:tgtEl>
                                          <p:spTgt spid="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fade">
                                      <p:cBhvr>
                                        <p:cTn id="120" dur="1000"/>
                                        <p:tgtEl>
                                          <p:spTgt spid="14"/>
                                        </p:tgtEl>
                                      </p:cBhvr>
                                    </p:animEffect>
                                    <p:anim calcmode="lin" valueType="num">
                                      <p:cBhvr>
                                        <p:cTn id="121" dur="1000" fill="hold"/>
                                        <p:tgtEl>
                                          <p:spTgt spid="14"/>
                                        </p:tgtEl>
                                        <p:attrNameLst>
                                          <p:attrName>ppt_x</p:attrName>
                                        </p:attrNameLst>
                                      </p:cBhvr>
                                      <p:tavLst>
                                        <p:tav tm="0">
                                          <p:val>
                                            <p:strVal val="#ppt_x"/>
                                          </p:val>
                                        </p:tav>
                                        <p:tav tm="100000">
                                          <p:val>
                                            <p:strVal val="#ppt_x"/>
                                          </p:val>
                                        </p:tav>
                                      </p:tavLst>
                                    </p:anim>
                                    <p:anim calcmode="lin" valueType="num">
                                      <p:cBhvr>
                                        <p:cTn id="1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P spid="13" grpId="0" animBg="1"/>
      <p:bldP spid="16" grpId="0" animBg="1"/>
      <p:bldP spid="19" grpId="0" animBg="1"/>
      <p:bldP spid="20" grpId="0" animBg="1"/>
      <p:bldP spid="24" grpId="0" animBg="1"/>
      <p:bldP spid="26" grpId="0" animBg="1"/>
      <p:bldP spid="2" grpId="0"/>
      <p:bldP spid="3" grpId="0" animBg="1"/>
      <p:bldP spid="1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176</a:t>
            </a:fld>
            <a:endParaRPr lang="pt-BR" altLang="pt-BR"/>
          </a:p>
        </p:txBody>
      </p:sp>
      <p:sp>
        <p:nvSpPr>
          <p:cNvPr id="337922"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37924"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a:latin typeface="Times New Roman" pitchFamily="18" charset="0"/>
              </a:rPr>
              <a:t>Predição até o horizonte </a:t>
            </a:r>
            <a:r>
              <a:rPr lang="pt-BR" altLang="pt-BR" sz="3100" i="1">
                <a:latin typeface="Times New Roman" pitchFamily="18" charset="0"/>
              </a:rPr>
              <a:t>np</a:t>
            </a:r>
          </a:p>
        </p:txBody>
      </p:sp>
      <p:graphicFrame>
        <p:nvGraphicFramePr>
          <p:cNvPr id="337934" name="Object 14"/>
          <p:cNvGraphicFramePr>
            <a:graphicFrameLocks noChangeAspect="1"/>
          </p:cNvGraphicFramePr>
          <p:nvPr>
            <p:extLst>
              <p:ext uri="{D42A27DB-BD31-4B8C-83A1-F6EECF244321}">
                <p14:modId xmlns:p14="http://schemas.microsoft.com/office/powerpoint/2010/main" val="1974817783"/>
              </p:ext>
            </p:extLst>
          </p:nvPr>
        </p:nvGraphicFramePr>
        <p:xfrm>
          <a:off x="467544" y="2127483"/>
          <a:ext cx="8424936" cy="1863581"/>
        </p:xfrm>
        <a:graphic>
          <a:graphicData uri="http://schemas.openxmlformats.org/presentationml/2006/ole">
            <mc:AlternateContent xmlns:mc="http://schemas.openxmlformats.org/markup-compatibility/2006">
              <mc:Choice xmlns:v="urn:schemas-microsoft-com:vml" Requires="v">
                <p:oleObj spid="_x0000_s1145066" name="Equation" r:id="rId4" imgW="1574640" imgH="342720" progId="Equation.DSMT4">
                  <p:embed/>
                </p:oleObj>
              </mc:Choice>
              <mc:Fallback>
                <p:oleObj name="Equation" r:id="rId4" imgW="1574640" imgH="342720" progId="Equation.DSMT4">
                  <p:embed/>
                  <p:pic>
                    <p:nvPicPr>
                      <p:cNvPr id="0" name=""/>
                      <p:cNvPicPr>
                        <a:picLocks noChangeAspect="1" noChangeArrowheads="1"/>
                      </p:cNvPicPr>
                      <p:nvPr/>
                    </p:nvPicPr>
                    <p:blipFill>
                      <a:blip r:embed="rId5"/>
                      <a:srcRect/>
                      <a:stretch>
                        <a:fillRect/>
                      </a:stretch>
                    </p:blipFill>
                    <p:spPr bwMode="auto">
                      <a:xfrm>
                        <a:off x="467544" y="2127483"/>
                        <a:ext cx="8424936" cy="186358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37939" name="Object 19"/>
          <p:cNvGraphicFramePr>
            <a:graphicFrameLocks noChangeAspect="1"/>
          </p:cNvGraphicFramePr>
          <p:nvPr>
            <p:extLst>
              <p:ext uri="{D42A27DB-BD31-4B8C-83A1-F6EECF244321}">
                <p14:modId xmlns:p14="http://schemas.microsoft.com/office/powerpoint/2010/main" val="2586205447"/>
              </p:ext>
            </p:extLst>
          </p:nvPr>
        </p:nvGraphicFramePr>
        <p:xfrm>
          <a:off x="501574" y="4221088"/>
          <a:ext cx="4070426" cy="1008112"/>
        </p:xfrm>
        <a:graphic>
          <a:graphicData uri="http://schemas.openxmlformats.org/presentationml/2006/ole">
            <mc:AlternateContent xmlns:mc="http://schemas.openxmlformats.org/markup-compatibility/2006">
              <mc:Choice xmlns:v="urn:schemas-microsoft-com:vml" Requires="v">
                <p:oleObj spid="_x0000_s1145067" name="Equation" r:id="rId6" imgW="1231366" imgH="304668" progId="Equation.DSMT4">
                  <p:embed/>
                </p:oleObj>
              </mc:Choice>
              <mc:Fallback>
                <p:oleObj name="Equation" r:id="rId6" imgW="1231366" imgH="304668"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574" y="4221088"/>
                        <a:ext cx="4070426" cy="10081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37942" name="Object 22"/>
          <p:cNvGraphicFramePr>
            <a:graphicFrameLocks noChangeAspect="1"/>
          </p:cNvGraphicFramePr>
          <p:nvPr>
            <p:extLst>
              <p:ext uri="{D42A27DB-BD31-4B8C-83A1-F6EECF244321}">
                <p14:modId xmlns:p14="http://schemas.microsoft.com/office/powerpoint/2010/main" val="1515957719"/>
              </p:ext>
            </p:extLst>
          </p:nvPr>
        </p:nvGraphicFramePr>
        <p:xfrm>
          <a:off x="4716016" y="4221088"/>
          <a:ext cx="3430340" cy="1008112"/>
        </p:xfrm>
        <a:graphic>
          <a:graphicData uri="http://schemas.openxmlformats.org/presentationml/2006/ole">
            <mc:AlternateContent xmlns:mc="http://schemas.openxmlformats.org/markup-compatibility/2006">
              <mc:Choice xmlns:v="urn:schemas-microsoft-com:vml" Requires="v">
                <p:oleObj spid="_x0000_s1145068" name="Equation" r:id="rId8" imgW="1041120" imgH="304560" progId="Equation.DSMT4">
                  <p:embed/>
                </p:oleObj>
              </mc:Choice>
              <mc:Fallback>
                <p:oleObj name="Equation" r:id="rId8" imgW="1041120" imgH="304560" progId="Equation.DSMT4">
                  <p:embed/>
                  <p:pic>
                    <p:nvPicPr>
                      <p:cNvPr id="0" name=""/>
                      <p:cNvPicPr>
                        <a:picLocks noChangeAspect="1" noChangeArrowheads="1"/>
                      </p:cNvPicPr>
                      <p:nvPr/>
                    </p:nvPicPr>
                    <p:blipFill>
                      <a:blip r:embed="rId9"/>
                      <a:srcRect/>
                      <a:stretch>
                        <a:fillRect/>
                      </a:stretch>
                    </p:blipFill>
                    <p:spPr bwMode="auto">
                      <a:xfrm>
                        <a:off x="4716016" y="4221088"/>
                        <a:ext cx="3430340" cy="10081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1"/>
          <p:cNvSpPr/>
          <p:nvPr/>
        </p:nvSpPr>
        <p:spPr>
          <a:xfrm>
            <a:off x="4788024" y="5226784"/>
            <a:ext cx="2805768" cy="1631216"/>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 ações feitas</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passado são</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Transferidas no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Deslocamento da</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a:t>
            </a:r>
          </a:p>
        </p:txBody>
      </p:sp>
      <p:graphicFrame>
        <p:nvGraphicFramePr>
          <p:cNvPr id="10" name="Object 19"/>
          <p:cNvGraphicFramePr>
            <a:graphicFrameLocks noChangeAspect="1"/>
          </p:cNvGraphicFramePr>
          <p:nvPr>
            <p:extLst>
              <p:ext uri="{D42A27DB-BD31-4B8C-83A1-F6EECF244321}">
                <p14:modId xmlns:p14="http://schemas.microsoft.com/office/powerpoint/2010/main" val="2014059150"/>
              </p:ext>
            </p:extLst>
          </p:nvPr>
        </p:nvGraphicFramePr>
        <p:xfrm>
          <a:off x="1109663" y="5426075"/>
          <a:ext cx="2852737" cy="1049338"/>
        </p:xfrm>
        <a:graphic>
          <a:graphicData uri="http://schemas.openxmlformats.org/presentationml/2006/ole">
            <mc:AlternateContent xmlns:mc="http://schemas.openxmlformats.org/markup-compatibility/2006">
              <mc:Choice xmlns:v="urn:schemas-microsoft-com:vml" Requires="v">
                <p:oleObj spid="_x0000_s1145069" name="Equation" r:id="rId10" imgW="863280" imgH="317160" progId="Equation.DSMT4">
                  <p:embed/>
                </p:oleObj>
              </mc:Choice>
              <mc:Fallback>
                <p:oleObj name="Equation" r:id="rId10" imgW="863280" imgH="317160" progId="Equation.DSMT4">
                  <p:embed/>
                  <p:pic>
                    <p:nvPicPr>
                      <p:cNvPr id="337939" name="Object 19"/>
                      <p:cNvPicPr>
                        <a:picLocks noChangeAspect="1" noChangeArrowheads="1"/>
                      </p:cNvPicPr>
                      <p:nvPr/>
                    </p:nvPicPr>
                    <p:blipFill>
                      <a:blip r:embed="rId11"/>
                      <a:srcRect/>
                      <a:stretch>
                        <a:fillRect/>
                      </a:stretch>
                    </p:blipFill>
                    <p:spPr bwMode="auto">
                      <a:xfrm>
                        <a:off x="1109663" y="5426075"/>
                        <a:ext cx="2852737" cy="104933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76380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34"/>
                                        </p:tgtEl>
                                        <p:attrNameLst>
                                          <p:attrName>style.visibility</p:attrName>
                                        </p:attrNameLst>
                                      </p:cBhvr>
                                      <p:to>
                                        <p:strVal val="visible"/>
                                      </p:to>
                                    </p:set>
                                    <p:animEffect transition="in" filter="fade">
                                      <p:cBhvr>
                                        <p:cTn id="7" dur="1000"/>
                                        <p:tgtEl>
                                          <p:spTgt spid="337934"/>
                                        </p:tgtEl>
                                      </p:cBhvr>
                                    </p:animEffect>
                                    <p:anim calcmode="lin" valueType="num">
                                      <p:cBhvr>
                                        <p:cTn id="8" dur="1000" fill="hold"/>
                                        <p:tgtEl>
                                          <p:spTgt spid="337934"/>
                                        </p:tgtEl>
                                        <p:attrNameLst>
                                          <p:attrName>ppt_x</p:attrName>
                                        </p:attrNameLst>
                                      </p:cBhvr>
                                      <p:tavLst>
                                        <p:tav tm="0">
                                          <p:val>
                                            <p:strVal val="#ppt_x"/>
                                          </p:val>
                                        </p:tav>
                                        <p:tav tm="100000">
                                          <p:val>
                                            <p:strVal val="#ppt_x"/>
                                          </p:val>
                                        </p:tav>
                                      </p:tavLst>
                                    </p:anim>
                                    <p:anim calcmode="lin" valueType="num">
                                      <p:cBhvr>
                                        <p:cTn id="9" dur="1000" fill="hold"/>
                                        <p:tgtEl>
                                          <p:spTgt spid="3379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7939"/>
                                        </p:tgtEl>
                                        <p:attrNameLst>
                                          <p:attrName>style.visibility</p:attrName>
                                        </p:attrNameLst>
                                      </p:cBhvr>
                                      <p:to>
                                        <p:strVal val="visible"/>
                                      </p:to>
                                    </p:set>
                                    <p:anim calcmode="lin" valueType="num">
                                      <p:cBhvr additive="base">
                                        <p:cTn id="14" dur="500" fill="hold"/>
                                        <p:tgtEl>
                                          <p:spTgt spid="337939"/>
                                        </p:tgtEl>
                                        <p:attrNameLst>
                                          <p:attrName>ppt_x</p:attrName>
                                        </p:attrNameLst>
                                      </p:cBhvr>
                                      <p:tavLst>
                                        <p:tav tm="0">
                                          <p:val>
                                            <p:strVal val="#ppt_x"/>
                                          </p:val>
                                        </p:tav>
                                        <p:tav tm="100000">
                                          <p:val>
                                            <p:strVal val="#ppt_x"/>
                                          </p:val>
                                        </p:tav>
                                      </p:tavLst>
                                    </p:anim>
                                    <p:anim calcmode="lin" valueType="num">
                                      <p:cBhvr additive="base">
                                        <p:cTn id="15" dur="500" fill="hold"/>
                                        <p:tgtEl>
                                          <p:spTgt spid="33793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37942"/>
                                        </p:tgtEl>
                                        <p:attrNameLst>
                                          <p:attrName>style.visibility</p:attrName>
                                        </p:attrNameLst>
                                      </p:cBhvr>
                                      <p:to>
                                        <p:strVal val="visible"/>
                                      </p:to>
                                    </p:set>
                                    <p:anim calcmode="lin" valueType="num">
                                      <p:cBhvr additive="base">
                                        <p:cTn id="20" dur="500" fill="hold"/>
                                        <p:tgtEl>
                                          <p:spTgt spid="337942"/>
                                        </p:tgtEl>
                                        <p:attrNameLst>
                                          <p:attrName>ppt_x</p:attrName>
                                        </p:attrNameLst>
                                      </p:cBhvr>
                                      <p:tavLst>
                                        <p:tav tm="0">
                                          <p:val>
                                            <p:strVal val="#ppt_x"/>
                                          </p:val>
                                        </p:tav>
                                        <p:tav tm="100000">
                                          <p:val>
                                            <p:strVal val="#ppt_x"/>
                                          </p:val>
                                        </p:tav>
                                      </p:tavLst>
                                    </p:anim>
                                    <p:anim calcmode="lin" valueType="num">
                                      <p:cBhvr additive="base">
                                        <p:cTn id="21" dur="500" fill="hold"/>
                                        <p:tgtEl>
                                          <p:spTgt spid="3379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B334319C-EB4D-4C6D-9EB0-7595DDE1A618}" type="slidenum">
              <a:rPr lang="pt-BR" altLang="pt-BR"/>
              <a:pPr/>
              <a:t>177</a:t>
            </a:fld>
            <a:endParaRPr lang="pt-BR" altLang="pt-BR"/>
          </a:p>
        </p:txBody>
      </p:sp>
      <p:sp>
        <p:nvSpPr>
          <p:cNvPr id="339970" name="Rectangle 2"/>
          <p:cNvSpPr>
            <a:spLocks noGrp="1" noChangeArrowheads="1"/>
          </p:cNvSpPr>
          <p:nvPr>
            <p:ph type="title"/>
          </p:nvPr>
        </p:nvSpPr>
        <p:spPr>
          <a:xfrm>
            <a:off x="806450" y="274638"/>
            <a:ext cx="8229600" cy="1143000"/>
          </a:xfrm>
          <a:noFill/>
          <a:ln/>
        </p:spPr>
        <p:txBody>
          <a:bodyPr/>
          <a:lstStyle/>
          <a:p>
            <a:r>
              <a:rPr lang="pt-BR" altLang="pt-BR" b="1" u="sng" dirty="0"/>
              <a:t>Correção da Predição</a:t>
            </a:r>
            <a:br>
              <a:rPr lang="pt-BR" altLang="pt-BR" b="1" u="sng" dirty="0"/>
            </a:br>
            <a:r>
              <a:rPr lang="pt-BR" altLang="pt-BR" b="1" u="sng" dirty="0"/>
              <a:t>DMC por realinhamento</a:t>
            </a:r>
          </a:p>
        </p:txBody>
      </p:sp>
      <p:sp>
        <p:nvSpPr>
          <p:cNvPr id="339972" name="Rectangle 4"/>
          <p:cNvSpPr>
            <a:spLocks noGrp="1" noChangeArrowheads="1"/>
          </p:cNvSpPr>
          <p:nvPr>
            <p:ph type="body" sz="half" idx="1"/>
          </p:nvPr>
        </p:nvSpPr>
        <p:spPr>
          <a:xfrm>
            <a:off x="469036" y="1700287"/>
            <a:ext cx="8218488" cy="936625"/>
          </a:xfrm>
          <a:noFill/>
          <a:ln/>
        </p:spPr>
        <p:txBody>
          <a:bodyPr/>
          <a:lstStyle/>
          <a:p>
            <a:pPr marL="403225" indent="-403225" defTabSz="1074738"/>
            <a:r>
              <a:rPr lang="pt-BR" altLang="pt-BR" sz="3100" dirty="0">
                <a:latin typeface="Times New Roman" pitchFamily="18" charset="0"/>
              </a:rPr>
              <a:t>Predição para o instante </a:t>
            </a:r>
            <a:r>
              <a:rPr lang="pt-BR" altLang="pt-BR" sz="3100" i="1" dirty="0">
                <a:latin typeface="Times New Roman" pitchFamily="18" charset="0"/>
              </a:rPr>
              <a:t>k</a:t>
            </a:r>
            <a:r>
              <a:rPr lang="pt-BR" altLang="pt-BR" sz="3100" dirty="0">
                <a:latin typeface="Times New Roman" pitchFamily="18" charset="0"/>
              </a:rPr>
              <a:t>+1 em </a:t>
            </a:r>
            <a:r>
              <a:rPr lang="pt-BR" altLang="pt-BR" sz="3100" i="1" dirty="0">
                <a:latin typeface="Times New Roman" pitchFamily="18" charset="0"/>
              </a:rPr>
              <a:t>k</a:t>
            </a:r>
            <a:r>
              <a:rPr lang="pt-BR" altLang="pt-BR" sz="3100" dirty="0">
                <a:latin typeface="Times New Roman" pitchFamily="18" charset="0"/>
              </a:rPr>
              <a:t>+1</a:t>
            </a:r>
            <a:endParaRPr lang="pt-BR" altLang="pt-BR" sz="3100" i="1" dirty="0">
              <a:latin typeface="Times New Roman" pitchFamily="18" charset="0"/>
            </a:endParaRPr>
          </a:p>
        </p:txBody>
      </p:sp>
      <p:graphicFrame>
        <p:nvGraphicFramePr>
          <p:cNvPr id="339980" name="Object 12"/>
          <p:cNvGraphicFramePr>
            <a:graphicFrameLocks noChangeAspect="1"/>
          </p:cNvGraphicFramePr>
          <p:nvPr>
            <p:extLst>
              <p:ext uri="{D42A27DB-BD31-4B8C-83A1-F6EECF244321}">
                <p14:modId xmlns:p14="http://schemas.microsoft.com/office/powerpoint/2010/main" val="3863222495"/>
              </p:ext>
            </p:extLst>
          </p:nvPr>
        </p:nvGraphicFramePr>
        <p:xfrm>
          <a:off x="2500313" y="2276475"/>
          <a:ext cx="4141787" cy="1368425"/>
        </p:xfrm>
        <a:graphic>
          <a:graphicData uri="http://schemas.openxmlformats.org/presentationml/2006/ole">
            <mc:AlternateContent xmlns:mc="http://schemas.openxmlformats.org/markup-compatibility/2006">
              <mc:Choice xmlns:v="urn:schemas-microsoft-com:vml" Requires="v">
                <p:oleObj spid="_x0000_s917064" name="Equation" r:id="rId4" imgW="1180800" imgH="393480" progId="Equation.DSMT4">
                  <p:embed/>
                </p:oleObj>
              </mc:Choice>
              <mc:Fallback>
                <p:oleObj name="Equation" r:id="rId4" imgW="1180800" imgH="393480" progId="Equation.DSMT4">
                  <p:embed/>
                  <p:pic>
                    <p:nvPicPr>
                      <p:cNvPr id="0" name="Object 12"/>
                      <p:cNvPicPr>
                        <a:picLocks noChangeAspect="1" noChangeArrowheads="1"/>
                      </p:cNvPicPr>
                      <p:nvPr/>
                    </p:nvPicPr>
                    <p:blipFill>
                      <a:blip r:embed="rId5"/>
                      <a:srcRect/>
                      <a:stretch>
                        <a:fillRect/>
                      </a:stretch>
                    </p:blipFill>
                    <p:spPr bwMode="auto">
                      <a:xfrm>
                        <a:off x="2500313" y="2276475"/>
                        <a:ext cx="4141787" cy="13684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9982" name="Rectangle 14"/>
          <p:cNvSpPr>
            <a:spLocks noChangeArrowheads="1"/>
          </p:cNvSpPr>
          <p:nvPr/>
        </p:nvSpPr>
        <p:spPr bwMode="auto">
          <a:xfrm>
            <a:off x="461962" y="3897312"/>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3100" dirty="0">
                <a:latin typeface="Times New Roman" pitchFamily="18" charset="0"/>
              </a:rPr>
              <a:t>Correção da Predição feita no instante </a:t>
            </a:r>
            <a:r>
              <a:rPr lang="pt-BR" altLang="pt-BR" sz="3100" i="1" dirty="0">
                <a:latin typeface="Times New Roman" pitchFamily="18" charset="0"/>
              </a:rPr>
              <a:t>k</a:t>
            </a:r>
            <a:r>
              <a:rPr lang="pt-BR" altLang="pt-BR" sz="3100" dirty="0">
                <a:latin typeface="Times New Roman" pitchFamily="18" charset="0"/>
              </a:rPr>
              <a:t>+1</a:t>
            </a:r>
          </a:p>
        </p:txBody>
      </p:sp>
      <p:graphicFrame>
        <p:nvGraphicFramePr>
          <p:cNvPr id="339983" name="Object 15"/>
          <p:cNvGraphicFramePr>
            <a:graphicFrameLocks noChangeAspect="1"/>
          </p:cNvGraphicFramePr>
          <p:nvPr>
            <p:extLst>
              <p:ext uri="{D42A27DB-BD31-4B8C-83A1-F6EECF244321}">
                <p14:modId xmlns:p14="http://schemas.microsoft.com/office/powerpoint/2010/main" val="479450694"/>
              </p:ext>
            </p:extLst>
          </p:nvPr>
        </p:nvGraphicFramePr>
        <p:xfrm>
          <a:off x="950913" y="4508500"/>
          <a:ext cx="6737350" cy="1441450"/>
        </p:xfrm>
        <a:graphic>
          <a:graphicData uri="http://schemas.openxmlformats.org/presentationml/2006/ole">
            <mc:AlternateContent xmlns:mc="http://schemas.openxmlformats.org/markup-compatibility/2006">
              <mc:Choice xmlns:v="urn:schemas-microsoft-com:vml" Requires="v">
                <p:oleObj spid="_x0000_s917065" name="Equation" r:id="rId6" imgW="2031840" imgH="431640" progId="Equation.DSMT4">
                  <p:embed/>
                </p:oleObj>
              </mc:Choice>
              <mc:Fallback>
                <p:oleObj name="Equation" r:id="rId6" imgW="2031840" imgH="431640" progId="Equation.DSMT4">
                  <p:embed/>
                  <p:pic>
                    <p:nvPicPr>
                      <p:cNvPr id="0" name="Object 15"/>
                      <p:cNvPicPr>
                        <a:picLocks noChangeAspect="1" noChangeArrowheads="1"/>
                      </p:cNvPicPr>
                      <p:nvPr/>
                    </p:nvPicPr>
                    <p:blipFill>
                      <a:blip r:embed="rId7"/>
                      <a:srcRect/>
                      <a:stretch>
                        <a:fillRect/>
                      </a:stretch>
                    </p:blipFill>
                    <p:spPr bwMode="auto">
                      <a:xfrm>
                        <a:off x="950913" y="4508500"/>
                        <a:ext cx="6737350" cy="14414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2195736" y="4581128"/>
            <a:ext cx="1008112"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p:cNvSpPr/>
          <p:nvPr/>
        </p:nvSpPr>
        <p:spPr>
          <a:xfrm>
            <a:off x="1403648" y="5882987"/>
            <a:ext cx="275427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Leitura da planta</a:t>
            </a:r>
          </a:p>
          <a:p>
            <a:pPr algn="ctr"/>
            <a:r>
              <a:rPr lang="pt-B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instante k+1</a:t>
            </a:r>
            <a:endParaRPr lang="pt-B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tângulo 10"/>
          <p:cNvSpPr/>
          <p:nvPr/>
        </p:nvSpPr>
        <p:spPr>
          <a:xfrm>
            <a:off x="4605873" y="5469031"/>
            <a:ext cx="3127779"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Predição feita com </a:t>
            </a:r>
          </a:p>
          <a:p>
            <a:pPr algn="ctr"/>
            <a:r>
              <a:rPr lang="pt-B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ação de controle </a:t>
            </a:r>
          </a:p>
          <a:p>
            <a:pPr algn="ctr"/>
            <a:r>
              <a:rPr lang="pt-B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instante k</a:t>
            </a:r>
          </a:p>
        </p:txBody>
      </p:sp>
      <p:sp>
        <p:nvSpPr>
          <p:cNvPr id="5" name="Retângulo de cantos arredondados 4"/>
          <p:cNvSpPr/>
          <p:nvPr/>
        </p:nvSpPr>
        <p:spPr bwMode="auto">
          <a:xfrm>
            <a:off x="3491880" y="4365624"/>
            <a:ext cx="4241772" cy="151736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2"/>
          <p:cNvSpPr/>
          <p:nvPr/>
        </p:nvSpPr>
        <p:spPr bwMode="auto">
          <a:xfrm>
            <a:off x="5108710" y="2224360"/>
            <a:ext cx="1008112" cy="5554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9980"/>
                                        </p:tgtEl>
                                        <p:attrNameLst>
                                          <p:attrName>style.visibility</p:attrName>
                                        </p:attrNameLst>
                                      </p:cBhvr>
                                      <p:to>
                                        <p:strVal val="visible"/>
                                      </p:to>
                                    </p:set>
                                    <p:animEffect transition="in" filter="fade">
                                      <p:cBhvr>
                                        <p:cTn id="7" dur="1000"/>
                                        <p:tgtEl>
                                          <p:spTgt spid="339980"/>
                                        </p:tgtEl>
                                      </p:cBhvr>
                                    </p:animEffect>
                                    <p:anim calcmode="lin" valueType="num">
                                      <p:cBhvr>
                                        <p:cTn id="8" dur="1000" fill="hold"/>
                                        <p:tgtEl>
                                          <p:spTgt spid="339980"/>
                                        </p:tgtEl>
                                        <p:attrNameLst>
                                          <p:attrName>ppt_x</p:attrName>
                                        </p:attrNameLst>
                                      </p:cBhvr>
                                      <p:tavLst>
                                        <p:tav tm="0">
                                          <p:val>
                                            <p:strVal val="#ppt_x"/>
                                          </p:val>
                                        </p:tav>
                                        <p:tav tm="100000">
                                          <p:val>
                                            <p:strVal val="#ppt_x"/>
                                          </p:val>
                                        </p:tav>
                                      </p:tavLst>
                                    </p:anim>
                                    <p:anim calcmode="lin" valueType="num">
                                      <p:cBhvr>
                                        <p:cTn id="9" dur="1000" fill="hold"/>
                                        <p:tgtEl>
                                          <p:spTgt spid="3399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9982"/>
                                        </p:tgtEl>
                                        <p:attrNameLst>
                                          <p:attrName>style.visibility</p:attrName>
                                        </p:attrNameLst>
                                      </p:cBhvr>
                                      <p:to>
                                        <p:strVal val="visible"/>
                                      </p:to>
                                    </p:set>
                                    <p:animEffect transition="in" filter="fade">
                                      <p:cBhvr>
                                        <p:cTn id="19" dur="1000"/>
                                        <p:tgtEl>
                                          <p:spTgt spid="339982"/>
                                        </p:tgtEl>
                                      </p:cBhvr>
                                    </p:animEffect>
                                    <p:anim calcmode="lin" valueType="num">
                                      <p:cBhvr>
                                        <p:cTn id="20" dur="1000" fill="hold"/>
                                        <p:tgtEl>
                                          <p:spTgt spid="339982"/>
                                        </p:tgtEl>
                                        <p:attrNameLst>
                                          <p:attrName>ppt_x</p:attrName>
                                        </p:attrNameLst>
                                      </p:cBhvr>
                                      <p:tavLst>
                                        <p:tav tm="0">
                                          <p:val>
                                            <p:strVal val="#ppt_x"/>
                                          </p:val>
                                        </p:tav>
                                        <p:tav tm="100000">
                                          <p:val>
                                            <p:strVal val="#ppt_x"/>
                                          </p:val>
                                        </p:tav>
                                      </p:tavLst>
                                    </p:anim>
                                    <p:anim calcmode="lin" valueType="num">
                                      <p:cBhvr>
                                        <p:cTn id="21" dur="1000" fill="hold"/>
                                        <p:tgtEl>
                                          <p:spTgt spid="33998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9983"/>
                                        </p:tgtEl>
                                        <p:attrNameLst>
                                          <p:attrName>style.visibility</p:attrName>
                                        </p:attrNameLst>
                                      </p:cBhvr>
                                      <p:to>
                                        <p:strVal val="visible"/>
                                      </p:to>
                                    </p:set>
                                    <p:animEffect transition="in" filter="fade">
                                      <p:cBhvr>
                                        <p:cTn id="26" dur="1000"/>
                                        <p:tgtEl>
                                          <p:spTgt spid="339983"/>
                                        </p:tgtEl>
                                      </p:cBhvr>
                                    </p:animEffect>
                                    <p:anim calcmode="lin" valueType="num">
                                      <p:cBhvr>
                                        <p:cTn id="27" dur="1000" fill="hold"/>
                                        <p:tgtEl>
                                          <p:spTgt spid="339983"/>
                                        </p:tgtEl>
                                        <p:attrNameLst>
                                          <p:attrName>ppt_x</p:attrName>
                                        </p:attrNameLst>
                                      </p:cBhvr>
                                      <p:tavLst>
                                        <p:tav tm="0">
                                          <p:val>
                                            <p:strVal val="#ppt_x"/>
                                          </p:val>
                                        </p:tav>
                                        <p:tav tm="100000">
                                          <p:val>
                                            <p:strVal val="#ppt_x"/>
                                          </p:val>
                                        </p:tav>
                                      </p:tavLst>
                                    </p:anim>
                                    <p:anim calcmode="lin" valueType="num">
                                      <p:cBhvr>
                                        <p:cTn id="28" dur="1000" fill="hold"/>
                                        <p:tgtEl>
                                          <p:spTgt spid="3399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2" grpId="0"/>
      <p:bldP spid="3" grpId="0" animBg="1"/>
      <p:bldP spid="4" grpId="0"/>
      <p:bldP spid="11" grpId="0"/>
      <p:bldP spid="5" grpId="0" animBg="1"/>
      <p:bldP spid="1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B334319C-EB4D-4C6D-9EB0-7595DDE1A618}" type="slidenum">
              <a:rPr lang="pt-BR" altLang="pt-BR"/>
              <a:pPr/>
              <a:t>178</a:t>
            </a:fld>
            <a:endParaRPr lang="pt-BR" altLang="pt-BR"/>
          </a:p>
        </p:txBody>
      </p:sp>
      <p:sp>
        <p:nvSpPr>
          <p:cNvPr id="339970" name="Rectangle 2"/>
          <p:cNvSpPr>
            <a:spLocks noGrp="1" noChangeArrowheads="1"/>
          </p:cNvSpPr>
          <p:nvPr>
            <p:ph type="title"/>
          </p:nvPr>
        </p:nvSpPr>
        <p:spPr>
          <a:xfrm>
            <a:off x="806450" y="274638"/>
            <a:ext cx="8229600" cy="1143000"/>
          </a:xfrm>
          <a:noFill/>
          <a:ln/>
        </p:spPr>
        <p:txBody>
          <a:bodyPr/>
          <a:lstStyle/>
          <a:p>
            <a:r>
              <a:rPr lang="pt-BR" altLang="pt-BR" b="1" u="sng" dirty="0"/>
              <a:t>Correção da Predição</a:t>
            </a:r>
            <a:br>
              <a:rPr lang="pt-BR" altLang="pt-BR" b="1" u="sng" dirty="0"/>
            </a:br>
            <a:r>
              <a:rPr lang="pt-BR" altLang="pt-BR" b="1" u="sng" dirty="0"/>
              <a:t>DMC por realinhamento</a:t>
            </a:r>
          </a:p>
        </p:txBody>
      </p:sp>
      <p:sp>
        <p:nvSpPr>
          <p:cNvPr id="339972" name="Rectangle 4"/>
          <p:cNvSpPr>
            <a:spLocks noGrp="1" noChangeArrowheads="1"/>
          </p:cNvSpPr>
          <p:nvPr>
            <p:ph type="body" sz="half" idx="1"/>
          </p:nvPr>
        </p:nvSpPr>
        <p:spPr>
          <a:xfrm>
            <a:off x="469036" y="1700287"/>
            <a:ext cx="8218488" cy="936625"/>
          </a:xfrm>
          <a:noFill/>
          <a:ln/>
        </p:spPr>
        <p:txBody>
          <a:bodyPr/>
          <a:lstStyle/>
          <a:p>
            <a:pPr marL="403225" indent="-403225" defTabSz="1074738"/>
            <a:r>
              <a:rPr lang="pt-BR" altLang="pt-BR" sz="3100" dirty="0">
                <a:latin typeface="Times New Roman" pitchFamily="18" charset="0"/>
              </a:rPr>
              <a:t>Predição corrigida para o instante </a:t>
            </a:r>
            <a:r>
              <a:rPr lang="pt-BR" altLang="pt-BR" sz="3100" i="1" dirty="0" err="1">
                <a:latin typeface="Times New Roman" pitchFamily="18" charset="0"/>
              </a:rPr>
              <a:t>np</a:t>
            </a:r>
            <a:endParaRPr lang="pt-BR" altLang="pt-BR" sz="3100" i="1" dirty="0">
              <a:latin typeface="Times New Roman" pitchFamily="18" charset="0"/>
            </a:endParaRPr>
          </a:p>
        </p:txBody>
      </p:sp>
      <p:graphicFrame>
        <p:nvGraphicFramePr>
          <p:cNvPr id="339980" name="Object 12"/>
          <p:cNvGraphicFramePr>
            <a:graphicFrameLocks noChangeAspect="1"/>
          </p:cNvGraphicFramePr>
          <p:nvPr>
            <p:extLst>
              <p:ext uri="{D42A27DB-BD31-4B8C-83A1-F6EECF244321}">
                <p14:modId xmlns:p14="http://schemas.microsoft.com/office/powerpoint/2010/main" val="3622202695"/>
              </p:ext>
            </p:extLst>
          </p:nvPr>
        </p:nvGraphicFramePr>
        <p:xfrm>
          <a:off x="755576" y="2276871"/>
          <a:ext cx="6624736" cy="1581213"/>
        </p:xfrm>
        <a:graphic>
          <a:graphicData uri="http://schemas.openxmlformats.org/presentationml/2006/ole">
            <mc:AlternateContent xmlns:mc="http://schemas.openxmlformats.org/markup-compatibility/2006">
              <mc:Choice xmlns:v="urn:schemas-microsoft-com:vml" Requires="v">
                <p:oleObj spid="_x0000_s1197089" name="Equation" r:id="rId4" imgW="1320480" imgH="317160" progId="Equation.DSMT4">
                  <p:embed/>
                </p:oleObj>
              </mc:Choice>
              <mc:Fallback>
                <p:oleObj name="Equation" r:id="rId4" imgW="1320480" imgH="317160" progId="Equation.DSMT4">
                  <p:embed/>
                  <p:pic>
                    <p:nvPicPr>
                      <p:cNvPr id="0" name=""/>
                      <p:cNvPicPr>
                        <a:picLocks noChangeAspect="1" noChangeArrowheads="1"/>
                      </p:cNvPicPr>
                      <p:nvPr/>
                    </p:nvPicPr>
                    <p:blipFill>
                      <a:blip r:embed="rId5"/>
                      <a:srcRect/>
                      <a:stretch>
                        <a:fillRect/>
                      </a:stretch>
                    </p:blipFill>
                    <p:spPr bwMode="auto">
                      <a:xfrm>
                        <a:off x="755576" y="2276871"/>
                        <a:ext cx="6624736" cy="15812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504836115"/>
              </p:ext>
            </p:extLst>
          </p:nvPr>
        </p:nvGraphicFramePr>
        <p:xfrm>
          <a:off x="4222562" y="4005064"/>
          <a:ext cx="4897239" cy="1083354"/>
        </p:xfrm>
        <a:graphic>
          <a:graphicData uri="http://schemas.openxmlformats.org/presentationml/2006/ole">
            <mc:AlternateContent xmlns:mc="http://schemas.openxmlformats.org/markup-compatibility/2006">
              <mc:Choice xmlns:v="urn:schemas-microsoft-com:vml" Requires="v">
                <p:oleObj spid="_x0000_s1197090" name="Equation" r:id="rId6" imgW="1574640" imgH="342720" progId="Equation.DSMT4">
                  <p:embed/>
                </p:oleObj>
              </mc:Choice>
              <mc:Fallback>
                <p:oleObj name="Equation" r:id="rId6" imgW="1574640" imgH="342720" progId="Equation.DSMT4">
                  <p:embed/>
                  <p:pic>
                    <p:nvPicPr>
                      <p:cNvPr id="0" name="Object 14"/>
                      <p:cNvPicPr>
                        <a:picLocks noChangeAspect="1" noChangeArrowheads="1"/>
                      </p:cNvPicPr>
                      <p:nvPr/>
                    </p:nvPicPr>
                    <p:blipFill>
                      <a:blip r:embed="rId7"/>
                      <a:srcRect/>
                      <a:stretch>
                        <a:fillRect/>
                      </a:stretch>
                    </p:blipFill>
                    <p:spPr bwMode="auto">
                      <a:xfrm>
                        <a:off x="4222562" y="4005064"/>
                        <a:ext cx="4897239" cy="1083354"/>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5" name="Conector de seta reta 4"/>
          <p:cNvCxnSpPr/>
          <p:nvPr/>
        </p:nvCxnSpPr>
        <p:spPr bwMode="auto">
          <a:xfrm>
            <a:off x="3311860" y="3842556"/>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to 5"/>
          <p:cNvGraphicFramePr>
            <a:graphicFrameLocks noChangeAspect="1"/>
          </p:cNvGraphicFramePr>
          <p:nvPr>
            <p:extLst>
              <p:ext uri="{D42A27DB-BD31-4B8C-83A1-F6EECF244321}">
                <p14:modId xmlns:p14="http://schemas.microsoft.com/office/powerpoint/2010/main" val="3198097024"/>
              </p:ext>
            </p:extLst>
          </p:nvPr>
        </p:nvGraphicFramePr>
        <p:xfrm>
          <a:off x="11113" y="5300663"/>
          <a:ext cx="8286750" cy="1435100"/>
        </p:xfrm>
        <a:graphic>
          <a:graphicData uri="http://schemas.openxmlformats.org/presentationml/2006/ole">
            <mc:AlternateContent xmlns:mc="http://schemas.openxmlformats.org/markup-compatibility/2006">
              <mc:Choice xmlns:v="urn:schemas-microsoft-com:vml" Requires="v">
                <p:oleObj spid="_x0000_s1197091" name="Equation" r:id="rId8" imgW="2184120" imgH="380880" progId="Equation.DSMT4">
                  <p:embed/>
                </p:oleObj>
              </mc:Choice>
              <mc:Fallback>
                <p:oleObj name="Equation" r:id="rId8" imgW="2184120" imgH="380880" progId="Equation.DSMT4">
                  <p:embed/>
                  <p:pic>
                    <p:nvPicPr>
                      <p:cNvPr id="0" name="Object 12"/>
                      <p:cNvPicPr>
                        <a:picLocks noChangeAspect="1" noChangeArrowheads="1"/>
                      </p:cNvPicPr>
                      <p:nvPr/>
                    </p:nvPicPr>
                    <p:blipFill>
                      <a:blip r:embed="rId9"/>
                      <a:srcRect/>
                      <a:stretch>
                        <a:fillRect/>
                      </a:stretch>
                    </p:blipFill>
                    <p:spPr bwMode="auto">
                      <a:xfrm>
                        <a:off x="11113" y="5300663"/>
                        <a:ext cx="8286750" cy="14351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7" name="Retângulo de cantos arredondados 6"/>
          <p:cNvSpPr/>
          <p:nvPr/>
        </p:nvSpPr>
        <p:spPr bwMode="auto">
          <a:xfrm>
            <a:off x="2555776" y="2276872"/>
            <a:ext cx="1512168" cy="15656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365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9980"/>
                                        </p:tgtEl>
                                        <p:attrNameLst>
                                          <p:attrName>style.visibility</p:attrName>
                                        </p:attrNameLst>
                                      </p:cBhvr>
                                      <p:to>
                                        <p:strVal val="visible"/>
                                      </p:to>
                                    </p:set>
                                    <p:animEffect transition="in" filter="fade">
                                      <p:cBhvr>
                                        <p:cTn id="7" dur="1000"/>
                                        <p:tgtEl>
                                          <p:spTgt spid="339980"/>
                                        </p:tgtEl>
                                      </p:cBhvr>
                                    </p:animEffect>
                                    <p:anim calcmode="lin" valueType="num">
                                      <p:cBhvr>
                                        <p:cTn id="8" dur="1000" fill="hold"/>
                                        <p:tgtEl>
                                          <p:spTgt spid="339980"/>
                                        </p:tgtEl>
                                        <p:attrNameLst>
                                          <p:attrName>ppt_x</p:attrName>
                                        </p:attrNameLst>
                                      </p:cBhvr>
                                      <p:tavLst>
                                        <p:tav tm="0">
                                          <p:val>
                                            <p:strVal val="#ppt_x"/>
                                          </p:val>
                                        </p:tav>
                                        <p:tav tm="100000">
                                          <p:val>
                                            <p:strVal val="#ppt_x"/>
                                          </p:val>
                                        </p:tav>
                                      </p:tavLst>
                                    </p:anim>
                                    <p:anim calcmode="lin" valueType="num">
                                      <p:cBhvr>
                                        <p:cTn id="9" dur="1000" fill="hold"/>
                                        <p:tgtEl>
                                          <p:spTgt spid="3399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179</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DMC com correção</a:t>
            </a:r>
          </a:p>
        </p:txBody>
      </p:sp>
      <p:sp>
        <p:nvSpPr>
          <p:cNvPr id="342019" name="Rectangle 3"/>
          <p:cNvSpPr>
            <a:spLocks noChangeArrowheads="1"/>
          </p:cNvSpPr>
          <p:nvPr/>
        </p:nvSpPr>
        <p:spPr bwMode="auto">
          <a:xfrm>
            <a:off x="0" y="1594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42029" name="Object 13"/>
          <p:cNvGraphicFramePr>
            <a:graphicFrameLocks noChangeAspect="1"/>
          </p:cNvGraphicFramePr>
          <p:nvPr>
            <p:extLst>
              <p:ext uri="{D42A27DB-BD31-4B8C-83A1-F6EECF244321}">
                <p14:modId xmlns:p14="http://schemas.microsoft.com/office/powerpoint/2010/main" val="3581019337"/>
              </p:ext>
            </p:extLst>
          </p:nvPr>
        </p:nvGraphicFramePr>
        <p:xfrm>
          <a:off x="-20638" y="1371600"/>
          <a:ext cx="9164638" cy="2714625"/>
        </p:xfrm>
        <a:graphic>
          <a:graphicData uri="http://schemas.openxmlformats.org/presentationml/2006/ole">
            <mc:AlternateContent xmlns:mc="http://schemas.openxmlformats.org/markup-compatibility/2006">
              <mc:Choice xmlns:v="urn:schemas-microsoft-com:vml" Requires="v">
                <p:oleObj spid="_x0000_s987613" name="Equation" r:id="rId4" imgW="5486400" imgH="1625400" progId="Equation.DSMT4">
                  <p:embed/>
                </p:oleObj>
              </mc:Choice>
              <mc:Fallback>
                <p:oleObj name="Equation" r:id="rId4" imgW="5486400" imgH="1625400" progId="Equation.DSMT4">
                  <p:embed/>
                  <p:pic>
                    <p:nvPicPr>
                      <p:cNvPr id="0" name="Object 13"/>
                      <p:cNvPicPr>
                        <a:picLocks noChangeAspect="1" noChangeArrowheads="1"/>
                      </p:cNvPicPr>
                      <p:nvPr/>
                    </p:nvPicPr>
                    <p:blipFill>
                      <a:blip r:embed="rId5"/>
                      <a:srcRect/>
                      <a:stretch>
                        <a:fillRect/>
                      </a:stretch>
                    </p:blipFill>
                    <p:spPr bwMode="auto">
                      <a:xfrm>
                        <a:off x="-20638" y="1371600"/>
                        <a:ext cx="9164638" cy="27146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8028384" y="980728"/>
            <a:ext cx="1115616" cy="33843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p:cNvSpPr/>
          <p:nvPr/>
        </p:nvSpPr>
        <p:spPr>
          <a:xfrm>
            <a:off x="899592" y="4321078"/>
            <a:ext cx="794352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Vetor de correção</a:t>
            </a:r>
          </a:p>
        </p:txBody>
      </p:sp>
      <p:graphicFrame>
        <p:nvGraphicFramePr>
          <p:cNvPr id="4" name="Objeto 3"/>
          <p:cNvGraphicFramePr>
            <a:graphicFrameLocks noChangeAspect="1"/>
          </p:cNvGraphicFramePr>
          <p:nvPr>
            <p:extLst>
              <p:ext uri="{D42A27DB-BD31-4B8C-83A1-F6EECF244321}">
                <p14:modId xmlns:p14="http://schemas.microsoft.com/office/powerpoint/2010/main" val="3641721349"/>
              </p:ext>
            </p:extLst>
          </p:nvPr>
        </p:nvGraphicFramePr>
        <p:xfrm>
          <a:off x="1022350" y="5249863"/>
          <a:ext cx="6738938" cy="1441450"/>
        </p:xfrm>
        <a:graphic>
          <a:graphicData uri="http://schemas.openxmlformats.org/presentationml/2006/ole">
            <mc:AlternateContent xmlns:mc="http://schemas.openxmlformats.org/markup-compatibility/2006">
              <mc:Choice xmlns:v="urn:schemas-microsoft-com:vml" Requires="v">
                <p:oleObj spid="_x0000_s987614" name="Equation" r:id="rId6" imgW="2031840" imgH="431640" progId="Equation.DSMT4">
                  <p:embed/>
                </p:oleObj>
              </mc:Choice>
              <mc:Fallback>
                <p:oleObj name="Equation" r:id="rId6" imgW="2031840" imgH="431640" progId="Equation.DSMT4">
                  <p:embed/>
                  <p:pic>
                    <p:nvPicPr>
                      <p:cNvPr id="0" name="Object 15"/>
                      <p:cNvPicPr>
                        <a:picLocks noChangeAspect="1" noChangeArrowheads="1"/>
                      </p:cNvPicPr>
                      <p:nvPr/>
                    </p:nvPicPr>
                    <p:blipFill>
                      <a:blip r:embed="rId7"/>
                      <a:srcRect/>
                      <a:stretch>
                        <a:fillRect/>
                      </a:stretch>
                    </p:blipFill>
                    <p:spPr bwMode="auto">
                      <a:xfrm>
                        <a:off x="1022350" y="5249863"/>
                        <a:ext cx="6738938" cy="1441450"/>
                      </a:xfrm>
                      <a:prstGeom prst="rect">
                        <a:avLst/>
                      </a:prstGeom>
                      <a:solidFill>
                        <a:srgbClr val="FFFF99"/>
                      </a:solidFill>
                      <a:ln w="9525" algn="ctr">
                        <a:solidFill>
                          <a:srgbClr val="0000FF"/>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2029"/>
                                        </p:tgtEl>
                                        <p:attrNameLst>
                                          <p:attrName>style.visibility</p:attrName>
                                        </p:attrNameLst>
                                      </p:cBhvr>
                                      <p:to>
                                        <p:strVal val="visible"/>
                                      </p:to>
                                    </p:set>
                                    <p:animEffect transition="in" filter="fade">
                                      <p:cBhvr>
                                        <p:cTn id="7" dur="1000"/>
                                        <p:tgtEl>
                                          <p:spTgt spid="342029"/>
                                        </p:tgtEl>
                                      </p:cBhvr>
                                    </p:animEffect>
                                    <p:anim calcmode="lin" valueType="num">
                                      <p:cBhvr>
                                        <p:cTn id="8" dur="1000" fill="hold"/>
                                        <p:tgtEl>
                                          <p:spTgt spid="342029"/>
                                        </p:tgtEl>
                                        <p:attrNameLst>
                                          <p:attrName>ppt_x</p:attrName>
                                        </p:attrNameLst>
                                      </p:cBhvr>
                                      <p:tavLst>
                                        <p:tav tm="0">
                                          <p:val>
                                            <p:strVal val="#ppt_x"/>
                                          </p:val>
                                        </p:tav>
                                        <p:tav tm="100000">
                                          <p:val>
                                            <p:strVal val="#ppt_x"/>
                                          </p:val>
                                        </p:tav>
                                      </p:tavLst>
                                    </p:anim>
                                    <p:anim calcmode="lin" valueType="num">
                                      <p:cBhvr>
                                        <p:cTn id="9" dur="1000" fill="hold"/>
                                        <p:tgtEl>
                                          <p:spTgt spid="342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B01A33F1-4154-4960-97A3-02E82B1CE9C4}" type="slidenum">
              <a:rPr lang="pt-BR" altLang="pt-BR"/>
              <a:pPr/>
              <a:t>18</a:t>
            </a:fld>
            <a:endParaRPr lang="pt-BR" altLang="pt-BR"/>
          </a:p>
        </p:txBody>
      </p:sp>
      <p:sp>
        <p:nvSpPr>
          <p:cNvPr id="142338" name="Text Box 2"/>
          <p:cNvSpPr txBox="1">
            <a:spLocks noChangeArrowheads="1"/>
          </p:cNvSpPr>
          <p:nvPr/>
        </p:nvSpPr>
        <p:spPr bwMode="auto">
          <a:xfrm>
            <a:off x="1136785" y="1988840"/>
            <a:ext cx="734536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pt-BR" altLang="pt-BR" sz="3600" dirty="0">
                <a:latin typeface="Arial Narrow" pitchFamily="34" charset="0"/>
              </a:rPr>
              <a:t> Dimensões de equipamentos</a:t>
            </a:r>
          </a:p>
          <a:p>
            <a:pPr algn="l" eaLnBrk="0" hangingPunct="0">
              <a:buFontTx/>
              <a:buChar char="•"/>
            </a:pPr>
            <a:r>
              <a:rPr lang="pt-BR" altLang="pt-BR" sz="3600" dirty="0">
                <a:latin typeface="Arial Narrow" pitchFamily="34" charset="0"/>
              </a:rPr>
              <a:t> Condições de operação</a:t>
            </a:r>
          </a:p>
          <a:p>
            <a:pPr algn="l" eaLnBrk="0" hangingPunct="0">
              <a:buFontTx/>
              <a:buChar char="•"/>
            </a:pPr>
            <a:r>
              <a:rPr lang="pt-BR" altLang="pt-BR" sz="3600" dirty="0">
                <a:latin typeface="Arial Narrow" pitchFamily="34" charset="0"/>
              </a:rPr>
              <a:t> Saídas para o controle regulatório (</a:t>
            </a:r>
            <a:r>
              <a:rPr lang="pt-BR" altLang="pt-BR" sz="3600" i="1" dirty="0">
                <a:latin typeface="Arial Narrow" pitchFamily="34" charset="0"/>
              </a:rPr>
              <a:t>u</a:t>
            </a:r>
            <a:r>
              <a:rPr lang="pt-BR" altLang="pt-BR" sz="3600" dirty="0">
                <a:latin typeface="Arial Narrow" pitchFamily="34" charset="0"/>
              </a:rPr>
              <a:t>)</a:t>
            </a:r>
          </a:p>
          <a:p>
            <a:pPr algn="l" eaLnBrk="0" hangingPunct="0">
              <a:buFontTx/>
              <a:buChar char="•"/>
            </a:pPr>
            <a:r>
              <a:rPr lang="pt-BR" altLang="pt-BR" sz="3600" dirty="0">
                <a:latin typeface="Arial Narrow" pitchFamily="34" charset="0"/>
              </a:rPr>
              <a:t> As variáveis podem ser:</a:t>
            </a:r>
          </a:p>
          <a:p>
            <a:pPr lvl="1" algn="l" eaLnBrk="0" hangingPunct="0">
              <a:buFontTx/>
              <a:buChar char="•"/>
            </a:pPr>
            <a:r>
              <a:rPr lang="pt-BR" altLang="pt-BR" sz="3600" dirty="0">
                <a:latin typeface="Arial Narrow" pitchFamily="34" charset="0"/>
              </a:rPr>
              <a:t>Variáveis Independentes ou de decisão ou de otimização</a:t>
            </a:r>
          </a:p>
          <a:p>
            <a:pPr lvl="1" algn="l" eaLnBrk="0" hangingPunct="0">
              <a:buFontTx/>
              <a:buChar char="•"/>
            </a:pPr>
            <a:r>
              <a:rPr lang="pt-BR" altLang="pt-BR" sz="3600" dirty="0">
                <a:latin typeface="Arial Narrow" pitchFamily="34" charset="0"/>
              </a:rPr>
              <a:t>Variáveis Dependentes</a:t>
            </a:r>
            <a:endParaRPr lang="pt-BR" altLang="pt-BR" i="1" dirty="0">
              <a:latin typeface="Arial Narrow" pitchFamily="34" charset="0"/>
            </a:endParaRPr>
          </a:p>
        </p:txBody>
      </p:sp>
      <p:sp>
        <p:nvSpPr>
          <p:cNvPr id="142339" name="Rectangle 3"/>
          <p:cNvSpPr>
            <a:spLocks noGrp="1" noChangeArrowheads="1"/>
          </p:cNvSpPr>
          <p:nvPr>
            <p:ph type="title"/>
          </p:nvPr>
        </p:nvSpPr>
        <p:spPr>
          <a:xfrm>
            <a:off x="914400" y="188640"/>
            <a:ext cx="8229600" cy="1143000"/>
          </a:xfrm>
          <a:noFill/>
          <a:ln/>
        </p:spPr>
        <p:txBody>
          <a:bodyPr anchor="b"/>
          <a:lstStyle/>
          <a:p>
            <a:r>
              <a:rPr lang="pt-BR" altLang="pt-BR" sz="3600" b="1" dirty="0">
                <a:latin typeface="Times New Roman" pitchFamily="18" charset="0"/>
              </a:rPr>
              <a:t>Variáveis no problema de otimização</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180</a:t>
            </a:fld>
            <a:endParaRPr lang="pt-BR" altLang="pt-BR"/>
          </a:p>
        </p:txBody>
      </p:sp>
      <p:sp>
        <p:nvSpPr>
          <p:cNvPr id="4" name="Retângulo 3"/>
          <p:cNvSpPr/>
          <p:nvPr/>
        </p:nvSpPr>
        <p:spPr>
          <a:xfrm>
            <a:off x="5885" y="1916832"/>
            <a:ext cx="9174627"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Inserindo m=2 ações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no</a:t>
            </a:r>
          </a:p>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realinhamento</a:t>
            </a:r>
          </a:p>
        </p:txBody>
      </p:sp>
    </p:spTree>
    <p:extLst>
      <p:ext uri="{BB962C8B-B14F-4D97-AF65-F5344CB8AC3E}">
        <p14:creationId xmlns:p14="http://schemas.microsoft.com/office/powerpoint/2010/main" val="340459538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181</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graphicFrame>
        <p:nvGraphicFramePr>
          <p:cNvPr id="333840" name="Object 16"/>
          <p:cNvGraphicFramePr>
            <a:graphicFrameLocks noChangeAspect="1"/>
          </p:cNvGraphicFramePr>
          <p:nvPr>
            <p:extLst>
              <p:ext uri="{D42A27DB-BD31-4B8C-83A1-F6EECF244321}">
                <p14:modId xmlns:p14="http://schemas.microsoft.com/office/powerpoint/2010/main" val="3956399687"/>
              </p:ext>
            </p:extLst>
          </p:nvPr>
        </p:nvGraphicFramePr>
        <p:xfrm>
          <a:off x="471496" y="2890922"/>
          <a:ext cx="4109244" cy="1359555"/>
        </p:xfrm>
        <a:graphic>
          <a:graphicData uri="http://schemas.openxmlformats.org/presentationml/2006/ole">
            <mc:AlternateContent xmlns:mc="http://schemas.openxmlformats.org/markup-compatibility/2006">
              <mc:Choice xmlns:v="urn:schemas-microsoft-com:vml" Requires="v">
                <p:oleObj spid="_x0000_s1110222" name="Equation" r:id="rId4" imgW="1180800" imgH="393480" progId="Equation.DSMT4">
                  <p:embed/>
                </p:oleObj>
              </mc:Choice>
              <mc:Fallback>
                <p:oleObj name="Equation" r:id="rId4" imgW="1180800" imgH="393480" progId="Equation.DSMT4">
                  <p:embed/>
                  <p:pic>
                    <p:nvPicPr>
                      <p:cNvPr id="0" name=""/>
                      <p:cNvPicPr>
                        <a:picLocks noChangeAspect="1" noChangeArrowheads="1"/>
                      </p:cNvPicPr>
                      <p:nvPr/>
                    </p:nvPicPr>
                    <p:blipFill>
                      <a:blip r:embed="rId5"/>
                      <a:srcRect/>
                      <a:stretch>
                        <a:fillRect/>
                      </a:stretch>
                    </p:blipFill>
                    <p:spPr bwMode="auto">
                      <a:xfrm>
                        <a:off x="471496" y="2890922"/>
                        <a:ext cx="4109244" cy="135955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Predição de </a:t>
            </a:r>
            <a:r>
              <a:rPr lang="pt-BR" altLang="pt-BR" i="1" dirty="0">
                <a:solidFill>
                  <a:srgbClr val="000000"/>
                </a:solidFill>
              </a:rPr>
              <a:t>k</a:t>
            </a:r>
            <a:r>
              <a:rPr lang="pt-BR" altLang="pt-BR" dirty="0">
                <a:solidFill>
                  <a:srgbClr val="000000"/>
                </a:solidFill>
              </a:rPr>
              <a:t>+1 feita no instante </a:t>
            </a:r>
            <a:r>
              <a:rPr lang="pt-BR" altLang="pt-BR" i="1" dirty="0">
                <a:solidFill>
                  <a:srgbClr val="000000"/>
                </a:solidFill>
              </a:rPr>
              <a:t>k</a:t>
            </a:r>
            <a:r>
              <a:rPr lang="pt-BR" altLang="pt-BR" dirty="0">
                <a:solidFill>
                  <a:srgbClr val="000000"/>
                </a:solidFill>
              </a:rPr>
              <a:t>+1:</a:t>
            </a:r>
          </a:p>
          <a:p>
            <a:pPr>
              <a:buFontTx/>
              <a:buNone/>
            </a:pPr>
            <a:endParaRPr lang="pt-BR" altLang="pt-BR" sz="3100" dirty="0">
              <a:solidFill>
                <a:srgbClr val="000000"/>
              </a:solidFill>
              <a:latin typeface="Times New Roman" pitchFamily="18" charset="0"/>
            </a:endParaRPr>
          </a:p>
        </p:txBody>
      </p:sp>
      <p:sp>
        <p:nvSpPr>
          <p:cNvPr id="333845" name="Rectangle 21"/>
          <p:cNvSpPr>
            <a:spLocks noChangeArrowheads="1"/>
          </p:cNvSpPr>
          <p:nvPr/>
        </p:nvSpPr>
        <p:spPr bwMode="auto">
          <a:xfrm>
            <a:off x="0" y="30897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graphicFrame>
        <p:nvGraphicFramePr>
          <p:cNvPr id="333844" name="Object 20"/>
          <p:cNvGraphicFramePr>
            <a:graphicFrameLocks noChangeAspect="1"/>
          </p:cNvGraphicFramePr>
          <p:nvPr>
            <p:extLst>
              <p:ext uri="{D42A27DB-BD31-4B8C-83A1-F6EECF244321}">
                <p14:modId xmlns:p14="http://schemas.microsoft.com/office/powerpoint/2010/main" val="3496260641"/>
              </p:ext>
            </p:extLst>
          </p:nvPr>
        </p:nvGraphicFramePr>
        <p:xfrm>
          <a:off x="0" y="4863462"/>
          <a:ext cx="9177412" cy="1328527"/>
        </p:xfrm>
        <a:graphic>
          <a:graphicData uri="http://schemas.openxmlformats.org/presentationml/2006/ole">
            <mc:AlternateContent xmlns:mc="http://schemas.openxmlformats.org/markup-compatibility/2006">
              <mc:Choice xmlns:v="urn:schemas-microsoft-com:vml" Requires="v">
                <p:oleObj spid="_x0000_s1110223" name="Equation" r:id="rId6" imgW="2692080" imgH="393480" progId="Equation.DSMT4">
                  <p:embed/>
                </p:oleObj>
              </mc:Choice>
              <mc:Fallback>
                <p:oleObj name="Equation" r:id="rId6" imgW="2692080" imgH="393480" progId="Equation.DSMT4">
                  <p:embed/>
                  <p:pic>
                    <p:nvPicPr>
                      <p:cNvPr id="0" name=""/>
                      <p:cNvPicPr>
                        <a:picLocks noChangeAspect="1" noChangeArrowheads="1"/>
                      </p:cNvPicPr>
                      <p:nvPr/>
                    </p:nvPicPr>
                    <p:blipFill>
                      <a:blip r:embed="rId7"/>
                      <a:srcRect/>
                      <a:stretch>
                        <a:fillRect/>
                      </a:stretch>
                    </p:blipFill>
                    <p:spPr bwMode="auto">
                      <a:xfrm>
                        <a:off x="0" y="4863462"/>
                        <a:ext cx="9177412" cy="132852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Seta para baixo 2"/>
          <p:cNvSpPr/>
          <p:nvPr/>
        </p:nvSpPr>
        <p:spPr bwMode="auto">
          <a:xfrm rot="10800000">
            <a:off x="4832246" y="3695716"/>
            <a:ext cx="484632" cy="978408"/>
          </a:xfrm>
          <a:prstGeom prst="downArrow">
            <a:avLst/>
          </a:prstGeom>
          <a:solidFill>
            <a:srgbClr val="F6FBB7"/>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 name="Retângulo de cantos arredondados 3"/>
          <p:cNvSpPr/>
          <p:nvPr/>
        </p:nvSpPr>
        <p:spPr bwMode="auto">
          <a:xfrm>
            <a:off x="3995936" y="4695440"/>
            <a:ext cx="2448272" cy="16858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5" name="Retângulo 4"/>
          <p:cNvSpPr/>
          <p:nvPr/>
        </p:nvSpPr>
        <p:spPr>
          <a:xfrm>
            <a:off x="4716016" y="2581890"/>
            <a:ext cx="4165307" cy="1015663"/>
          </a:xfrm>
          <a:prstGeom prst="rect">
            <a:avLst/>
          </a:prstGeom>
          <a:noFill/>
        </p:spPr>
        <p:txBody>
          <a:bodyPr wrap="none" lIns="91440" tIns="45720" rIns="91440" bIns="45720">
            <a:spAutoFit/>
          </a:bodyPr>
          <a:lstStyle/>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O degrau aplicado em k</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Tem o efeito s2 no instante</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K+2</a:t>
            </a:r>
          </a:p>
        </p:txBody>
      </p:sp>
      <p:sp>
        <p:nvSpPr>
          <p:cNvPr id="2" name="Retângulo de cantos arredondados 1"/>
          <p:cNvSpPr/>
          <p:nvPr/>
        </p:nvSpPr>
        <p:spPr bwMode="auto">
          <a:xfrm>
            <a:off x="2123728" y="4674125"/>
            <a:ext cx="2016224" cy="170720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7" name="Conector de seta reta 6"/>
          <p:cNvCxnSpPr>
            <a:stCxn id="2" idx="0"/>
          </p:cNvCxnSpPr>
          <p:nvPr/>
        </p:nvCxnSpPr>
        <p:spPr bwMode="auto">
          <a:xfrm flipV="1">
            <a:off x="3131840" y="2581890"/>
            <a:ext cx="0" cy="209223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tângulo 14"/>
          <p:cNvSpPr/>
          <p:nvPr/>
        </p:nvSpPr>
        <p:spPr>
          <a:xfrm>
            <a:off x="2603524" y="2060848"/>
            <a:ext cx="2807179" cy="646331"/>
          </a:xfrm>
          <a:prstGeom prst="rect">
            <a:avLst/>
          </a:prstGeom>
          <a:noFill/>
        </p:spPr>
        <p:txBody>
          <a:bodyPr wrap="none" lIns="91440" tIns="45720" rIns="91440" bIns="45720">
            <a:spAutoFit/>
          </a:bodyPr>
          <a:lstStyle/>
          <a:p>
            <a:r>
              <a:rPr lang="pt-BR" sz="9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A ação das entradas</a:t>
            </a:r>
          </a:p>
          <a:p>
            <a:r>
              <a:rPr lang="pt-BR" sz="9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No instante k-1 são</a:t>
            </a:r>
          </a:p>
          <a:p>
            <a:r>
              <a:rPr lang="pt-BR" sz="9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Consideradas, de certa forma, quando</a:t>
            </a:r>
          </a:p>
          <a:p>
            <a:r>
              <a:rPr lang="pt-BR" sz="9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Se faz o deslocamento da predição</a:t>
            </a:r>
          </a:p>
        </p:txBody>
      </p:sp>
      <p:sp>
        <p:nvSpPr>
          <p:cNvPr id="16" name="Retângulo 15"/>
          <p:cNvSpPr/>
          <p:nvPr/>
        </p:nvSpPr>
        <p:spPr>
          <a:xfrm>
            <a:off x="5148064" y="3585721"/>
            <a:ext cx="4165307" cy="1015663"/>
          </a:xfrm>
          <a:prstGeom prst="rect">
            <a:avLst/>
          </a:prstGeom>
          <a:noFill/>
        </p:spPr>
        <p:txBody>
          <a:bodyPr wrap="none" lIns="91440" tIns="45720" rIns="91440" bIns="45720">
            <a:spAutoFit/>
          </a:bodyPr>
          <a:lstStyle/>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O degrau aplicado em k+1</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Tem o efeito s1 no instante</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K+2</a:t>
            </a:r>
          </a:p>
        </p:txBody>
      </p:sp>
      <p:sp>
        <p:nvSpPr>
          <p:cNvPr id="17" name="Retângulo de cantos arredondados 16"/>
          <p:cNvSpPr/>
          <p:nvPr/>
        </p:nvSpPr>
        <p:spPr bwMode="auto">
          <a:xfrm>
            <a:off x="6725460" y="4941168"/>
            <a:ext cx="2448272"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8" name="Conector de seta reta 7"/>
          <p:cNvCxnSpPr/>
          <p:nvPr/>
        </p:nvCxnSpPr>
        <p:spPr bwMode="auto">
          <a:xfrm flipV="1">
            <a:off x="8100392" y="4365104"/>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83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3844"/>
                                        </p:tgtEl>
                                        <p:attrNameLst>
                                          <p:attrName>style.visibility</p:attrName>
                                        </p:attrNameLst>
                                      </p:cBhvr>
                                      <p:to>
                                        <p:strVal val="visible"/>
                                      </p:to>
                                    </p:set>
                                    <p:animEffect transition="in" filter="fade">
                                      <p:cBhvr>
                                        <p:cTn id="14" dur="1000"/>
                                        <p:tgtEl>
                                          <p:spTgt spid="333844"/>
                                        </p:tgtEl>
                                      </p:cBhvr>
                                    </p:animEffect>
                                    <p:anim calcmode="lin" valueType="num">
                                      <p:cBhvr>
                                        <p:cTn id="15" dur="1000" fill="hold"/>
                                        <p:tgtEl>
                                          <p:spTgt spid="333844"/>
                                        </p:tgtEl>
                                        <p:attrNameLst>
                                          <p:attrName>ppt_x</p:attrName>
                                        </p:attrNameLst>
                                      </p:cBhvr>
                                      <p:tavLst>
                                        <p:tav tm="0">
                                          <p:val>
                                            <p:strVal val="#ppt_x"/>
                                          </p:val>
                                        </p:tav>
                                        <p:tav tm="100000">
                                          <p:val>
                                            <p:strVal val="#ppt_x"/>
                                          </p:val>
                                        </p:tav>
                                      </p:tavLst>
                                    </p:anim>
                                    <p:anim calcmode="lin" valueType="num">
                                      <p:cBhvr>
                                        <p:cTn id="16" dur="1000" fill="hold"/>
                                        <p:tgtEl>
                                          <p:spTgt spid="3338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 grpId="0" animBg="1"/>
      <p:bldP spid="15" grpId="0"/>
      <p:bldP spid="16" grpId="0"/>
      <p:bldP spid="17"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182</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Predição de </a:t>
            </a:r>
            <a:r>
              <a:rPr lang="pt-BR" altLang="pt-BR" i="1" dirty="0">
                <a:solidFill>
                  <a:srgbClr val="000000"/>
                </a:solidFill>
              </a:rPr>
              <a:t>k</a:t>
            </a:r>
            <a:r>
              <a:rPr lang="pt-BR" altLang="pt-BR" dirty="0">
                <a:solidFill>
                  <a:srgbClr val="000000"/>
                </a:solidFill>
              </a:rPr>
              <a:t>+1 feita no instante </a:t>
            </a:r>
            <a:r>
              <a:rPr lang="pt-BR" altLang="pt-BR" i="1" dirty="0">
                <a:solidFill>
                  <a:srgbClr val="000000"/>
                </a:solidFill>
              </a:rPr>
              <a:t>k</a:t>
            </a:r>
            <a:r>
              <a:rPr lang="pt-BR" altLang="pt-BR" dirty="0">
                <a:solidFill>
                  <a:srgbClr val="000000"/>
                </a:solidFill>
              </a:rPr>
              <a:t>+1:</a:t>
            </a:r>
          </a:p>
          <a:p>
            <a:pPr>
              <a:buFontTx/>
              <a:buNone/>
            </a:pPr>
            <a:endParaRPr lang="pt-BR" altLang="pt-BR" sz="3100" dirty="0">
              <a:solidFill>
                <a:srgbClr val="000000"/>
              </a:solidFill>
              <a:latin typeface="Times New Roman" pitchFamily="18" charset="0"/>
            </a:endParaRPr>
          </a:p>
        </p:txBody>
      </p:sp>
      <p:sp>
        <p:nvSpPr>
          <p:cNvPr id="333845" name="Rectangle 21"/>
          <p:cNvSpPr>
            <a:spLocks noChangeArrowheads="1"/>
          </p:cNvSpPr>
          <p:nvPr/>
        </p:nvSpPr>
        <p:spPr bwMode="auto">
          <a:xfrm>
            <a:off x="0" y="30897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graphicFrame>
        <p:nvGraphicFramePr>
          <p:cNvPr id="333844" name="Object 20"/>
          <p:cNvGraphicFramePr>
            <a:graphicFrameLocks noChangeAspect="1"/>
          </p:cNvGraphicFramePr>
          <p:nvPr>
            <p:extLst>
              <p:ext uri="{D42A27DB-BD31-4B8C-83A1-F6EECF244321}">
                <p14:modId xmlns:p14="http://schemas.microsoft.com/office/powerpoint/2010/main" val="3479095121"/>
              </p:ext>
            </p:extLst>
          </p:nvPr>
        </p:nvGraphicFramePr>
        <p:xfrm>
          <a:off x="12935" y="3830044"/>
          <a:ext cx="9177412" cy="1328527"/>
        </p:xfrm>
        <a:graphic>
          <a:graphicData uri="http://schemas.openxmlformats.org/presentationml/2006/ole">
            <mc:AlternateContent xmlns:mc="http://schemas.openxmlformats.org/markup-compatibility/2006">
              <mc:Choice xmlns:v="urn:schemas-microsoft-com:vml" Requires="v">
                <p:oleObj spid="_x0000_s1184792" name="Equation" r:id="rId4" imgW="2692080" imgH="393480" progId="Equation.DSMT4">
                  <p:embed/>
                </p:oleObj>
              </mc:Choice>
              <mc:Fallback>
                <p:oleObj name="Equation" r:id="rId4" imgW="2692080" imgH="393480" progId="Equation.DSMT4">
                  <p:embed/>
                  <p:pic>
                    <p:nvPicPr>
                      <p:cNvPr id="333844" name="Object 20"/>
                      <p:cNvPicPr>
                        <a:picLocks noChangeAspect="1" noChangeArrowheads="1"/>
                      </p:cNvPicPr>
                      <p:nvPr/>
                    </p:nvPicPr>
                    <p:blipFill>
                      <a:blip r:embed="rId5"/>
                      <a:srcRect/>
                      <a:stretch>
                        <a:fillRect/>
                      </a:stretch>
                    </p:blipFill>
                    <p:spPr bwMode="auto">
                      <a:xfrm>
                        <a:off x="12935" y="3830044"/>
                        <a:ext cx="9177412" cy="132852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7" name="Retângulo de cantos arredondados 16"/>
          <p:cNvSpPr/>
          <p:nvPr/>
        </p:nvSpPr>
        <p:spPr bwMode="auto">
          <a:xfrm>
            <a:off x="6686218" y="3889775"/>
            <a:ext cx="2448272"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8" name="Conector de seta reta 7"/>
          <p:cNvCxnSpPr/>
          <p:nvPr/>
        </p:nvCxnSpPr>
        <p:spPr bwMode="auto">
          <a:xfrm flipV="1">
            <a:off x="7574722" y="3284984"/>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5">
            <a:extLst>
              <a:ext uri="{FF2B5EF4-FFF2-40B4-BE49-F238E27FC236}">
                <a16:creationId xmlns:a16="http://schemas.microsoft.com/office/drawing/2014/main" id="{6C75CC37-6250-40B8-912D-8F4F163990EF}"/>
              </a:ext>
            </a:extLst>
          </p:cNvPr>
          <p:cNvSpPr/>
          <p:nvPr/>
        </p:nvSpPr>
        <p:spPr>
          <a:xfrm>
            <a:off x="498609" y="2233826"/>
            <a:ext cx="8146781" cy="1015663"/>
          </a:xfrm>
          <a:prstGeom prst="rect">
            <a:avLst/>
          </a:prstGeom>
          <a:noFill/>
        </p:spPr>
        <p:txBody>
          <a:bodyPr wrap="non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rPr>
              <a:t>Embora a ação em k+1 ainda está sendo calculada,</a:t>
            </a:r>
          </a:p>
          <a:p>
            <a:pPr algn="ctr"/>
            <a:r>
              <a:rPr lang="pt-BR" sz="2000" dirty="0">
                <a:ln w="0"/>
                <a:effectLst>
                  <a:outerShdw blurRad="38100" dist="19050" dir="2700000" algn="tl" rotWithShape="0">
                    <a:schemeClr val="dk1">
                      <a:alpha val="40000"/>
                    </a:schemeClr>
                  </a:outerShdw>
                </a:effectLst>
              </a:rPr>
              <a:t>no instante k+1, é utilizada a ação que foi calculada </a:t>
            </a:r>
          </a:p>
          <a:p>
            <a:pPr algn="ctr"/>
            <a:r>
              <a:rPr lang="pt-BR" sz="2000" b="0" cap="none" spc="0" dirty="0">
                <a:ln w="0"/>
                <a:solidFill>
                  <a:schemeClr val="tx1"/>
                </a:solidFill>
                <a:effectLst>
                  <a:outerShdw blurRad="38100" dist="19050" dir="2700000" algn="tl" rotWithShape="0">
                    <a:schemeClr val="dk1">
                      <a:alpha val="40000"/>
                    </a:schemeClr>
                  </a:outerShdw>
                </a:effectLst>
              </a:rPr>
              <a:t>em k pois é a ação mais provável e viável do problema de otimização.</a:t>
            </a:r>
          </a:p>
        </p:txBody>
      </p:sp>
    </p:spTree>
    <p:extLst>
      <p:ext uri="{BB962C8B-B14F-4D97-AF65-F5344CB8AC3E}">
        <p14:creationId xmlns:p14="http://schemas.microsoft.com/office/powerpoint/2010/main" val="28179743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183</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33" name="Rectangle 9"/>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graphicFrame>
        <p:nvGraphicFramePr>
          <p:cNvPr id="333840" name="Object 16"/>
          <p:cNvGraphicFramePr>
            <a:graphicFrameLocks noChangeAspect="1"/>
          </p:cNvGraphicFramePr>
          <p:nvPr>
            <p:extLst>
              <p:ext uri="{D42A27DB-BD31-4B8C-83A1-F6EECF244321}">
                <p14:modId xmlns:p14="http://schemas.microsoft.com/office/powerpoint/2010/main" val="3320765935"/>
              </p:ext>
            </p:extLst>
          </p:nvPr>
        </p:nvGraphicFramePr>
        <p:xfrm>
          <a:off x="449263" y="3035300"/>
          <a:ext cx="4154487" cy="1358900"/>
        </p:xfrm>
        <a:graphic>
          <a:graphicData uri="http://schemas.openxmlformats.org/presentationml/2006/ole">
            <mc:AlternateContent xmlns:mc="http://schemas.openxmlformats.org/markup-compatibility/2006">
              <mc:Choice xmlns:v="urn:schemas-microsoft-com:vml" Requires="v">
                <p:oleObj spid="_x0000_s1111244" name="Equation" r:id="rId4" imgW="1193760" imgH="393480" progId="Equation.DSMT4">
                  <p:embed/>
                </p:oleObj>
              </mc:Choice>
              <mc:Fallback>
                <p:oleObj name="Equation" r:id="rId4" imgW="1193760" imgH="393480" progId="Equation.DSMT4">
                  <p:embed/>
                  <p:pic>
                    <p:nvPicPr>
                      <p:cNvPr id="0" name=""/>
                      <p:cNvPicPr>
                        <a:picLocks noChangeAspect="1" noChangeArrowheads="1"/>
                      </p:cNvPicPr>
                      <p:nvPr/>
                    </p:nvPicPr>
                    <p:blipFill>
                      <a:blip r:embed="rId5"/>
                      <a:srcRect/>
                      <a:stretch>
                        <a:fillRect/>
                      </a:stretch>
                    </p:blipFill>
                    <p:spPr bwMode="auto">
                      <a:xfrm>
                        <a:off x="449263" y="3035300"/>
                        <a:ext cx="4154487" cy="13589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A predição para </a:t>
            </a:r>
            <a:r>
              <a:rPr lang="pt-BR" altLang="pt-BR" i="1" dirty="0">
                <a:solidFill>
                  <a:srgbClr val="000000"/>
                </a:solidFill>
              </a:rPr>
              <a:t>k</a:t>
            </a:r>
            <a:r>
              <a:rPr lang="pt-BR" altLang="pt-BR" dirty="0">
                <a:solidFill>
                  <a:srgbClr val="000000"/>
                </a:solidFill>
              </a:rPr>
              <a:t>+2 nesse instante </a:t>
            </a:r>
            <a:r>
              <a:rPr lang="pt-BR" altLang="pt-BR" i="1" dirty="0">
                <a:solidFill>
                  <a:srgbClr val="000000"/>
                </a:solidFill>
              </a:rPr>
              <a:t>k</a:t>
            </a:r>
            <a:r>
              <a:rPr lang="pt-BR" altLang="pt-BR" dirty="0">
                <a:solidFill>
                  <a:srgbClr val="000000"/>
                </a:solidFill>
              </a:rPr>
              <a:t>+1 será, analogamente:</a:t>
            </a:r>
          </a:p>
          <a:p>
            <a:pPr>
              <a:buFontTx/>
              <a:buNone/>
            </a:pPr>
            <a:endParaRPr lang="pt-BR" altLang="pt-BR" sz="3100" dirty="0">
              <a:solidFill>
                <a:srgbClr val="000000"/>
              </a:solidFill>
              <a:latin typeface="Times New Roman" pitchFamily="18" charset="0"/>
            </a:endParaRPr>
          </a:p>
        </p:txBody>
      </p:sp>
      <p:sp>
        <p:nvSpPr>
          <p:cNvPr id="333845" name="Rectangle 2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graphicFrame>
        <p:nvGraphicFramePr>
          <p:cNvPr id="333844" name="Object 20"/>
          <p:cNvGraphicFramePr>
            <a:graphicFrameLocks noChangeAspect="1"/>
          </p:cNvGraphicFramePr>
          <p:nvPr>
            <p:extLst>
              <p:ext uri="{D42A27DB-BD31-4B8C-83A1-F6EECF244321}">
                <p14:modId xmlns:p14="http://schemas.microsoft.com/office/powerpoint/2010/main" val="3079711075"/>
              </p:ext>
            </p:extLst>
          </p:nvPr>
        </p:nvGraphicFramePr>
        <p:xfrm>
          <a:off x="1128713" y="5184775"/>
          <a:ext cx="6938962" cy="995363"/>
        </p:xfrm>
        <a:graphic>
          <a:graphicData uri="http://schemas.openxmlformats.org/presentationml/2006/ole">
            <mc:AlternateContent xmlns:mc="http://schemas.openxmlformats.org/markup-compatibility/2006">
              <mc:Choice xmlns:v="urn:schemas-microsoft-com:vml" Requires="v">
                <p:oleObj spid="_x0000_s1111245" name="Equation" r:id="rId6" imgW="2717640" imgH="393480" progId="Equation.DSMT4">
                  <p:embed/>
                </p:oleObj>
              </mc:Choice>
              <mc:Fallback>
                <p:oleObj name="Equation" r:id="rId6" imgW="2717640" imgH="393480" progId="Equation.DSMT4">
                  <p:embed/>
                  <p:pic>
                    <p:nvPicPr>
                      <p:cNvPr id="0" name=""/>
                      <p:cNvPicPr>
                        <a:picLocks noChangeAspect="1" noChangeArrowheads="1"/>
                      </p:cNvPicPr>
                      <p:nvPr/>
                    </p:nvPicPr>
                    <p:blipFill>
                      <a:blip r:embed="rId7"/>
                      <a:srcRect/>
                      <a:stretch>
                        <a:fillRect/>
                      </a:stretch>
                    </p:blipFill>
                    <p:spPr bwMode="auto">
                      <a:xfrm>
                        <a:off x="1128713" y="5184775"/>
                        <a:ext cx="6938962" cy="99536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Seta para baixo 2"/>
          <p:cNvSpPr/>
          <p:nvPr/>
        </p:nvSpPr>
        <p:spPr bwMode="auto">
          <a:xfrm rot="10800000">
            <a:off x="6560438" y="4157468"/>
            <a:ext cx="484632" cy="978408"/>
          </a:xfrm>
          <a:prstGeom prst="downArrow">
            <a:avLst/>
          </a:prstGeom>
          <a:solidFill>
            <a:srgbClr val="F6FBB7"/>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 name="Retângulo de cantos arredondados 3"/>
          <p:cNvSpPr/>
          <p:nvPr/>
        </p:nvSpPr>
        <p:spPr bwMode="auto">
          <a:xfrm>
            <a:off x="4427984" y="5157192"/>
            <a:ext cx="3672408"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5" name="Retângulo 4"/>
          <p:cNvSpPr/>
          <p:nvPr/>
        </p:nvSpPr>
        <p:spPr>
          <a:xfrm>
            <a:off x="4720112" y="1844824"/>
            <a:ext cx="4165306" cy="2246769"/>
          </a:xfrm>
          <a:prstGeom prst="rect">
            <a:avLst/>
          </a:prstGeom>
          <a:noFill/>
        </p:spPr>
        <p:txBody>
          <a:bodyPr wrap="none" lIns="91440" tIns="45720" rIns="91440" bIns="45720">
            <a:spAutoFit/>
          </a:bodyPr>
          <a:lstStyle/>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O degrau aplicado em k</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Tem o efeito s3 no instante</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K+3 e o degrau aplicado </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em K+1 de s2.</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Não houve degrau em k+2 </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porque só existem </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duas ações de controle.</a:t>
            </a:r>
          </a:p>
        </p:txBody>
      </p:sp>
    </p:spTree>
    <p:extLst>
      <p:ext uri="{BB962C8B-B14F-4D97-AF65-F5344CB8AC3E}">
        <p14:creationId xmlns:p14="http://schemas.microsoft.com/office/powerpoint/2010/main" val="32413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3844"/>
                                        </p:tgtEl>
                                        <p:attrNameLst>
                                          <p:attrName>style.visibility</p:attrName>
                                        </p:attrNameLst>
                                      </p:cBhvr>
                                      <p:to>
                                        <p:strVal val="visible"/>
                                      </p:to>
                                    </p:set>
                                    <p:animEffect transition="in" filter="fade">
                                      <p:cBhvr>
                                        <p:cTn id="14" dur="1000"/>
                                        <p:tgtEl>
                                          <p:spTgt spid="333844"/>
                                        </p:tgtEl>
                                      </p:cBhvr>
                                    </p:animEffect>
                                    <p:anim calcmode="lin" valueType="num">
                                      <p:cBhvr>
                                        <p:cTn id="15" dur="1000" fill="hold"/>
                                        <p:tgtEl>
                                          <p:spTgt spid="333844"/>
                                        </p:tgtEl>
                                        <p:attrNameLst>
                                          <p:attrName>ppt_x</p:attrName>
                                        </p:attrNameLst>
                                      </p:cBhvr>
                                      <p:tavLst>
                                        <p:tav tm="0">
                                          <p:val>
                                            <p:strVal val="#ppt_x"/>
                                          </p:val>
                                        </p:tav>
                                        <p:tav tm="100000">
                                          <p:val>
                                            <p:strVal val="#ppt_x"/>
                                          </p:val>
                                        </p:tav>
                                      </p:tavLst>
                                    </p:anim>
                                    <p:anim calcmode="lin" valueType="num">
                                      <p:cBhvr>
                                        <p:cTn id="16" dur="1000" fill="hold"/>
                                        <p:tgtEl>
                                          <p:spTgt spid="3338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4151805958"/>
              </p:ext>
            </p:extLst>
          </p:nvPr>
        </p:nvGraphicFramePr>
        <p:xfrm>
          <a:off x="64299" y="2924944"/>
          <a:ext cx="8972197" cy="3672408"/>
        </p:xfrm>
        <a:graphic>
          <a:graphicData uri="http://schemas.openxmlformats.org/presentationml/2006/ole">
            <mc:AlternateContent xmlns:mc="http://schemas.openxmlformats.org/markup-compatibility/2006">
              <mc:Choice xmlns:v="urn:schemas-microsoft-com:vml" Requires="v">
                <p:oleObj spid="_x0000_s606812" name="Equation" r:id="rId4" imgW="7403760" imgH="3022560" progId="Equation.DSMT4">
                  <p:embed/>
                </p:oleObj>
              </mc:Choice>
              <mc:Fallback>
                <p:oleObj name="Equation" r:id="rId4" imgW="7403760" imgH="3022560" progId="Equation.DSMT4">
                  <p:embed/>
                  <p:pic>
                    <p:nvPicPr>
                      <p:cNvPr id="0" name="Object 1"/>
                      <p:cNvPicPr>
                        <a:picLocks noChangeAspect="1" noChangeArrowheads="1"/>
                      </p:cNvPicPr>
                      <p:nvPr/>
                    </p:nvPicPr>
                    <p:blipFill>
                      <a:blip r:embed="rId5"/>
                      <a:srcRect/>
                      <a:stretch>
                        <a:fillRect/>
                      </a:stretch>
                    </p:blipFill>
                    <p:spPr bwMode="auto">
                      <a:xfrm>
                        <a:off x="64299" y="2924944"/>
                        <a:ext cx="8972197" cy="3672408"/>
                      </a:xfrm>
                      <a:prstGeom prst="rect">
                        <a:avLst/>
                      </a:prstGeom>
                      <a:solidFill>
                        <a:schemeClr val="accent3">
                          <a:lumMod val="95000"/>
                        </a:schemeClr>
                      </a:solidFill>
                    </p:spPr>
                  </p:pic>
                </p:oleObj>
              </mc:Fallback>
            </mc:AlternateContent>
          </a:graphicData>
        </a:graphic>
      </p:graphicFrame>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184</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Montando a equação matricial dessas duas ações de controle para predição até o horizonte </a:t>
            </a:r>
            <a:r>
              <a:rPr lang="pt-BR" altLang="pt-BR" i="1" dirty="0" err="1">
                <a:solidFill>
                  <a:srgbClr val="000000"/>
                </a:solidFill>
              </a:rPr>
              <a:t>np</a:t>
            </a:r>
            <a:r>
              <a:rPr lang="pt-BR" altLang="pt-BR" i="1" dirty="0">
                <a:solidFill>
                  <a:srgbClr val="000000"/>
                </a:solidFill>
              </a:rPr>
              <a:t> </a:t>
            </a:r>
            <a:r>
              <a:rPr lang="pt-BR" altLang="pt-BR" dirty="0">
                <a:solidFill>
                  <a:srgbClr val="000000"/>
                </a:solidFill>
              </a:rPr>
              <a:t>e já considerando a correção:</a:t>
            </a:r>
          </a:p>
          <a:p>
            <a:pPr>
              <a:buFontTx/>
              <a:buNone/>
            </a:pPr>
            <a:endParaRPr lang="pt-BR" altLang="pt-BR" sz="3100" dirty="0">
              <a:solidFill>
                <a:srgbClr val="000000"/>
              </a:solidFill>
              <a:latin typeface="Times New Roman" pitchFamily="18" charset="0"/>
            </a:endParaRPr>
          </a:p>
        </p:txBody>
      </p:sp>
      <p:sp>
        <p:nvSpPr>
          <p:cNvPr id="333845" name="Rectangle 2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tângulo de cantos arredondados 6"/>
          <p:cNvSpPr/>
          <p:nvPr/>
        </p:nvSpPr>
        <p:spPr bwMode="auto">
          <a:xfrm>
            <a:off x="0" y="2924944"/>
            <a:ext cx="61156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1547664" y="2924944"/>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4139952" y="3356992"/>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5508104" y="3017714"/>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8028384" y="3412390"/>
            <a:ext cx="504056" cy="37665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8398000" y="3717032"/>
            <a:ext cx="74600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755576" y="4797152"/>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3347864" y="5263835"/>
            <a:ext cx="576064" cy="29769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3927910" y="5551867"/>
            <a:ext cx="78810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2" name="Conector de seta reta 11"/>
          <p:cNvCxnSpPr>
            <a:stCxn id="7" idx="3"/>
          </p:cNvCxnSpPr>
          <p:nvPr/>
        </p:nvCxnSpPr>
        <p:spPr bwMode="auto">
          <a:xfrm>
            <a:off x="611560" y="3140968"/>
            <a:ext cx="93610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tângulo de cantos arredondados 26"/>
          <p:cNvSpPr/>
          <p:nvPr/>
        </p:nvSpPr>
        <p:spPr bwMode="auto">
          <a:xfrm>
            <a:off x="4562128" y="3681028"/>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35496" y="5508579"/>
            <a:ext cx="27028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a:extLst>
              <a:ext uri="{FF2B5EF4-FFF2-40B4-BE49-F238E27FC236}">
                <a16:creationId xmlns:a16="http://schemas.microsoft.com/office/drawing/2014/main" id="{7DE3512D-7254-49A7-9F55-1D60ECD146B8}"/>
              </a:ext>
            </a:extLst>
          </p:cNvPr>
          <p:cNvSpPr/>
          <p:nvPr/>
        </p:nvSpPr>
        <p:spPr>
          <a:xfrm>
            <a:off x="5402516" y="5152836"/>
            <a:ext cx="3466013" cy="523220"/>
          </a:xfrm>
          <a:prstGeom prst="rect">
            <a:avLst/>
          </a:prstGeom>
          <a:noFill/>
        </p:spPr>
        <p:txBody>
          <a:bodyPr wrap="none" lIns="91440" tIns="45720" rIns="91440" bIns="45720">
            <a:spAutoFit/>
          </a:bodyPr>
          <a:lstStyle/>
          <a:p>
            <a:pPr algn="ctr"/>
            <a:r>
              <a:rPr lang="pt-BR" sz="2800" b="0" cap="none" spc="0" dirty="0">
                <a:ln w="0"/>
                <a:solidFill>
                  <a:schemeClr val="tx1"/>
                </a:solidFill>
                <a:effectLst>
                  <a:outerShdw blurRad="38100" dist="19050" dir="2700000" algn="tl" rotWithShape="0">
                    <a:schemeClr val="dk1">
                      <a:alpha val="40000"/>
                    </a:schemeClr>
                  </a:outerShdw>
                </a:effectLst>
              </a:rPr>
              <a:t>Inserindo a correção</a:t>
            </a:r>
          </a:p>
        </p:txBody>
      </p:sp>
    </p:spTree>
    <p:extLst>
      <p:ext uri="{BB962C8B-B14F-4D97-AF65-F5344CB8AC3E}">
        <p14:creationId xmlns:p14="http://schemas.microsoft.com/office/powerpoint/2010/main" val="29640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P spid="18" grpId="0" animBg="1"/>
      <p:bldP spid="19" grpId="0" animBg="1"/>
      <p:bldP spid="20" grpId="0" animBg="1"/>
      <p:bldP spid="21" grpId="0" animBg="1"/>
      <p:bldP spid="22" grpId="0" animBg="1"/>
      <p:bldP spid="27" grpId="0" animBg="1"/>
      <p:bldP spid="2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1485411115"/>
              </p:ext>
            </p:extLst>
          </p:nvPr>
        </p:nvGraphicFramePr>
        <p:xfrm>
          <a:off x="65088" y="2924175"/>
          <a:ext cx="8970962" cy="3673475"/>
        </p:xfrm>
        <a:graphic>
          <a:graphicData uri="http://schemas.openxmlformats.org/presentationml/2006/ole">
            <mc:AlternateContent xmlns:mc="http://schemas.openxmlformats.org/markup-compatibility/2006">
              <mc:Choice xmlns:v="urn:schemas-microsoft-com:vml" Requires="v">
                <p:oleObj spid="_x0000_s609882" name="Equation" r:id="rId4" imgW="7403760" imgH="3022560" progId="Equation.DSMT4">
                  <p:embed/>
                </p:oleObj>
              </mc:Choice>
              <mc:Fallback>
                <p:oleObj name="Equation" r:id="rId4" imgW="7403760" imgH="3022560" progId="Equation.DSMT4">
                  <p:embed/>
                  <p:pic>
                    <p:nvPicPr>
                      <p:cNvPr id="0" name=""/>
                      <p:cNvPicPr>
                        <a:picLocks noChangeAspect="1" noChangeArrowheads="1"/>
                      </p:cNvPicPr>
                      <p:nvPr/>
                    </p:nvPicPr>
                    <p:blipFill>
                      <a:blip r:embed="rId5"/>
                      <a:srcRect/>
                      <a:stretch>
                        <a:fillRect/>
                      </a:stretch>
                    </p:blipFill>
                    <p:spPr bwMode="auto">
                      <a:xfrm>
                        <a:off x="65088" y="2924175"/>
                        <a:ext cx="8970962" cy="3673475"/>
                      </a:xfrm>
                      <a:prstGeom prst="rect">
                        <a:avLst/>
                      </a:prstGeom>
                      <a:solidFill>
                        <a:schemeClr val="accent3">
                          <a:lumMod val="95000"/>
                        </a:schemeClr>
                      </a:solidFill>
                    </p:spPr>
                  </p:pic>
                </p:oleObj>
              </mc:Fallback>
            </mc:AlternateContent>
          </a:graphicData>
        </a:graphic>
      </p:graphicFrame>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185</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Montando a equação matricial dessas duas ações de controle para predição até o horizonte </a:t>
            </a:r>
            <a:r>
              <a:rPr lang="pt-BR" altLang="pt-BR" i="1" dirty="0" err="1">
                <a:solidFill>
                  <a:srgbClr val="000000"/>
                </a:solidFill>
              </a:rPr>
              <a:t>np</a:t>
            </a:r>
            <a:r>
              <a:rPr lang="pt-BR" altLang="pt-BR" dirty="0">
                <a:solidFill>
                  <a:srgbClr val="000000"/>
                </a:solidFill>
              </a:rPr>
              <a:t>:</a:t>
            </a:r>
          </a:p>
          <a:p>
            <a:pPr>
              <a:buFontTx/>
              <a:buNone/>
            </a:pPr>
            <a:endParaRPr lang="pt-BR" altLang="pt-BR" sz="3100" dirty="0">
              <a:solidFill>
                <a:srgbClr val="000000"/>
              </a:solidFill>
              <a:latin typeface="Times New Roman" pitchFamily="18" charset="0"/>
            </a:endParaRPr>
          </a:p>
        </p:txBody>
      </p:sp>
      <p:sp>
        <p:nvSpPr>
          <p:cNvPr id="333845" name="Rectangle 2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tângulo de cantos arredondados 6"/>
          <p:cNvSpPr/>
          <p:nvPr/>
        </p:nvSpPr>
        <p:spPr bwMode="auto">
          <a:xfrm>
            <a:off x="0" y="3312694"/>
            <a:ext cx="61156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2123728" y="3312694"/>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4139952" y="3744742"/>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6012160" y="3284984"/>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8028384" y="3717032"/>
            <a:ext cx="504056" cy="37665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8532440" y="3717032"/>
            <a:ext cx="61156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1331640" y="5085184"/>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3347864" y="5579577"/>
            <a:ext cx="576064" cy="29769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3927910" y="5551867"/>
            <a:ext cx="78810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2" name="Conector de seta reta 11"/>
          <p:cNvCxnSpPr>
            <a:stCxn id="7" idx="3"/>
            <a:endCxn id="8" idx="1"/>
          </p:cNvCxnSpPr>
          <p:nvPr/>
        </p:nvCxnSpPr>
        <p:spPr bwMode="auto">
          <a:xfrm>
            <a:off x="611560" y="3528718"/>
            <a:ext cx="1512168"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tângulo de cantos arredondados 26"/>
          <p:cNvSpPr/>
          <p:nvPr/>
        </p:nvSpPr>
        <p:spPr bwMode="auto">
          <a:xfrm>
            <a:off x="4716014" y="3681028"/>
            <a:ext cx="360041"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35496" y="5508579"/>
            <a:ext cx="27028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996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P spid="18" grpId="0" animBg="1"/>
      <p:bldP spid="19" grpId="0" animBg="1"/>
      <p:bldP spid="20" grpId="0" animBg="1"/>
      <p:bldP spid="21" grpId="0" animBg="1"/>
      <p:bldP spid="22" grpId="0" animBg="1"/>
      <p:bldP spid="27" grpId="0" animBg="1"/>
      <p:bldP spid="2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186</a:t>
            </a:fld>
            <a:endParaRPr lang="pt-BR" altLang="pt-BR"/>
          </a:p>
        </p:txBody>
      </p:sp>
      <p:sp>
        <p:nvSpPr>
          <p:cNvPr id="4" name="Retângulo 3"/>
          <p:cNvSpPr/>
          <p:nvPr/>
        </p:nvSpPr>
        <p:spPr>
          <a:xfrm>
            <a:off x="5885" y="1916832"/>
            <a:ext cx="9174627" cy="2585323"/>
          </a:xfrm>
          <a:prstGeom prst="rect">
            <a:avLst/>
          </a:prstGeom>
          <a:noFill/>
        </p:spPr>
        <p:txBody>
          <a:bodyPr wrap="none" lIns="91440" tIns="45720" rIns="91440" bIns="45720">
            <a:spAutoFit/>
          </a:bodyPr>
          <a:lstStyle/>
          <a:p>
            <a:pPr algn="ctr"/>
            <a:r>
              <a:rPr lang="pt-BR"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Inserindo m=3 </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ações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no</a:t>
            </a:r>
          </a:p>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realinhamento</a:t>
            </a:r>
          </a:p>
        </p:txBody>
      </p:sp>
    </p:spTree>
    <p:extLst>
      <p:ext uri="{BB962C8B-B14F-4D97-AF65-F5344CB8AC3E}">
        <p14:creationId xmlns:p14="http://schemas.microsoft.com/office/powerpoint/2010/main" val="5644820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187</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3833" name="Rectangle 9"/>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graphicFrame>
        <p:nvGraphicFramePr>
          <p:cNvPr id="333840" name="Object 16"/>
          <p:cNvGraphicFramePr>
            <a:graphicFrameLocks noChangeAspect="1"/>
          </p:cNvGraphicFramePr>
          <p:nvPr>
            <p:extLst>
              <p:ext uri="{D42A27DB-BD31-4B8C-83A1-F6EECF244321}">
                <p14:modId xmlns:p14="http://schemas.microsoft.com/office/powerpoint/2010/main" val="2096598558"/>
              </p:ext>
            </p:extLst>
          </p:nvPr>
        </p:nvGraphicFramePr>
        <p:xfrm>
          <a:off x="449263" y="2459236"/>
          <a:ext cx="4154487" cy="1358900"/>
        </p:xfrm>
        <a:graphic>
          <a:graphicData uri="http://schemas.openxmlformats.org/presentationml/2006/ole">
            <mc:AlternateContent xmlns:mc="http://schemas.openxmlformats.org/markup-compatibility/2006">
              <mc:Choice xmlns:v="urn:schemas-microsoft-com:vml" Requires="v">
                <p:oleObj spid="_x0000_s1117362" name="Equation" r:id="rId4" imgW="1193760" imgH="393480" progId="Equation.DSMT4">
                  <p:embed/>
                </p:oleObj>
              </mc:Choice>
              <mc:Fallback>
                <p:oleObj name="Equation" r:id="rId4" imgW="1193760" imgH="393480" progId="Equation.DSMT4">
                  <p:embed/>
                  <p:pic>
                    <p:nvPicPr>
                      <p:cNvPr id="0" name=""/>
                      <p:cNvPicPr>
                        <a:picLocks noChangeAspect="1" noChangeArrowheads="1"/>
                      </p:cNvPicPr>
                      <p:nvPr/>
                    </p:nvPicPr>
                    <p:blipFill>
                      <a:blip r:embed="rId5"/>
                      <a:srcRect/>
                      <a:stretch>
                        <a:fillRect/>
                      </a:stretch>
                    </p:blipFill>
                    <p:spPr bwMode="auto">
                      <a:xfrm>
                        <a:off x="449263" y="2459236"/>
                        <a:ext cx="4154487" cy="13589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33843" name="Rectangle 19"/>
          <p:cNvSpPr>
            <a:spLocks noChangeArrowheads="1"/>
          </p:cNvSpPr>
          <p:nvPr/>
        </p:nvSpPr>
        <p:spPr bwMode="auto">
          <a:xfrm>
            <a:off x="755576" y="1412776"/>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solidFill>
                  <a:srgbClr val="000000"/>
                </a:solidFill>
              </a:rPr>
              <a:t>A predição para </a:t>
            </a:r>
            <a:r>
              <a:rPr lang="pt-BR" altLang="pt-BR" i="1" dirty="0">
                <a:solidFill>
                  <a:srgbClr val="000000"/>
                </a:solidFill>
              </a:rPr>
              <a:t>k</a:t>
            </a:r>
            <a:r>
              <a:rPr lang="pt-BR" altLang="pt-BR" dirty="0">
                <a:solidFill>
                  <a:srgbClr val="000000"/>
                </a:solidFill>
              </a:rPr>
              <a:t>+2 nesse instante </a:t>
            </a:r>
            <a:r>
              <a:rPr lang="pt-BR" altLang="pt-BR" i="1" dirty="0">
                <a:solidFill>
                  <a:srgbClr val="000000"/>
                </a:solidFill>
              </a:rPr>
              <a:t>k</a:t>
            </a:r>
            <a:r>
              <a:rPr lang="pt-BR" altLang="pt-BR" dirty="0">
                <a:solidFill>
                  <a:srgbClr val="000000"/>
                </a:solidFill>
              </a:rPr>
              <a:t>+1 será, analogamente:</a:t>
            </a:r>
          </a:p>
          <a:p>
            <a:pPr>
              <a:buFontTx/>
              <a:buNone/>
            </a:pPr>
            <a:endParaRPr lang="pt-BR" altLang="pt-BR" sz="3100" dirty="0">
              <a:solidFill>
                <a:srgbClr val="000000"/>
              </a:solidFill>
              <a:latin typeface="Times New Roman" pitchFamily="18" charset="0"/>
            </a:endParaRPr>
          </a:p>
        </p:txBody>
      </p:sp>
      <p:graphicFrame>
        <p:nvGraphicFramePr>
          <p:cNvPr id="333844" name="Object 20"/>
          <p:cNvGraphicFramePr>
            <a:graphicFrameLocks noChangeAspect="1"/>
          </p:cNvGraphicFramePr>
          <p:nvPr>
            <p:extLst>
              <p:ext uri="{D42A27DB-BD31-4B8C-83A1-F6EECF244321}">
                <p14:modId xmlns:p14="http://schemas.microsoft.com/office/powerpoint/2010/main" val="2941558402"/>
              </p:ext>
            </p:extLst>
          </p:nvPr>
        </p:nvGraphicFramePr>
        <p:xfrm>
          <a:off x="57336" y="4581128"/>
          <a:ext cx="9029328" cy="891277"/>
        </p:xfrm>
        <a:graphic>
          <a:graphicData uri="http://schemas.openxmlformats.org/presentationml/2006/ole">
            <mc:AlternateContent xmlns:mc="http://schemas.openxmlformats.org/markup-compatibility/2006">
              <mc:Choice xmlns:v="urn:schemas-microsoft-com:vml" Requires="v">
                <p:oleObj spid="_x0000_s1117363" name="Equation" r:id="rId6" imgW="3949560" imgH="393480" progId="Equation.DSMT4">
                  <p:embed/>
                </p:oleObj>
              </mc:Choice>
              <mc:Fallback>
                <p:oleObj name="Equation" r:id="rId6" imgW="3949560" imgH="393480" progId="Equation.DSMT4">
                  <p:embed/>
                  <p:pic>
                    <p:nvPicPr>
                      <p:cNvPr id="0" name=""/>
                      <p:cNvPicPr>
                        <a:picLocks noChangeAspect="1" noChangeArrowheads="1"/>
                      </p:cNvPicPr>
                      <p:nvPr/>
                    </p:nvPicPr>
                    <p:blipFill>
                      <a:blip r:embed="rId7"/>
                      <a:srcRect/>
                      <a:stretch>
                        <a:fillRect/>
                      </a:stretch>
                    </p:blipFill>
                    <p:spPr bwMode="auto">
                      <a:xfrm>
                        <a:off x="57336" y="4581128"/>
                        <a:ext cx="9029328" cy="89127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Seta para baixo 2"/>
          <p:cNvSpPr/>
          <p:nvPr/>
        </p:nvSpPr>
        <p:spPr bwMode="auto">
          <a:xfrm rot="10800000">
            <a:off x="6560438" y="3581404"/>
            <a:ext cx="484632" cy="978408"/>
          </a:xfrm>
          <a:prstGeom prst="downArrow">
            <a:avLst/>
          </a:prstGeom>
          <a:solidFill>
            <a:srgbClr val="F6FBB7"/>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 name="Retângulo de cantos arredondados 3"/>
          <p:cNvSpPr/>
          <p:nvPr/>
        </p:nvSpPr>
        <p:spPr bwMode="auto">
          <a:xfrm>
            <a:off x="3059832" y="4581128"/>
            <a:ext cx="5256584"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5" name="Retângulo 4"/>
          <p:cNvSpPr/>
          <p:nvPr/>
        </p:nvSpPr>
        <p:spPr>
          <a:xfrm>
            <a:off x="4720099" y="2420888"/>
            <a:ext cx="4165307" cy="1015663"/>
          </a:xfrm>
          <a:prstGeom prst="rect">
            <a:avLst/>
          </a:prstGeom>
          <a:noFill/>
        </p:spPr>
        <p:txBody>
          <a:bodyPr wrap="none" lIns="91440" tIns="45720" rIns="91440" bIns="45720">
            <a:spAutoFit/>
          </a:bodyPr>
          <a:lstStyle/>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O degrau aplicado em k</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Tem o efeito s3 no instante</a:t>
            </a:r>
          </a:p>
          <a:p>
            <a:r>
              <a:rPr lang="pt-BR"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K+3. de K+1 s2 e de k+2 s1</a:t>
            </a:r>
          </a:p>
        </p:txBody>
      </p:sp>
      <p:sp>
        <p:nvSpPr>
          <p:cNvPr id="2" name="Retângulo de cantos arredondados 1"/>
          <p:cNvSpPr/>
          <p:nvPr/>
        </p:nvSpPr>
        <p:spPr bwMode="auto">
          <a:xfrm>
            <a:off x="323528" y="5013176"/>
            <a:ext cx="576064"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2" idx="2"/>
          </p:cNvCxnSpPr>
          <p:nvPr/>
        </p:nvCxnSpPr>
        <p:spPr bwMode="auto">
          <a:xfrm>
            <a:off x="611560" y="5373216"/>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922365" y="5473005"/>
            <a:ext cx="3309496" cy="1384995"/>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Define a ação</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a:t>
            </a:r>
            <a:r>
              <a:rPr lang="pt-BR"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k+j</a:t>
            </a: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que o</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Degrau vale s1</a:t>
            </a:r>
          </a:p>
        </p:txBody>
      </p:sp>
      <p:cxnSp>
        <p:nvCxnSpPr>
          <p:cNvPr id="10" name="Conector de seta reta 9"/>
          <p:cNvCxnSpPr>
            <a:stCxn id="8" idx="3"/>
          </p:cNvCxnSpPr>
          <p:nvPr/>
        </p:nvCxnSpPr>
        <p:spPr bwMode="auto">
          <a:xfrm flipV="1">
            <a:off x="4231861" y="5193196"/>
            <a:ext cx="2328576" cy="9723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64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3840"/>
                                        </p:tgtEl>
                                        <p:attrNameLst>
                                          <p:attrName>style.visibility</p:attrName>
                                        </p:attrNameLst>
                                      </p:cBhvr>
                                      <p:to>
                                        <p:strVal val="visible"/>
                                      </p:to>
                                    </p:set>
                                    <p:animEffect transition="in" filter="fade">
                                      <p:cBhvr>
                                        <p:cTn id="7" dur="1000"/>
                                        <p:tgtEl>
                                          <p:spTgt spid="333840"/>
                                        </p:tgtEl>
                                      </p:cBhvr>
                                    </p:animEffect>
                                    <p:anim calcmode="lin" valueType="num">
                                      <p:cBhvr>
                                        <p:cTn id="8" dur="1000" fill="hold"/>
                                        <p:tgtEl>
                                          <p:spTgt spid="333840"/>
                                        </p:tgtEl>
                                        <p:attrNameLst>
                                          <p:attrName>ppt_x</p:attrName>
                                        </p:attrNameLst>
                                      </p:cBhvr>
                                      <p:tavLst>
                                        <p:tav tm="0">
                                          <p:val>
                                            <p:strVal val="#ppt_x"/>
                                          </p:val>
                                        </p:tav>
                                        <p:tav tm="100000">
                                          <p:val>
                                            <p:strVal val="#ppt_x"/>
                                          </p:val>
                                        </p:tav>
                                      </p:tavLst>
                                    </p:anim>
                                    <p:anim calcmode="lin" valueType="num">
                                      <p:cBhvr>
                                        <p:cTn id="9" dur="1000" fill="hold"/>
                                        <p:tgtEl>
                                          <p:spTgt spid="3338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3844"/>
                                        </p:tgtEl>
                                        <p:attrNameLst>
                                          <p:attrName>style.visibility</p:attrName>
                                        </p:attrNameLst>
                                      </p:cBhvr>
                                      <p:to>
                                        <p:strVal val="visible"/>
                                      </p:to>
                                    </p:set>
                                    <p:animEffect transition="in" filter="fade">
                                      <p:cBhvr>
                                        <p:cTn id="14" dur="1000"/>
                                        <p:tgtEl>
                                          <p:spTgt spid="333844"/>
                                        </p:tgtEl>
                                      </p:cBhvr>
                                    </p:animEffect>
                                    <p:anim calcmode="lin" valueType="num">
                                      <p:cBhvr>
                                        <p:cTn id="15" dur="1000" fill="hold"/>
                                        <p:tgtEl>
                                          <p:spTgt spid="333844"/>
                                        </p:tgtEl>
                                        <p:attrNameLst>
                                          <p:attrName>ppt_x</p:attrName>
                                        </p:attrNameLst>
                                      </p:cBhvr>
                                      <p:tavLst>
                                        <p:tav tm="0">
                                          <p:val>
                                            <p:strVal val="#ppt_x"/>
                                          </p:val>
                                        </p:tav>
                                        <p:tav tm="100000">
                                          <p:val>
                                            <p:strVal val="#ppt_x"/>
                                          </p:val>
                                        </p:tav>
                                      </p:tavLst>
                                    </p:anim>
                                    <p:anim calcmode="lin" valueType="num">
                                      <p:cBhvr>
                                        <p:cTn id="16" dur="1000" fill="hold"/>
                                        <p:tgtEl>
                                          <p:spTgt spid="3338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 grpId="0" animBg="1"/>
      <p:bldP spid="8"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188</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dirty="0"/>
              <a:t>DMC por realinhamento</a:t>
            </a:r>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3938455549"/>
              </p:ext>
            </p:extLst>
          </p:nvPr>
        </p:nvGraphicFramePr>
        <p:xfrm>
          <a:off x="167858" y="1844824"/>
          <a:ext cx="8883246" cy="3528392"/>
        </p:xfrm>
        <a:graphic>
          <a:graphicData uri="http://schemas.openxmlformats.org/presentationml/2006/ole">
            <mc:AlternateContent xmlns:mc="http://schemas.openxmlformats.org/markup-compatibility/2006">
              <mc:Choice xmlns:v="urn:schemas-microsoft-com:vml" Requires="v">
                <p:oleObj spid="_x0000_s1141884" name="Equation" r:id="rId4" imgW="7632360" imgH="3022560" progId="Equation.DSMT4">
                  <p:embed/>
                </p:oleObj>
              </mc:Choice>
              <mc:Fallback>
                <p:oleObj name="Equation" r:id="rId4" imgW="7632360" imgH="3022560" progId="Equation.DSMT4">
                  <p:embed/>
                  <p:pic>
                    <p:nvPicPr>
                      <p:cNvPr id="0" name="Object 10"/>
                      <p:cNvPicPr>
                        <a:picLocks noChangeAspect="1" noChangeArrowheads="1"/>
                      </p:cNvPicPr>
                      <p:nvPr/>
                    </p:nvPicPr>
                    <p:blipFill>
                      <a:blip r:embed="rId5"/>
                      <a:srcRect/>
                      <a:stretch>
                        <a:fillRect/>
                      </a:stretch>
                    </p:blipFill>
                    <p:spPr bwMode="auto">
                      <a:xfrm>
                        <a:off x="167858" y="1844824"/>
                        <a:ext cx="8883246" cy="3528392"/>
                      </a:xfrm>
                      <a:prstGeom prst="rect">
                        <a:avLst/>
                      </a:prstGeom>
                      <a:solidFill>
                        <a:srgbClr val="F6FBB7"/>
                      </a:solidFill>
                    </p:spPr>
                  </p:pic>
                </p:oleObj>
              </mc:Fallback>
            </mc:AlternateContent>
          </a:graphicData>
        </a:graphic>
      </p:graphicFrame>
      <p:sp>
        <p:nvSpPr>
          <p:cNvPr id="8" name="Retângulo de cantos arredondados 7"/>
          <p:cNvSpPr/>
          <p:nvPr/>
        </p:nvSpPr>
        <p:spPr bwMode="auto">
          <a:xfrm>
            <a:off x="179512" y="184482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1619672" y="184482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4067944" y="2240035"/>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5364088" y="184482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7740352" y="2276872"/>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8262245" y="256490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827584" y="364502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3347864" y="400506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de cantos arredondados 22"/>
          <p:cNvSpPr/>
          <p:nvPr/>
        </p:nvSpPr>
        <p:spPr bwMode="auto">
          <a:xfrm>
            <a:off x="3819898" y="4414129"/>
            <a:ext cx="752101"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Retângulo de cantos arredondados 23"/>
          <p:cNvSpPr/>
          <p:nvPr/>
        </p:nvSpPr>
        <p:spPr bwMode="auto">
          <a:xfrm>
            <a:off x="5292080" y="364502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de cantos arredondados 24"/>
          <p:cNvSpPr/>
          <p:nvPr/>
        </p:nvSpPr>
        <p:spPr bwMode="auto">
          <a:xfrm>
            <a:off x="7740352" y="406794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8262244" y="4283968"/>
            <a:ext cx="88175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4572000" y="2672083"/>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4544380" y="4414129"/>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71500" y="4401909"/>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360638670"/>
              </p:ext>
            </p:extLst>
          </p:nvPr>
        </p:nvGraphicFramePr>
        <p:xfrm>
          <a:off x="4099154" y="5428951"/>
          <a:ext cx="625245" cy="1337733"/>
        </p:xfrm>
        <a:graphic>
          <a:graphicData uri="http://schemas.openxmlformats.org/presentationml/2006/ole">
            <mc:AlternateContent xmlns:mc="http://schemas.openxmlformats.org/markup-compatibility/2006">
              <mc:Choice xmlns:v="urn:schemas-microsoft-com:vml" Requires="v">
                <p:oleObj spid="_x0000_s1141885" name="Equation" r:id="rId6" imgW="545760" imgH="1168200" progId="Equation.DSMT4">
                  <p:embed/>
                </p:oleObj>
              </mc:Choice>
              <mc:Fallback>
                <p:oleObj name="Equation" r:id="rId6" imgW="545760" imgH="1168200" progId="Equation.DSMT4">
                  <p:embed/>
                  <p:pic>
                    <p:nvPicPr>
                      <p:cNvPr id="0" name=""/>
                      <p:cNvPicPr/>
                      <p:nvPr/>
                    </p:nvPicPr>
                    <p:blipFill>
                      <a:blip r:embed="rId7"/>
                      <a:stretch>
                        <a:fillRect/>
                      </a:stretch>
                    </p:blipFill>
                    <p:spPr>
                      <a:xfrm>
                        <a:off x="4099154" y="5428951"/>
                        <a:ext cx="625245" cy="1337733"/>
                      </a:xfrm>
                      <a:prstGeom prst="rect">
                        <a:avLst/>
                      </a:prstGeom>
                      <a:solidFill>
                        <a:srgbClr val="F6FBB7"/>
                      </a:solidFill>
                    </p:spPr>
                  </p:pic>
                </p:oleObj>
              </mc:Fallback>
            </mc:AlternateContent>
          </a:graphicData>
        </a:graphic>
      </p:graphicFrame>
    </p:spTree>
    <p:extLst>
      <p:ext uri="{BB962C8B-B14F-4D97-AF65-F5344CB8AC3E}">
        <p14:creationId xmlns:p14="http://schemas.microsoft.com/office/powerpoint/2010/main" val="332207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0" grpId="0" animBg="1"/>
      <p:bldP spid="28" grpId="0" animBg="1"/>
      <p:bldP spid="2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E225D063-C722-4DD0-8BE4-AAEF5247A6B8}" type="slidenum">
              <a:rPr lang="pt-BR" altLang="pt-BR">
                <a:solidFill>
                  <a:srgbClr val="000000"/>
                </a:solidFill>
              </a:rPr>
              <a:pPr/>
              <a:t>189</a:t>
            </a:fld>
            <a:endParaRPr lang="pt-BR" altLang="pt-BR">
              <a:solidFill>
                <a:srgbClr val="000000"/>
              </a:solidFill>
            </a:endParaRPr>
          </a:p>
        </p:txBody>
      </p:sp>
      <p:sp>
        <p:nvSpPr>
          <p:cNvPr id="333826" name="Rectangle 2"/>
          <p:cNvSpPr>
            <a:spLocks noGrp="1" noChangeArrowheads="1"/>
          </p:cNvSpPr>
          <p:nvPr>
            <p:ph type="title"/>
          </p:nvPr>
        </p:nvSpPr>
        <p:spPr>
          <a:xfrm>
            <a:off x="806450" y="274638"/>
            <a:ext cx="8229600" cy="1143000"/>
          </a:xfrm>
          <a:noFill/>
          <a:ln/>
        </p:spPr>
        <p:txBody>
          <a:bodyPr/>
          <a:lstStyle/>
          <a:p>
            <a:r>
              <a:rPr lang="pt-BR" altLang="pt-BR" b="1" u="sng" dirty="0"/>
              <a:t>DMC por realinhamento</a:t>
            </a:r>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3513502625"/>
              </p:ext>
            </p:extLst>
          </p:nvPr>
        </p:nvGraphicFramePr>
        <p:xfrm>
          <a:off x="167858" y="1844824"/>
          <a:ext cx="8883246" cy="3528392"/>
        </p:xfrm>
        <a:graphic>
          <a:graphicData uri="http://schemas.openxmlformats.org/presentationml/2006/ole">
            <mc:AlternateContent xmlns:mc="http://schemas.openxmlformats.org/markup-compatibility/2006">
              <mc:Choice xmlns:v="urn:schemas-microsoft-com:vml" Requires="v">
                <p:oleObj spid="_x0000_s1148016" name="Equation" r:id="rId4" imgW="7632360" imgH="3022560" progId="Equation.DSMT4">
                  <p:embed/>
                </p:oleObj>
              </mc:Choice>
              <mc:Fallback>
                <p:oleObj name="Equation" r:id="rId4" imgW="7632360" imgH="3022560" progId="Equation.DSMT4">
                  <p:embed/>
                  <p:pic>
                    <p:nvPicPr>
                      <p:cNvPr id="0" name=""/>
                      <p:cNvPicPr>
                        <a:picLocks noChangeAspect="1" noChangeArrowheads="1"/>
                      </p:cNvPicPr>
                      <p:nvPr/>
                    </p:nvPicPr>
                    <p:blipFill>
                      <a:blip r:embed="rId5"/>
                      <a:srcRect/>
                      <a:stretch>
                        <a:fillRect/>
                      </a:stretch>
                    </p:blipFill>
                    <p:spPr bwMode="auto">
                      <a:xfrm>
                        <a:off x="167858" y="1844824"/>
                        <a:ext cx="8883246" cy="3528392"/>
                      </a:xfrm>
                      <a:prstGeom prst="rect">
                        <a:avLst/>
                      </a:prstGeom>
                      <a:solidFill>
                        <a:srgbClr val="F6FBB7"/>
                      </a:solidFill>
                    </p:spPr>
                  </p:pic>
                </p:oleObj>
              </mc:Fallback>
            </mc:AlternateContent>
          </a:graphicData>
        </a:graphic>
      </p:graphicFrame>
      <p:sp>
        <p:nvSpPr>
          <p:cNvPr id="8" name="Retângulo de cantos arredondados 7"/>
          <p:cNvSpPr/>
          <p:nvPr/>
        </p:nvSpPr>
        <p:spPr bwMode="auto">
          <a:xfrm>
            <a:off x="179512" y="2227847"/>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2123728" y="2132856"/>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4067944" y="2623058"/>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5940152" y="2132856"/>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7812360" y="256490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8316416" y="2564904"/>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1403648" y="3933056"/>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3347864" y="4388087"/>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de cantos arredondados 22"/>
          <p:cNvSpPr/>
          <p:nvPr/>
        </p:nvSpPr>
        <p:spPr bwMode="auto">
          <a:xfrm>
            <a:off x="3819898" y="4293096"/>
            <a:ext cx="752101"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Retângulo de cantos arredondados 23"/>
          <p:cNvSpPr/>
          <p:nvPr/>
        </p:nvSpPr>
        <p:spPr bwMode="auto">
          <a:xfrm>
            <a:off x="5796136" y="3933056"/>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de cantos arredondados 24"/>
          <p:cNvSpPr/>
          <p:nvPr/>
        </p:nvSpPr>
        <p:spPr bwMode="auto">
          <a:xfrm>
            <a:off x="7740352" y="4293096"/>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8262244" y="4283968"/>
            <a:ext cx="88175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4572000" y="2672083"/>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4544380" y="4414129"/>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71500" y="4401909"/>
            <a:ext cx="360040" cy="25286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601474642"/>
              </p:ext>
            </p:extLst>
          </p:nvPr>
        </p:nvGraphicFramePr>
        <p:xfrm>
          <a:off x="4098925" y="5429250"/>
          <a:ext cx="625475" cy="1336675"/>
        </p:xfrm>
        <a:graphic>
          <a:graphicData uri="http://schemas.openxmlformats.org/presentationml/2006/ole">
            <mc:AlternateContent xmlns:mc="http://schemas.openxmlformats.org/markup-compatibility/2006">
              <mc:Choice xmlns:v="urn:schemas-microsoft-com:vml" Requires="v">
                <p:oleObj spid="_x0000_s1148017" name="Equation" r:id="rId6" imgW="545760" imgH="1168200" progId="Equation.DSMT4">
                  <p:embed/>
                </p:oleObj>
              </mc:Choice>
              <mc:Fallback>
                <p:oleObj name="Equation" r:id="rId6" imgW="545760" imgH="1168200" progId="Equation.DSMT4">
                  <p:embed/>
                  <p:pic>
                    <p:nvPicPr>
                      <p:cNvPr id="0" name="Obje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5429250"/>
                        <a:ext cx="625475" cy="1336675"/>
                      </a:xfrm>
                      <a:prstGeom prst="rect">
                        <a:avLst/>
                      </a:prstGeom>
                      <a:solidFill>
                        <a:srgbClr val="F6FBB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68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0"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BB08CDD3-41E6-40A9-994F-ABE64AAF67F5}" type="slidenum">
              <a:rPr lang="pt-BR" altLang="pt-BR"/>
              <a:pPr/>
              <a:t>19</a:t>
            </a:fld>
            <a:endParaRPr lang="pt-BR" altLang="pt-BR"/>
          </a:p>
        </p:txBody>
      </p:sp>
      <p:sp>
        <p:nvSpPr>
          <p:cNvPr id="144386" name="Text Box 2"/>
          <p:cNvSpPr txBox="1">
            <a:spLocks noChangeArrowheads="1"/>
          </p:cNvSpPr>
          <p:nvPr/>
        </p:nvSpPr>
        <p:spPr bwMode="auto">
          <a:xfrm>
            <a:off x="1189473" y="1844824"/>
            <a:ext cx="7416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pt-BR" altLang="pt-BR" sz="3600" dirty="0">
                <a:latin typeface="Arial Narrow" pitchFamily="34" charset="0"/>
              </a:rPr>
              <a:t> Relação entre variáveis</a:t>
            </a:r>
          </a:p>
          <a:p>
            <a:pPr algn="l" eaLnBrk="0" hangingPunct="0">
              <a:buFontTx/>
              <a:buChar char="•"/>
            </a:pPr>
            <a:r>
              <a:rPr lang="pt-BR" altLang="pt-BR" sz="3600" dirty="0">
                <a:latin typeface="Arial Narrow" pitchFamily="34" charset="0"/>
              </a:rPr>
              <a:t> Podem ser inequações ou equações</a:t>
            </a:r>
          </a:p>
          <a:p>
            <a:pPr lvl="1" algn="l" eaLnBrk="0" hangingPunct="0">
              <a:buFontTx/>
              <a:buChar char="•"/>
            </a:pPr>
            <a:r>
              <a:rPr lang="pt-BR" altLang="pt-BR" sz="3600" dirty="0">
                <a:latin typeface="Arial Narrow" pitchFamily="34" charset="0"/>
              </a:rPr>
              <a:t> Balanços geram equações</a:t>
            </a:r>
          </a:p>
          <a:p>
            <a:pPr lvl="1" algn="l" eaLnBrk="0" hangingPunct="0">
              <a:buFontTx/>
              <a:buChar char="•"/>
            </a:pPr>
            <a:r>
              <a:rPr lang="pt-BR" altLang="pt-BR" sz="3600" dirty="0">
                <a:latin typeface="Arial Narrow" pitchFamily="34" charset="0"/>
              </a:rPr>
              <a:t> Limites de Operação geram inequações</a:t>
            </a:r>
            <a:r>
              <a:rPr lang="pt-BR" altLang="pt-BR" dirty="0">
                <a:latin typeface="Arial Narrow" pitchFamily="34" charset="0"/>
              </a:rPr>
              <a:t> </a:t>
            </a:r>
          </a:p>
        </p:txBody>
      </p:sp>
      <p:sp>
        <p:nvSpPr>
          <p:cNvPr id="144387" name="Rectangle 3"/>
          <p:cNvSpPr>
            <a:spLocks noGrp="1" noChangeArrowheads="1"/>
          </p:cNvSpPr>
          <p:nvPr>
            <p:ph type="title"/>
          </p:nvPr>
        </p:nvSpPr>
        <p:spPr>
          <a:xfrm>
            <a:off x="878904" y="274638"/>
            <a:ext cx="8229600" cy="1143000"/>
          </a:xfrm>
          <a:noFill/>
          <a:ln/>
        </p:spPr>
        <p:txBody>
          <a:bodyPr anchor="b"/>
          <a:lstStyle/>
          <a:p>
            <a:r>
              <a:rPr lang="pt-BR" altLang="pt-BR" sz="3600" b="1" dirty="0">
                <a:latin typeface="Times New Roman" pitchFamily="18" charset="0"/>
              </a:rPr>
              <a:t>Restrições no problema de otimização</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190</a:t>
            </a:fld>
            <a:endParaRPr lang="pt-BR" altLang="pt-BR"/>
          </a:p>
        </p:txBody>
      </p:sp>
      <p:sp>
        <p:nvSpPr>
          <p:cNvPr id="4" name="Retângulo 3"/>
          <p:cNvSpPr/>
          <p:nvPr/>
        </p:nvSpPr>
        <p:spPr>
          <a:xfrm>
            <a:off x="5885" y="1916832"/>
            <a:ext cx="9174627"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Inserindo m ações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no</a:t>
            </a:r>
          </a:p>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realinhamento</a:t>
            </a:r>
          </a:p>
        </p:txBody>
      </p:sp>
    </p:spTree>
    <p:extLst>
      <p:ext uri="{BB962C8B-B14F-4D97-AF65-F5344CB8AC3E}">
        <p14:creationId xmlns:p14="http://schemas.microsoft.com/office/powerpoint/2010/main" val="23432028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6"/>
          <p:cNvSpPr>
            <a:spLocks noGrp="1"/>
          </p:cNvSpPr>
          <p:nvPr>
            <p:ph type="sldNum" sz="quarter" idx="12"/>
          </p:nvPr>
        </p:nvSpPr>
        <p:spPr/>
        <p:txBody>
          <a:bodyPr/>
          <a:lstStyle/>
          <a:p>
            <a:fld id="{92473753-C7F8-4549-AA25-16EFE433D229}" type="slidenum">
              <a:rPr lang="pt-BR" altLang="pt-BR">
                <a:solidFill>
                  <a:srgbClr val="000000"/>
                </a:solidFill>
              </a:rPr>
              <a:pPr/>
              <a:t>191</a:t>
            </a:fld>
            <a:endParaRPr lang="pt-BR" altLang="pt-BR" dirty="0">
              <a:solidFill>
                <a:srgbClr val="000000"/>
              </a:solidFill>
            </a:endParaRPr>
          </a:p>
        </p:txBody>
      </p:sp>
      <p:sp>
        <p:nvSpPr>
          <p:cNvPr id="335874"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335877" name="Rectangle 5"/>
          <p:cNvSpPr>
            <a:spLocks noGrp="1" noChangeArrowheads="1"/>
          </p:cNvSpPr>
          <p:nvPr>
            <p:ph type="body" sz="half" idx="1"/>
          </p:nvPr>
        </p:nvSpPr>
        <p:spPr>
          <a:xfrm>
            <a:off x="457200" y="1484313"/>
            <a:ext cx="8218488" cy="936625"/>
          </a:xfrm>
          <a:noFill/>
          <a:ln/>
        </p:spPr>
        <p:txBody>
          <a:bodyPr/>
          <a:lstStyle/>
          <a:p>
            <a:pPr marL="403225" indent="-403225" defTabSz="1074738"/>
            <a:r>
              <a:rPr lang="pt-BR" altLang="pt-BR" sz="2800" dirty="0"/>
              <a:t>A predição em </a:t>
            </a:r>
            <a:r>
              <a:rPr lang="pt-BR" altLang="pt-BR" sz="2800" i="1" dirty="0"/>
              <a:t>k</a:t>
            </a:r>
            <a:r>
              <a:rPr lang="pt-BR" altLang="pt-BR" sz="2800" dirty="0"/>
              <a:t>+1 para o instante </a:t>
            </a:r>
            <a:r>
              <a:rPr lang="pt-BR" altLang="pt-BR" sz="2800" i="1" dirty="0"/>
              <a:t>m-</a:t>
            </a:r>
            <a:r>
              <a:rPr lang="pt-BR" altLang="pt-BR" sz="2800" dirty="0"/>
              <a:t>1</a:t>
            </a:r>
            <a:r>
              <a:rPr lang="pt-BR" altLang="pt-BR" sz="2800" i="1" dirty="0"/>
              <a:t> </a:t>
            </a:r>
            <a:r>
              <a:rPr lang="pt-BR" altLang="pt-BR" sz="2800" dirty="0"/>
              <a:t>e horizonte de controle </a:t>
            </a:r>
            <a:r>
              <a:rPr lang="pt-BR" altLang="pt-BR" sz="2800" i="1" dirty="0"/>
              <a:t>m</a:t>
            </a:r>
            <a:endParaRPr lang="pt-BR" altLang="pt-BR" sz="3100" i="1" dirty="0">
              <a:latin typeface="Times New Roman"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669257491"/>
              </p:ext>
            </p:extLst>
          </p:nvPr>
        </p:nvGraphicFramePr>
        <p:xfrm>
          <a:off x="146050" y="2546350"/>
          <a:ext cx="8850313" cy="600075"/>
        </p:xfrm>
        <a:graphic>
          <a:graphicData uri="http://schemas.openxmlformats.org/presentationml/2006/ole">
            <mc:AlternateContent xmlns:mc="http://schemas.openxmlformats.org/markup-compatibility/2006">
              <mc:Choice xmlns:v="urn:schemas-microsoft-com:vml" Requires="v">
                <p:oleObj spid="_x0000_s1105113" name="Equation" r:id="rId4" imgW="5752800" imgH="393480" progId="Equation.DSMT4">
                  <p:embed/>
                </p:oleObj>
              </mc:Choice>
              <mc:Fallback>
                <p:oleObj name="Equation" r:id="rId4" imgW="5752800" imgH="393480" progId="Equation.DSMT4">
                  <p:embed/>
                  <p:pic>
                    <p:nvPicPr>
                      <p:cNvPr id="0" name=""/>
                      <p:cNvPicPr>
                        <a:picLocks noChangeAspect="1" noChangeArrowheads="1"/>
                      </p:cNvPicPr>
                      <p:nvPr/>
                    </p:nvPicPr>
                    <p:blipFill>
                      <a:blip r:embed="rId5"/>
                      <a:srcRect/>
                      <a:stretch>
                        <a:fillRect/>
                      </a:stretch>
                    </p:blipFill>
                    <p:spPr bwMode="auto">
                      <a:xfrm>
                        <a:off x="146050" y="2546350"/>
                        <a:ext cx="8850313" cy="6000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4" name="Rectangle 5"/>
          <p:cNvSpPr txBox="1">
            <a:spLocks noChangeArrowheads="1"/>
          </p:cNvSpPr>
          <p:nvPr/>
        </p:nvSpPr>
        <p:spPr bwMode="auto">
          <a:xfrm>
            <a:off x="611560" y="3645024"/>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3225" indent="-403225" defTabSz="1074738"/>
            <a:r>
              <a:rPr lang="pt-BR" altLang="pt-BR" sz="2800" kern="0" dirty="0"/>
              <a:t>A predição em </a:t>
            </a:r>
            <a:r>
              <a:rPr lang="pt-BR" altLang="pt-BR" sz="2800" i="1" kern="0" dirty="0"/>
              <a:t>k</a:t>
            </a:r>
            <a:r>
              <a:rPr lang="pt-BR" altLang="pt-BR" sz="2800" kern="0" dirty="0"/>
              <a:t>+1 para o instante </a:t>
            </a:r>
            <a:r>
              <a:rPr lang="pt-BR" altLang="pt-BR" sz="2800" i="1" kern="0" dirty="0"/>
              <a:t>m </a:t>
            </a:r>
            <a:r>
              <a:rPr lang="pt-BR" altLang="pt-BR" sz="2800" dirty="0"/>
              <a:t>será:</a:t>
            </a:r>
            <a:endParaRPr lang="pt-BR" altLang="pt-BR" sz="3100" i="1" kern="0" dirty="0">
              <a:latin typeface="Times New Roman"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150600807"/>
              </p:ext>
            </p:extLst>
          </p:nvPr>
        </p:nvGraphicFramePr>
        <p:xfrm>
          <a:off x="0" y="4821238"/>
          <a:ext cx="9144000" cy="768350"/>
        </p:xfrm>
        <a:graphic>
          <a:graphicData uri="http://schemas.openxmlformats.org/presentationml/2006/ole">
            <mc:AlternateContent xmlns:mc="http://schemas.openxmlformats.org/markup-compatibility/2006">
              <mc:Choice xmlns:v="urn:schemas-microsoft-com:vml" Requires="v">
                <p:oleObj spid="_x0000_s1105114" name="Equation" r:id="rId6" imgW="4635360" imgH="393480" progId="Equation.DSMT4">
                  <p:embed/>
                </p:oleObj>
              </mc:Choice>
              <mc:Fallback>
                <p:oleObj name="Equation" r:id="rId6" imgW="4635360" imgH="393480" progId="Equation.DSMT4">
                  <p:embed/>
                  <p:pic>
                    <p:nvPicPr>
                      <p:cNvPr id="0" name="Objeto 1"/>
                      <p:cNvPicPr>
                        <a:picLocks noChangeAspect="1" noChangeArrowheads="1"/>
                      </p:cNvPicPr>
                      <p:nvPr/>
                    </p:nvPicPr>
                    <p:blipFill>
                      <a:blip r:embed="rId7"/>
                      <a:srcRect/>
                      <a:stretch>
                        <a:fillRect/>
                      </a:stretch>
                    </p:blipFill>
                    <p:spPr bwMode="auto">
                      <a:xfrm>
                        <a:off x="0" y="4821238"/>
                        <a:ext cx="9144000" cy="76835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8132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5877">
                                            <p:txEl>
                                              <p:pRg st="0" end="0"/>
                                            </p:txEl>
                                          </p:spTgt>
                                        </p:tgtEl>
                                        <p:attrNameLst>
                                          <p:attrName>style.visibility</p:attrName>
                                        </p:attrNameLst>
                                      </p:cBhvr>
                                      <p:to>
                                        <p:strVal val="visible"/>
                                      </p:to>
                                    </p:set>
                                    <p:animEffect transition="in" filter="fade">
                                      <p:cBhvr>
                                        <p:cTn id="12" dur="1000"/>
                                        <p:tgtEl>
                                          <p:spTgt spid="335877">
                                            <p:txEl>
                                              <p:pRg st="0" end="0"/>
                                            </p:txEl>
                                          </p:spTgt>
                                        </p:tgtEl>
                                      </p:cBhvr>
                                    </p:animEffect>
                                    <p:anim calcmode="lin" valueType="num">
                                      <p:cBhvr>
                                        <p:cTn id="13" dur="1000" fill="hold"/>
                                        <p:tgtEl>
                                          <p:spTgt spid="33587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58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build="p"/>
      <p:bldP spid="24"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3299092772"/>
              </p:ext>
            </p:extLst>
          </p:nvPr>
        </p:nvGraphicFramePr>
        <p:xfrm>
          <a:off x="127000" y="2603500"/>
          <a:ext cx="8890000" cy="1257300"/>
        </p:xfrm>
        <a:graphic>
          <a:graphicData uri="http://schemas.openxmlformats.org/presentationml/2006/ole">
            <mc:AlternateContent xmlns:mc="http://schemas.openxmlformats.org/markup-compatibility/2006">
              <mc:Choice xmlns:v="urn:schemas-microsoft-com:vml" Requires="v">
                <p:oleObj spid="_x0000_s1112268" name="Equation" r:id="rId4" imgW="4267080" imgH="609480" progId="Equation.DSMT4">
                  <p:embed/>
                </p:oleObj>
              </mc:Choice>
              <mc:Fallback>
                <p:oleObj name="Equation" r:id="rId4" imgW="4267080" imgH="609480" progId="Equation.DSMT4">
                  <p:embed/>
                  <p:pic>
                    <p:nvPicPr>
                      <p:cNvPr id="0" name=""/>
                      <p:cNvPicPr>
                        <a:picLocks noChangeAspect="1" noChangeArrowheads="1"/>
                      </p:cNvPicPr>
                      <p:nvPr/>
                    </p:nvPicPr>
                    <p:blipFill>
                      <a:blip r:embed="rId5"/>
                      <a:srcRect/>
                      <a:stretch>
                        <a:fillRect/>
                      </a:stretch>
                    </p:blipFill>
                    <p:spPr bwMode="auto">
                      <a:xfrm>
                        <a:off x="127000" y="2603500"/>
                        <a:ext cx="8890000" cy="12573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041879531"/>
              </p:ext>
            </p:extLst>
          </p:nvPr>
        </p:nvGraphicFramePr>
        <p:xfrm>
          <a:off x="-34925" y="4910138"/>
          <a:ext cx="9205913" cy="1255712"/>
        </p:xfrm>
        <a:graphic>
          <a:graphicData uri="http://schemas.openxmlformats.org/presentationml/2006/ole">
            <mc:AlternateContent xmlns:mc="http://schemas.openxmlformats.org/markup-compatibility/2006">
              <mc:Choice xmlns:v="urn:schemas-microsoft-com:vml" Requires="v">
                <p:oleObj spid="_x0000_s1112269" name="Equation" r:id="rId6" imgW="4419360" imgH="609480" progId="Equation.DSMT4">
                  <p:embed/>
                </p:oleObj>
              </mc:Choice>
              <mc:Fallback>
                <p:oleObj name="Equation" r:id="rId6" imgW="4419360" imgH="609480" progId="Equation.DSMT4">
                  <p:embed/>
                  <p:pic>
                    <p:nvPicPr>
                      <p:cNvPr id="0" name=""/>
                      <p:cNvPicPr>
                        <a:picLocks noChangeAspect="1" noChangeArrowheads="1"/>
                      </p:cNvPicPr>
                      <p:nvPr/>
                    </p:nvPicPr>
                    <p:blipFill>
                      <a:blip r:embed="rId7"/>
                      <a:srcRect/>
                      <a:stretch>
                        <a:fillRect/>
                      </a:stretch>
                    </p:blipFill>
                    <p:spPr bwMode="auto">
                      <a:xfrm>
                        <a:off x="-34925" y="4910138"/>
                        <a:ext cx="9205913" cy="125571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1" name="Espaço Reservado para Número de Slide 6"/>
          <p:cNvSpPr>
            <a:spLocks noGrp="1"/>
          </p:cNvSpPr>
          <p:nvPr>
            <p:ph type="sldNum" sz="quarter" idx="12"/>
          </p:nvPr>
        </p:nvSpPr>
        <p:spPr/>
        <p:txBody>
          <a:bodyPr/>
          <a:lstStyle/>
          <a:p>
            <a:fld id="{92473753-C7F8-4549-AA25-16EFE433D229}" type="slidenum">
              <a:rPr lang="pt-BR" altLang="pt-BR">
                <a:solidFill>
                  <a:srgbClr val="000000"/>
                </a:solidFill>
              </a:rPr>
              <a:pPr/>
              <a:t>192</a:t>
            </a:fld>
            <a:endParaRPr lang="pt-BR" altLang="pt-BR" dirty="0">
              <a:solidFill>
                <a:srgbClr val="000000"/>
              </a:solidFill>
            </a:endParaRPr>
          </a:p>
        </p:txBody>
      </p:sp>
      <p:sp>
        <p:nvSpPr>
          <p:cNvPr id="335874"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24" name="Rectangle 5"/>
          <p:cNvSpPr txBox="1">
            <a:spLocks noChangeArrowheads="1"/>
          </p:cNvSpPr>
          <p:nvPr/>
        </p:nvSpPr>
        <p:spPr bwMode="auto">
          <a:xfrm>
            <a:off x="127000" y="1266379"/>
            <a:ext cx="876548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3225" indent="-403225" defTabSz="1074738"/>
            <a:r>
              <a:rPr lang="pt-BR" altLang="pt-BR" sz="2800" kern="0" dirty="0"/>
              <a:t>A predição em </a:t>
            </a:r>
            <a:r>
              <a:rPr lang="pt-BR" altLang="pt-BR" sz="2800" i="1" kern="0" dirty="0"/>
              <a:t>k</a:t>
            </a:r>
            <a:r>
              <a:rPr lang="pt-BR" altLang="pt-BR" sz="2800" kern="0" dirty="0"/>
              <a:t>+1 para um instante genérico</a:t>
            </a:r>
            <a:r>
              <a:rPr lang="pt-BR" altLang="pt-BR" sz="2800" i="1" kern="0" dirty="0"/>
              <a:t> j &gt; m </a:t>
            </a:r>
            <a:r>
              <a:rPr lang="pt-BR" altLang="pt-BR" sz="2800" dirty="0"/>
              <a:t>e horizonte de controle </a:t>
            </a:r>
            <a:r>
              <a:rPr lang="pt-BR" altLang="pt-BR" sz="2800" i="1" dirty="0"/>
              <a:t>m</a:t>
            </a:r>
            <a:endParaRPr lang="pt-BR" altLang="pt-BR" sz="3100" i="1" kern="0" dirty="0">
              <a:latin typeface="Times New Roman" pitchFamily="18" charset="0"/>
            </a:endParaRPr>
          </a:p>
        </p:txBody>
      </p:sp>
      <p:cxnSp>
        <p:nvCxnSpPr>
          <p:cNvPr id="29" name="Conector de seta reta 28"/>
          <p:cNvCxnSpPr/>
          <p:nvPr/>
        </p:nvCxnSpPr>
        <p:spPr bwMode="auto">
          <a:xfrm flipH="1">
            <a:off x="632489" y="3485574"/>
            <a:ext cx="272159" cy="178089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Elipse 29"/>
          <p:cNvSpPr/>
          <p:nvPr/>
        </p:nvSpPr>
        <p:spPr bwMode="auto">
          <a:xfrm>
            <a:off x="416465" y="5149418"/>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1" name="Conector de seta reta 30"/>
          <p:cNvCxnSpPr>
            <a:stCxn id="37" idx="4"/>
          </p:cNvCxnSpPr>
          <p:nvPr/>
        </p:nvCxnSpPr>
        <p:spPr bwMode="auto">
          <a:xfrm>
            <a:off x="2321750" y="3426676"/>
            <a:ext cx="18003" cy="172274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ipse 31"/>
          <p:cNvSpPr/>
          <p:nvPr/>
        </p:nvSpPr>
        <p:spPr bwMode="auto">
          <a:xfrm>
            <a:off x="1871700" y="5149418"/>
            <a:ext cx="79208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3" name="Conector de seta reta 32"/>
          <p:cNvCxnSpPr/>
          <p:nvPr/>
        </p:nvCxnSpPr>
        <p:spPr bwMode="auto">
          <a:xfrm flipH="1">
            <a:off x="3275856" y="3342313"/>
            <a:ext cx="231723" cy="180710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ipse 33"/>
          <p:cNvSpPr/>
          <p:nvPr/>
        </p:nvSpPr>
        <p:spPr bwMode="auto">
          <a:xfrm>
            <a:off x="2803612" y="5149418"/>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6" name="Elipse 35"/>
          <p:cNvSpPr/>
          <p:nvPr/>
        </p:nvSpPr>
        <p:spPr bwMode="auto">
          <a:xfrm>
            <a:off x="632489" y="2936475"/>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7" name="Elipse 36"/>
          <p:cNvSpPr/>
          <p:nvPr/>
        </p:nvSpPr>
        <p:spPr bwMode="auto">
          <a:xfrm>
            <a:off x="1979712" y="2850612"/>
            <a:ext cx="684076"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8" name="Elipse 37"/>
          <p:cNvSpPr/>
          <p:nvPr/>
        </p:nvSpPr>
        <p:spPr bwMode="auto">
          <a:xfrm>
            <a:off x="3203848" y="2936474"/>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5" name="Conector de seta reta 34"/>
          <p:cNvCxnSpPr/>
          <p:nvPr/>
        </p:nvCxnSpPr>
        <p:spPr bwMode="auto">
          <a:xfrm flipH="1">
            <a:off x="4860032" y="3290731"/>
            <a:ext cx="231723" cy="180710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lipse 38"/>
          <p:cNvSpPr/>
          <p:nvPr/>
        </p:nvSpPr>
        <p:spPr bwMode="auto">
          <a:xfrm>
            <a:off x="4387788" y="5097836"/>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0" name="Elipse 39"/>
          <p:cNvSpPr/>
          <p:nvPr/>
        </p:nvSpPr>
        <p:spPr bwMode="auto">
          <a:xfrm>
            <a:off x="4788024" y="2884892"/>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41" name="Conector de seta reta 40"/>
          <p:cNvCxnSpPr/>
          <p:nvPr/>
        </p:nvCxnSpPr>
        <p:spPr bwMode="auto">
          <a:xfrm flipH="1">
            <a:off x="6948264" y="3323009"/>
            <a:ext cx="231723" cy="180710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Elipse 41"/>
          <p:cNvSpPr/>
          <p:nvPr/>
        </p:nvSpPr>
        <p:spPr bwMode="auto">
          <a:xfrm>
            <a:off x="6651848" y="5130114"/>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3" name="Elipse 42"/>
          <p:cNvSpPr/>
          <p:nvPr/>
        </p:nvSpPr>
        <p:spPr bwMode="auto">
          <a:xfrm>
            <a:off x="6876256" y="2917170"/>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4" name="Retângulo 43"/>
          <p:cNvSpPr/>
          <p:nvPr/>
        </p:nvSpPr>
        <p:spPr>
          <a:xfrm>
            <a:off x="5491391" y="5982379"/>
            <a:ext cx="3570208" cy="830997"/>
          </a:xfrm>
          <a:prstGeom prst="rect">
            <a:avLst/>
          </a:prstGeom>
          <a:noFill/>
        </p:spPr>
        <p:txBody>
          <a:bodyPr wrap="none" lIns="91440" tIns="45720" rIns="91440" bIns="45720">
            <a:spAutoFit/>
          </a:bodyPr>
          <a:lstStyle/>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Verificação:</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 j=m índice de s</a:t>
            </a: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p>
        </p:txBody>
      </p:sp>
      <p:cxnSp>
        <p:nvCxnSpPr>
          <p:cNvPr id="3" name="Conector de seta reta 2"/>
          <p:cNvCxnSpPr/>
          <p:nvPr/>
        </p:nvCxnSpPr>
        <p:spPr bwMode="auto">
          <a:xfrm>
            <a:off x="2987824" y="5877272"/>
            <a:ext cx="5904656" cy="0"/>
          </a:xfrm>
          <a:prstGeom prst="straightConnector1">
            <a:avLst/>
          </a:prstGeom>
          <a:noFill/>
          <a:ln w="50800" cap="flat" cmpd="sng" algn="ctr">
            <a:solidFill>
              <a:srgbClr val="0000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tângulo 3"/>
          <p:cNvSpPr/>
          <p:nvPr/>
        </p:nvSpPr>
        <p:spPr>
          <a:xfrm>
            <a:off x="2577749" y="5903893"/>
            <a:ext cx="2786339"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  ações:</a:t>
            </a:r>
          </a:p>
          <a:p>
            <a:pPr algn="ctr"/>
            <a:r>
              <a:rPr lang="pt-B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j+1-m+1=j-m+2</a:t>
            </a:r>
            <a:endParaRPr lang="pt-B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tângulo 24"/>
          <p:cNvSpPr/>
          <p:nvPr/>
        </p:nvSpPr>
        <p:spPr>
          <a:xfrm>
            <a:off x="3923928" y="3686036"/>
            <a:ext cx="4998869" cy="1077218"/>
          </a:xfrm>
          <a:prstGeom prst="rect">
            <a:avLst/>
          </a:prstGeom>
          <a:noFill/>
        </p:spPr>
        <p:txBody>
          <a:bodyPr wrap="none" lIns="91440" tIns="45720" rIns="91440" bIns="45720">
            <a:spAutoFit/>
          </a:bodyPr>
          <a:lstStyle/>
          <a:p>
            <a:pPr algn="ctr"/>
            <a:r>
              <a:rPr lang="pt-B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Regra de formação</a:t>
            </a:r>
          </a:p>
          <a:p>
            <a:pPr algn="ct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de predição (m+1 para k)</a:t>
            </a:r>
          </a:p>
          <a:p>
            <a:pPr algn="ctr"/>
            <a:r>
              <a:rPr lang="pt-B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Subtraído do instante da ação</a:t>
            </a:r>
          </a:p>
          <a:p>
            <a:pPr algn="ct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 (m-1, por </a:t>
            </a:r>
            <a:r>
              <a:rPr lang="pt-BR" sz="1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t>
            </a: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ADICIONADO DE 1</a:t>
            </a:r>
          </a:p>
        </p:txBody>
      </p:sp>
    </p:spTree>
    <p:extLst>
      <p:ext uri="{BB962C8B-B14F-4D97-AF65-F5344CB8AC3E}">
        <p14:creationId xmlns:p14="http://schemas.microsoft.com/office/powerpoint/2010/main" val="39832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barn(inVertical)">
                                      <p:cBhvr>
                                        <p:cTn id="104" dur="500"/>
                                        <p:tgtEl>
                                          <p:spTgt spid="3"/>
                                        </p:tgtEl>
                                      </p:cBhvr>
                                    </p:animEffect>
                                  </p:childTnLst>
                                </p:cTn>
                              </p:par>
                            </p:childTnLst>
                          </p:cTn>
                        </p:par>
                        <p:par>
                          <p:cTn id="105" fill="hold">
                            <p:stCondLst>
                              <p:cond delay="500"/>
                            </p:stCondLst>
                            <p:childTnLst>
                              <p:par>
                                <p:cTn id="106" presetID="16" presetClass="entr" presetSubtype="21" fill="hold" grpId="0" nodeType="after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barn(inVertical)">
                                      <p:cBhvr>
                                        <p:cTn id="108" dur="500"/>
                                        <p:tgtEl>
                                          <p:spTgt spid="4"/>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36" grpId="0" animBg="1"/>
      <p:bldP spid="37" grpId="0" animBg="1"/>
      <p:bldP spid="38" grpId="0" animBg="1"/>
      <p:bldP spid="39" grpId="0" animBg="1"/>
      <p:bldP spid="40" grpId="0" animBg="1"/>
      <p:bldP spid="42" grpId="0" animBg="1"/>
      <p:bldP spid="43" grpId="0" animBg="1"/>
      <p:bldP spid="44" grpId="0"/>
      <p:bldP spid="4" grpId="0"/>
      <p:bldP spid="2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2153581594"/>
              </p:ext>
            </p:extLst>
          </p:nvPr>
        </p:nvGraphicFramePr>
        <p:xfrm>
          <a:off x="-31750" y="2179638"/>
          <a:ext cx="9207500" cy="1257300"/>
        </p:xfrm>
        <a:graphic>
          <a:graphicData uri="http://schemas.openxmlformats.org/presentationml/2006/ole">
            <mc:AlternateContent xmlns:mc="http://schemas.openxmlformats.org/markup-compatibility/2006">
              <mc:Choice xmlns:v="urn:schemas-microsoft-com:vml" Requires="v">
                <p:oleObj spid="_x0000_s1037628" name="Equation" r:id="rId4" imgW="4419360" imgH="609480" progId="Equation.DSMT4">
                  <p:embed/>
                </p:oleObj>
              </mc:Choice>
              <mc:Fallback>
                <p:oleObj name="Equation" r:id="rId4" imgW="4419360" imgH="609480" progId="Equation.DSMT4">
                  <p:embed/>
                  <p:pic>
                    <p:nvPicPr>
                      <p:cNvPr id="0" name=""/>
                      <p:cNvPicPr>
                        <a:picLocks noChangeAspect="1" noChangeArrowheads="1"/>
                      </p:cNvPicPr>
                      <p:nvPr/>
                    </p:nvPicPr>
                    <p:blipFill>
                      <a:blip r:embed="rId5"/>
                      <a:srcRect/>
                      <a:stretch>
                        <a:fillRect/>
                      </a:stretch>
                    </p:blipFill>
                    <p:spPr bwMode="auto">
                      <a:xfrm>
                        <a:off x="-31750" y="2179638"/>
                        <a:ext cx="9207500" cy="12573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901504293"/>
              </p:ext>
            </p:extLst>
          </p:nvPr>
        </p:nvGraphicFramePr>
        <p:xfrm>
          <a:off x="-20638" y="4467225"/>
          <a:ext cx="9164638" cy="1193800"/>
        </p:xfrm>
        <a:graphic>
          <a:graphicData uri="http://schemas.openxmlformats.org/presentationml/2006/ole">
            <mc:AlternateContent xmlns:mc="http://schemas.openxmlformats.org/markup-compatibility/2006">
              <mc:Choice xmlns:v="urn:schemas-microsoft-com:vml" Requires="v">
                <p:oleObj spid="_x0000_s1037629" name="Equation" r:id="rId6" imgW="4622760" imgH="609480" progId="Equation.DSMT4">
                  <p:embed/>
                </p:oleObj>
              </mc:Choice>
              <mc:Fallback>
                <p:oleObj name="Equation" r:id="rId6" imgW="4622760" imgH="609480" progId="Equation.DSMT4">
                  <p:embed/>
                  <p:pic>
                    <p:nvPicPr>
                      <p:cNvPr id="0" name=""/>
                      <p:cNvPicPr>
                        <a:picLocks noChangeAspect="1" noChangeArrowheads="1"/>
                      </p:cNvPicPr>
                      <p:nvPr/>
                    </p:nvPicPr>
                    <p:blipFill>
                      <a:blip r:embed="rId7"/>
                      <a:srcRect/>
                      <a:stretch>
                        <a:fillRect/>
                      </a:stretch>
                    </p:blipFill>
                    <p:spPr bwMode="auto">
                      <a:xfrm>
                        <a:off x="-20638" y="4467225"/>
                        <a:ext cx="9164638" cy="11938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1" name="Espaço Reservado para Número de Slide 6"/>
          <p:cNvSpPr>
            <a:spLocks noGrp="1"/>
          </p:cNvSpPr>
          <p:nvPr>
            <p:ph type="sldNum" sz="quarter" idx="12"/>
          </p:nvPr>
        </p:nvSpPr>
        <p:spPr/>
        <p:txBody>
          <a:bodyPr/>
          <a:lstStyle/>
          <a:p>
            <a:fld id="{92473753-C7F8-4549-AA25-16EFE433D229}" type="slidenum">
              <a:rPr lang="pt-BR" altLang="pt-BR">
                <a:solidFill>
                  <a:srgbClr val="000000"/>
                </a:solidFill>
              </a:rPr>
              <a:pPr/>
              <a:t>193</a:t>
            </a:fld>
            <a:endParaRPr lang="pt-BR" altLang="pt-BR" dirty="0">
              <a:solidFill>
                <a:srgbClr val="000000"/>
              </a:solidFill>
            </a:endParaRPr>
          </a:p>
        </p:txBody>
      </p:sp>
      <p:sp>
        <p:nvSpPr>
          <p:cNvPr id="335874"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24" name="Rectangle 5"/>
          <p:cNvSpPr txBox="1">
            <a:spLocks noChangeArrowheads="1"/>
          </p:cNvSpPr>
          <p:nvPr/>
        </p:nvSpPr>
        <p:spPr bwMode="auto">
          <a:xfrm>
            <a:off x="457200" y="1196752"/>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3225" indent="-403225" defTabSz="1074738"/>
            <a:r>
              <a:rPr lang="pt-BR" altLang="pt-BR" sz="2800" kern="0" dirty="0"/>
              <a:t>A predição em </a:t>
            </a:r>
            <a:r>
              <a:rPr lang="pt-BR" altLang="pt-BR" sz="2800" i="1" kern="0" dirty="0"/>
              <a:t>k</a:t>
            </a:r>
            <a:r>
              <a:rPr lang="pt-BR" altLang="pt-BR" sz="2800" kern="0" dirty="0"/>
              <a:t>+1 para um instante </a:t>
            </a:r>
            <a:r>
              <a:rPr lang="pt-BR" altLang="pt-BR" sz="2800" i="1" kern="0" dirty="0"/>
              <a:t>j=np-1 </a:t>
            </a:r>
            <a:r>
              <a:rPr lang="pt-BR" altLang="pt-BR" sz="2800" dirty="0"/>
              <a:t>e horizonte de controle </a:t>
            </a:r>
            <a:r>
              <a:rPr lang="pt-BR" altLang="pt-BR" sz="2800" i="1" dirty="0"/>
              <a:t>m</a:t>
            </a:r>
            <a:endParaRPr lang="pt-BR" altLang="pt-BR" sz="3100" i="1" kern="0" dirty="0">
              <a:latin typeface="Times New Roman" pitchFamily="18" charset="0"/>
            </a:endParaRPr>
          </a:p>
        </p:txBody>
      </p:sp>
      <p:sp>
        <p:nvSpPr>
          <p:cNvPr id="28" name="Rectangle 12"/>
          <p:cNvSpPr>
            <a:spLocks noChangeArrowheads="1"/>
          </p:cNvSpPr>
          <p:nvPr/>
        </p:nvSpPr>
        <p:spPr bwMode="auto">
          <a:xfrm>
            <a:off x="0" y="28779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cxnSp>
        <p:nvCxnSpPr>
          <p:cNvPr id="29" name="Conector de seta reta 28"/>
          <p:cNvCxnSpPr>
            <a:stCxn id="36" idx="4"/>
          </p:cNvCxnSpPr>
          <p:nvPr/>
        </p:nvCxnSpPr>
        <p:spPr bwMode="auto">
          <a:xfrm>
            <a:off x="611560" y="3088265"/>
            <a:ext cx="20930" cy="175393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Elipse 29"/>
          <p:cNvSpPr/>
          <p:nvPr/>
        </p:nvSpPr>
        <p:spPr bwMode="auto">
          <a:xfrm>
            <a:off x="416464" y="4725144"/>
            <a:ext cx="627143"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1" name="Conector de seta reta 30"/>
          <p:cNvCxnSpPr>
            <a:stCxn id="37" idx="4"/>
            <a:endCxn id="32" idx="0"/>
          </p:cNvCxnSpPr>
          <p:nvPr/>
        </p:nvCxnSpPr>
        <p:spPr bwMode="auto">
          <a:xfrm>
            <a:off x="2267744" y="3002402"/>
            <a:ext cx="0" cy="172274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ipse 31"/>
          <p:cNvSpPr/>
          <p:nvPr/>
        </p:nvSpPr>
        <p:spPr bwMode="auto">
          <a:xfrm>
            <a:off x="1871700" y="4725144"/>
            <a:ext cx="79208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3" name="Conector de seta reta 32"/>
          <p:cNvCxnSpPr/>
          <p:nvPr/>
        </p:nvCxnSpPr>
        <p:spPr bwMode="auto">
          <a:xfrm flipH="1">
            <a:off x="3275857" y="2983097"/>
            <a:ext cx="115860" cy="174204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ipse 33"/>
          <p:cNvSpPr/>
          <p:nvPr/>
        </p:nvSpPr>
        <p:spPr bwMode="auto">
          <a:xfrm>
            <a:off x="2803612" y="4725144"/>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6" name="Elipse 35"/>
          <p:cNvSpPr/>
          <p:nvPr/>
        </p:nvSpPr>
        <p:spPr bwMode="auto">
          <a:xfrm>
            <a:off x="395536" y="2512201"/>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7" name="Elipse 36"/>
          <p:cNvSpPr/>
          <p:nvPr/>
        </p:nvSpPr>
        <p:spPr bwMode="auto">
          <a:xfrm>
            <a:off x="1979712" y="2426338"/>
            <a:ext cx="576064"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8" name="Elipse 37"/>
          <p:cNvSpPr/>
          <p:nvPr/>
        </p:nvSpPr>
        <p:spPr bwMode="auto">
          <a:xfrm>
            <a:off x="3028020" y="2469269"/>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5" name="Conector de seta reta 34"/>
          <p:cNvCxnSpPr/>
          <p:nvPr/>
        </p:nvCxnSpPr>
        <p:spPr bwMode="auto">
          <a:xfrm>
            <a:off x="4860032" y="3088265"/>
            <a:ext cx="1" cy="149286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lipse 38"/>
          <p:cNvSpPr/>
          <p:nvPr/>
        </p:nvSpPr>
        <p:spPr bwMode="auto">
          <a:xfrm>
            <a:off x="4387788" y="4581128"/>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0" name="Elipse 39"/>
          <p:cNvSpPr/>
          <p:nvPr/>
        </p:nvSpPr>
        <p:spPr bwMode="auto">
          <a:xfrm>
            <a:off x="4485335" y="2555132"/>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41" name="Conector de seta reta 40"/>
          <p:cNvCxnSpPr/>
          <p:nvPr/>
        </p:nvCxnSpPr>
        <p:spPr bwMode="auto">
          <a:xfrm flipH="1">
            <a:off x="6948264" y="2898735"/>
            <a:ext cx="231723" cy="180710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Elipse 41"/>
          <p:cNvSpPr/>
          <p:nvPr/>
        </p:nvSpPr>
        <p:spPr bwMode="auto">
          <a:xfrm>
            <a:off x="6723856" y="4705840"/>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3" name="Elipse 42"/>
          <p:cNvSpPr/>
          <p:nvPr/>
        </p:nvSpPr>
        <p:spPr bwMode="auto">
          <a:xfrm>
            <a:off x="6723856" y="2492896"/>
            <a:ext cx="7284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Tree>
    <p:extLst>
      <p:ext uri="{BB962C8B-B14F-4D97-AF65-F5344CB8AC3E}">
        <p14:creationId xmlns:p14="http://schemas.microsoft.com/office/powerpoint/2010/main" val="34221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36" grpId="0" animBg="1"/>
      <p:bldP spid="37" grpId="0" animBg="1"/>
      <p:bldP spid="38" grpId="0" animBg="1"/>
      <p:bldP spid="39" grpId="0" animBg="1"/>
      <p:bldP spid="40" grpId="0" animBg="1"/>
      <p:bldP spid="42" grpId="0" animBg="1"/>
      <p:bldP spid="4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562130858"/>
              </p:ext>
            </p:extLst>
          </p:nvPr>
        </p:nvGraphicFramePr>
        <p:xfrm>
          <a:off x="-31750" y="2179638"/>
          <a:ext cx="9207500" cy="1257300"/>
        </p:xfrm>
        <a:graphic>
          <a:graphicData uri="http://schemas.openxmlformats.org/presentationml/2006/ole">
            <mc:AlternateContent xmlns:mc="http://schemas.openxmlformats.org/markup-compatibility/2006">
              <mc:Choice xmlns:v="urn:schemas-microsoft-com:vml" Requires="v">
                <p:oleObj spid="_x0000_s1099089" name="Equation" r:id="rId4" imgW="4419360" imgH="609480" progId="Equation.DSMT4">
                  <p:embed/>
                </p:oleObj>
              </mc:Choice>
              <mc:Fallback>
                <p:oleObj name="Equation" r:id="rId4" imgW="4419360" imgH="609480" progId="Equation.DSMT4">
                  <p:embed/>
                  <p:pic>
                    <p:nvPicPr>
                      <p:cNvPr id="0" name=""/>
                      <p:cNvPicPr>
                        <a:picLocks noChangeAspect="1" noChangeArrowheads="1"/>
                      </p:cNvPicPr>
                      <p:nvPr/>
                    </p:nvPicPr>
                    <p:blipFill>
                      <a:blip r:embed="rId5"/>
                      <a:srcRect/>
                      <a:stretch>
                        <a:fillRect/>
                      </a:stretch>
                    </p:blipFill>
                    <p:spPr bwMode="auto">
                      <a:xfrm>
                        <a:off x="-31750" y="2179638"/>
                        <a:ext cx="9207500" cy="12573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970508521"/>
              </p:ext>
            </p:extLst>
          </p:nvPr>
        </p:nvGraphicFramePr>
        <p:xfrm>
          <a:off x="-33338" y="4467225"/>
          <a:ext cx="9190038" cy="1193800"/>
        </p:xfrm>
        <a:graphic>
          <a:graphicData uri="http://schemas.openxmlformats.org/presentationml/2006/ole">
            <mc:AlternateContent xmlns:mc="http://schemas.openxmlformats.org/markup-compatibility/2006">
              <mc:Choice xmlns:v="urn:schemas-microsoft-com:vml" Requires="v">
                <p:oleObj spid="_x0000_s1099090" name="Equation" r:id="rId6" imgW="4635360" imgH="609480" progId="Equation.DSMT4">
                  <p:embed/>
                </p:oleObj>
              </mc:Choice>
              <mc:Fallback>
                <p:oleObj name="Equation" r:id="rId6" imgW="4635360" imgH="609480" progId="Equation.DSMT4">
                  <p:embed/>
                  <p:pic>
                    <p:nvPicPr>
                      <p:cNvPr id="0" name=""/>
                      <p:cNvPicPr>
                        <a:picLocks noChangeAspect="1" noChangeArrowheads="1"/>
                      </p:cNvPicPr>
                      <p:nvPr/>
                    </p:nvPicPr>
                    <p:blipFill>
                      <a:blip r:embed="rId7"/>
                      <a:srcRect/>
                      <a:stretch>
                        <a:fillRect/>
                      </a:stretch>
                    </p:blipFill>
                    <p:spPr bwMode="auto">
                      <a:xfrm>
                        <a:off x="-33338" y="4467225"/>
                        <a:ext cx="9190038" cy="11938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1" name="Espaço Reservado para Número de Slide 6"/>
          <p:cNvSpPr>
            <a:spLocks noGrp="1"/>
          </p:cNvSpPr>
          <p:nvPr>
            <p:ph type="sldNum" sz="quarter" idx="12"/>
          </p:nvPr>
        </p:nvSpPr>
        <p:spPr/>
        <p:txBody>
          <a:bodyPr/>
          <a:lstStyle/>
          <a:p>
            <a:fld id="{92473753-C7F8-4549-AA25-16EFE433D229}" type="slidenum">
              <a:rPr lang="pt-BR" altLang="pt-BR">
                <a:solidFill>
                  <a:srgbClr val="000000"/>
                </a:solidFill>
              </a:rPr>
              <a:pPr/>
              <a:t>194</a:t>
            </a:fld>
            <a:endParaRPr lang="pt-BR" altLang="pt-BR" dirty="0">
              <a:solidFill>
                <a:srgbClr val="000000"/>
              </a:solidFill>
            </a:endParaRPr>
          </a:p>
        </p:txBody>
      </p:sp>
      <p:sp>
        <p:nvSpPr>
          <p:cNvPr id="335874" name="Rectangle 2"/>
          <p:cNvSpPr>
            <a:spLocks noGrp="1" noChangeArrowheads="1"/>
          </p:cNvSpPr>
          <p:nvPr>
            <p:ph type="title"/>
          </p:nvPr>
        </p:nvSpPr>
        <p:spPr>
          <a:xfrm>
            <a:off x="806450" y="274638"/>
            <a:ext cx="8229600" cy="1143000"/>
          </a:xfrm>
          <a:noFill/>
          <a:ln/>
        </p:spPr>
        <p:txBody>
          <a:bodyPr/>
          <a:lstStyle/>
          <a:p>
            <a:r>
              <a:rPr lang="pt-BR" altLang="pt-BR" b="1" u="sng"/>
              <a:t>DMC por realinhamento</a:t>
            </a:r>
          </a:p>
        </p:txBody>
      </p:sp>
      <p:sp>
        <p:nvSpPr>
          <p:cNvPr id="24" name="Rectangle 5"/>
          <p:cNvSpPr txBox="1">
            <a:spLocks noChangeArrowheads="1"/>
          </p:cNvSpPr>
          <p:nvPr/>
        </p:nvSpPr>
        <p:spPr bwMode="auto">
          <a:xfrm>
            <a:off x="457200" y="1196752"/>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3225" indent="-403225" defTabSz="1074738"/>
            <a:r>
              <a:rPr lang="pt-BR" altLang="pt-BR" sz="2800" kern="0" dirty="0"/>
              <a:t>A predição em </a:t>
            </a:r>
            <a:r>
              <a:rPr lang="pt-BR" altLang="pt-BR" sz="2800" i="1" kern="0" dirty="0"/>
              <a:t>k</a:t>
            </a:r>
            <a:r>
              <a:rPr lang="pt-BR" altLang="pt-BR" sz="2800" kern="0" dirty="0"/>
              <a:t>+1 para um instante </a:t>
            </a:r>
            <a:r>
              <a:rPr lang="pt-BR" altLang="pt-BR" sz="2800" i="1" kern="0" dirty="0"/>
              <a:t>j=</a:t>
            </a:r>
            <a:r>
              <a:rPr lang="pt-BR" altLang="pt-BR" sz="2800" i="1" kern="0" dirty="0" err="1"/>
              <a:t>np</a:t>
            </a:r>
            <a:r>
              <a:rPr lang="pt-BR" altLang="pt-BR" sz="2800" i="1" kern="0" dirty="0"/>
              <a:t> </a:t>
            </a:r>
            <a:r>
              <a:rPr lang="pt-BR" altLang="pt-BR" sz="2800" dirty="0"/>
              <a:t>e horizonte de controle </a:t>
            </a:r>
            <a:r>
              <a:rPr lang="pt-BR" altLang="pt-BR" sz="2800" i="1" dirty="0"/>
              <a:t>m</a:t>
            </a:r>
            <a:endParaRPr lang="pt-BR" altLang="pt-BR" sz="3100" i="1" kern="0" dirty="0">
              <a:latin typeface="Times New Roman" pitchFamily="18" charset="0"/>
            </a:endParaRPr>
          </a:p>
        </p:txBody>
      </p:sp>
      <p:sp>
        <p:nvSpPr>
          <p:cNvPr id="28" name="Rectangle 12"/>
          <p:cNvSpPr>
            <a:spLocks noChangeArrowheads="1"/>
          </p:cNvSpPr>
          <p:nvPr/>
        </p:nvSpPr>
        <p:spPr bwMode="auto">
          <a:xfrm>
            <a:off x="0" y="28779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solidFill>
                <a:srgbClr val="000000"/>
              </a:solidFill>
            </a:endParaRPr>
          </a:p>
        </p:txBody>
      </p:sp>
      <p:cxnSp>
        <p:nvCxnSpPr>
          <p:cNvPr id="29" name="Conector de seta reta 28"/>
          <p:cNvCxnSpPr>
            <a:stCxn id="36" idx="4"/>
          </p:cNvCxnSpPr>
          <p:nvPr/>
        </p:nvCxnSpPr>
        <p:spPr bwMode="auto">
          <a:xfrm>
            <a:off x="611560" y="3088265"/>
            <a:ext cx="20930" cy="175393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Elipse 29"/>
          <p:cNvSpPr/>
          <p:nvPr/>
        </p:nvSpPr>
        <p:spPr bwMode="auto">
          <a:xfrm>
            <a:off x="416465" y="4725144"/>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1" name="Conector de seta reta 30"/>
          <p:cNvCxnSpPr>
            <a:stCxn id="37" idx="4"/>
            <a:endCxn id="32" idx="0"/>
          </p:cNvCxnSpPr>
          <p:nvPr/>
        </p:nvCxnSpPr>
        <p:spPr bwMode="auto">
          <a:xfrm>
            <a:off x="2267744" y="3002402"/>
            <a:ext cx="0" cy="172274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ipse 31"/>
          <p:cNvSpPr/>
          <p:nvPr/>
        </p:nvSpPr>
        <p:spPr bwMode="auto">
          <a:xfrm>
            <a:off x="1871700" y="4725144"/>
            <a:ext cx="79208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3" name="Conector de seta reta 32"/>
          <p:cNvCxnSpPr/>
          <p:nvPr/>
        </p:nvCxnSpPr>
        <p:spPr bwMode="auto">
          <a:xfrm flipH="1">
            <a:off x="3275857" y="2983097"/>
            <a:ext cx="115860" cy="174204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ipse 33"/>
          <p:cNvSpPr/>
          <p:nvPr/>
        </p:nvSpPr>
        <p:spPr bwMode="auto">
          <a:xfrm>
            <a:off x="2803612" y="4725144"/>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6" name="Elipse 35"/>
          <p:cNvSpPr/>
          <p:nvPr/>
        </p:nvSpPr>
        <p:spPr bwMode="auto">
          <a:xfrm>
            <a:off x="395536" y="2512201"/>
            <a:ext cx="432048"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7" name="Elipse 36"/>
          <p:cNvSpPr/>
          <p:nvPr/>
        </p:nvSpPr>
        <p:spPr bwMode="auto">
          <a:xfrm>
            <a:off x="1979712" y="2426338"/>
            <a:ext cx="576064"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38" name="Elipse 37"/>
          <p:cNvSpPr/>
          <p:nvPr/>
        </p:nvSpPr>
        <p:spPr bwMode="auto">
          <a:xfrm>
            <a:off x="3028020" y="2469269"/>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35" name="Conector de seta reta 34"/>
          <p:cNvCxnSpPr/>
          <p:nvPr/>
        </p:nvCxnSpPr>
        <p:spPr bwMode="auto">
          <a:xfrm>
            <a:off x="4860032" y="3088265"/>
            <a:ext cx="1" cy="149286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lipse 38"/>
          <p:cNvSpPr/>
          <p:nvPr/>
        </p:nvSpPr>
        <p:spPr bwMode="auto">
          <a:xfrm>
            <a:off x="4387788" y="4581128"/>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0" name="Elipse 39"/>
          <p:cNvSpPr/>
          <p:nvPr/>
        </p:nvSpPr>
        <p:spPr bwMode="auto">
          <a:xfrm>
            <a:off x="4485335" y="2555132"/>
            <a:ext cx="5760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cxnSp>
        <p:nvCxnSpPr>
          <p:cNvPr id="41" name="Conector de seta reta 40"/>
          <p:cNvCxnSpPr/>
          <p:nvPr/>
        </p:nvCxnSpPr>
        <p:spPr bwMode="auto">
          <a:xfrm flipH="1">
            <a:off x="6948264" y="2898735"/>
            <a:ext cx="231723" cy="180710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Elipse 41"/>
          <p:cNvSpPr/>
          <p:nvPr/>
        </p:nvSpPr>
        <p:spPr bwMode="auto">
          <a:xfrm>
            <a:off x="6723856" y="4705840"/>
            <a:ext cx="800472" cy="57606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sp>
        <p:nvSpPr>
          <p:cNvPr id="43" name="Elipse 42"/>
          <p:cNvSpPr/>
          <p:nvPr/>
        </p:nvSpPr>
        <p:spPr bwMode="auto">
          <a:xfrm>
            <a:off x="6723856" y="2492896"/>
            <a:ext cx="728464" cy="49020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solidFill>
                <a:srgbClr val="000000"/>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4059897140"/>
              </p:ext>
            </p:extLst>
          </p:nvPr>
        </p:nvGraphicFramePr>
        <p:xfrm>
          <a:off x="4179888" y="5767388"/>
          <a:ext cx="4678362" cy="890587"/>
        </p:xfrm>
        <a:graphic>
          <a:graphicData uri="http://schemas.openxmlformats.org/presentationml/2006/ole">
            <mc:AlternateContent xmlns:mc="http://schemas.openxmlformats.org/markup-compatibility/2006">
              <mc:Choice xmlns:v="urn:schemas-microsoft-com:vml" Requires="v">
                <p:oleObj spid="_x0000_s1099091" name="Equation" r:id="rId8" imgW="2044440" imgH="393480" progId="Equation.DSMT4">
                  <p:embed/>
                </p:oleObj>
              </mc:Choice>
              <mc:Fallback>
                <p:oleObj name="Equation" r:id="rId8" imgW="2044440" imgH="393480" progId="Equation.DSMT4">
                  <p:embed/>
                  <p:pic>
                    <p:nvPicPr>
                      <p:cNvPr id="0" name=""/>
                      <p:cNvPicPr>
                        <a:picLocks noChangeAspect="1" noChangeArrowheads="1"/>
                      </p:cNvPicPr>
                      <p:nvPr/>
                    </p:nvPicPr>
                    <p:blipFill>
                      <a:blip r:embed="rId9"/>
                      <a:srcRect/>
                      <a:stretch>
                        <a:fillRect/>
                      </a:stretch>
                    </p:blipFill>
                    <p:spPr bwMode="auto">
                      <a:xfrm>
                        <a:off x="4179888" y="5767388"/>
                        <a:ext cx="4678362" cy="89058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1259632" y="4221088"/>
            <a:ext cx="1543980" cy="129614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296199" y="5445224"/>
            <a:ext cx="0" cy="792088"/>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1345917" y="5613047"/>
            <a:ext cx="2722027" cy="1200329"/>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Essa predição</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Não existe no</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k</a:t>
            </a:r>
          </a:p>
        </p:txBody>
      </p:sp>
    </p:spTree>
    <p:extLst>
      <p:ext uri="{BB962C8B-B14F-4D97-AF65-F5344CB8AC3E}">
        <p14:creationId xmlns:p14="http://schemas.microsoft.com/office/powerpoint/2010/main" val="9084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par>
                                <p:cTn id="105" presetID="22" presetClass="entr" presetSubtype="4" fill="hold" nodeType="with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wipe(down)">
                                      <p:cBhvr>
                                        <p:cTn id="107" dur="500"/>
                                        <p:tgtEl>
                                          <p:spTgt spid="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down)">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1000"/>
                                        <p:tgtEl>
                                          <p:spTgt spid="2"/>
                                        </p:tgtEl>
                                      </p:cBhvr>
                                    </p:animEffect>
                                    <p:anim calcmode="lin" valueType="num">
                                      <p:cBhvr>
                                        <p:cTn id="116" dur="1000" fill="hold"/>
                                        <p:tgtEl>
                                          <p:spTgt spid="2"/>
                                        </p:tgtEl>
                                        <p:attrNameLst>
                                          <p:attrName>ppt_x</p:attrName>
                                        </p:attrNameLst>
                                      </p:cBhvr>
                                      <p:tavLst>
                                        <p:tav tm="0">
                                          <p:val>
                                            <p:strVal val="#ppt_x"/>
                                          </p:val>
                                        </p:tav>
                                        <p:tav tm="100000">
                                          <p:val>
                                            <p:strVal val="#ppt_x"/>
                                          </p:val>
                                        </p:tav>
                                      </p:tavLst>
                                    </p:anim>
                                    <p:anim calcmode="lin" valueType="num">
                                      <p:cBhvr>
                                        <p:cTn id="1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36" grpId="0" animBg="1"/>
      <p:bldP spid="37" grpId="0" animBg="1"/>
      <p:bldP spid="38" grpId="0" animBg="1"/>
      <p:bldP spid="39" grpId="0" animBg="1"/>
      <p:bldP spid="40" grpId="0" animBg="1"/>
      <p:bldP spid="42" grpId="0" animBg="1"/>
      <p:bldP spid="43" grpId="0" animBg="1"/>
      <p:bldP spid="3" grpId="0" animBg="1"/>
      <p:bldP spid="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solidFill>
                  <a:srgbClr val="000000"/>
                </a:solidFill>
              </a:rPr>
              <a:pPr/>
              <a:t>195</a:t>
            </a:fld>
            <a:endParaRPr lang="pt-BR" altLang="pt-BR">
              <a:solidFill>
                <a:srgbClr val="000000"/>
              </a:solidFill>
            </a:endParaRPr>
          </a:p>
        </p:txBody>
      </p:sp>
      <p:graphicFrame>
        <p:nvGraphicFramePr>
          <p:cNvPr id="337929" name="Object 9"/>
          <p:cNvGraphicFramePr>
            <a:graphicFrameLocks noChangeAspect="1"/>
          </p:cNvGraphicFramePr>
          <p:nvPr>
            <p:extLst>
              <p:ext uri="{D42A27DB-BD31-4B8C-83A1-F6EECF244321}">
                <p14:modId xmlns:p14="http://schemas.microsoft.com/office/powerpoint/2010/main" val="2247861050"/>
              </p:ext>
            </p:extLst>
          </p:nvPr>
        </p:nvGraphicFramePr>
        <p:xfrm>
          <a:off x="-17463" y="1628775"/>
          <a:ext cx="9142413" cy="4603750"/>
        </p:xfrm>
        <a:graphic>
          <a:graphicData uri="http://schemas.openxmlformats.org/presentationml/2006/ole">
            <mc:AlternateContent xmlns:mc="http://schemas.openxmlformats.org/markup-compatibility/2006">
              <mc:Choice xmlns:v="urn:schemas-microsoft-com:vml" Requires="v">
                <p:oleObj spid="_x0000_s601702" name="Equation" r:id="rId4" imgW="6311880" imgH="3174840" progId="Equation.DSMT4">
                  <p:embed/>
                </p:oleObj>
              </mc:Choice>
              <mc:Fallback>
                <p:oleObj name="Equation" r:id="rId4" imgW="6311880" imgH="3174840" progId="Equation.DSMT4">
                  <p:embed/>
                  <p:pic>
                    <p:nvPicPr>
                      <p:cNvPr id="0" name=""/>
                      <p:cNvPicPr>
                        <a:picLocks noChangeAspect="1" noChangeArrowheads="1"/>
                      </p:cNvPicPr>
                      <p:nvPr/>
                    </p:nvPicPr>
                    <p:blipFill>
                      <a:blip r:embed="rId5"/>
                      <a:srcRect/>
                      <a:stretch>
                        <a:fillRect/>
                      </a:stretch>
                    </p:blipFill>
                    <p:spPr bwMode="auto">
                      <a:xfrm>
                        <a:off x="-17463" y="1628775"/>
                        <a:ext cx="9142413" cy="46037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3851920" y="3933056"/>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de cantos arredondados 22"/>
          <p:cNvSpPr/>
          <p:nvPr/>
        </p:nvSpPr>
        <p:spPr bwMode="auto">
          <a:xfrm>
            <a:off x="8028384" y="4085456"/>
            <a:ext cx="720080" cy="2796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4355976" y="3933056"/>
            <a:ext cx="3168352"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de cantos arredondados 24"/>
          <p:cNvSpPr/>
          <p:nvPr/>
        </p:nvSpPr>
        <p:spPr bwMode="auto">
          <a:xfrm>
            <a:off x="19502" y="4009256"/>
            <a:ext cx="66406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3777354" y="4302402"/>
            <a:ext cx="1226693" cy="432048"/>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7775077" y="3977742"/>
            <a:ext cx="1226693" cy="756708"/>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683567" y="4009256"/>
            <a:ext cx="648074" cy="432048"/>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5652120" y="1772816"/>
            <a:ext cx="936104" cy="194421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4"/>
          <p:cNvSpPr/>
          <p:nvPr/>
        </p:nvSpPr>
        <p:spPr>
          <a:xfrm>
            <a:off x="6712126" y="1988840"/>
            <a:ext cx="2125902"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CORREÇÃO DA</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N</a:t>
            </a: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K+1</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tângulo de cantos arredondados 5"/>
          <p:cNvSpPr/>
          <p:nvPr/>
        </p:nvSpPr>
        <p:spPr bwMode="auto">
          <a:xfrm>
            <a:off x="4788024" y="1628800"/>
            <a:ext cx="864096" cy="23042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Retângulo 14"/>
          <p:cNvSpPr/>
          <p:nvPr/>
        </p:nvSpPr>
        <p:spPr>
          <a:xfrm>
            <a:off x="5240711" y="188640"/>
            <a:ext cx="3079689" cy="1323439"/>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DESLOCAMENTO DA</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CORRIGIDA</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PELA LEITURA NO </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K</a:t>
            </a:r>
          </a:p>
        </p:txBody>
      </p:sp>
    </p:spTree>
    <p:extLst>
      <p:ext uri="{BB962C8B-B14F-4D97-AF65-F5344CB8AC3E}">
        <p14:creationId xmlns:p14="http://schemas.microsoft.com/office/powerpoint/2010/main" val="24409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anim calcmode="lin" valueType="num">
                                      <p:cBhvr>
                                        <p:cTn id="74" dur="1000" fill="hold"/>
                                        <p:tgtEl>
                                          <p:spTgt spid="3"/>
                                        </p:tgtEl>
                                        <p:attrNameLst>
                                          <p:attrName>ppt_x</p:attrName>
                                        </p:attrNameLst>
                                      </p:cBhvr>
                                      <p:tavLst>
                                        <p:tav tm="0">
                                          <p:val>
                                            <p:strVal val="#ppt_x"/>
                                          </p:val>
                                        </p:tav>
                                        <p:tav tm="100000">
                                          <p:val>
                                            <p:strVal val="#ppt_x"/>
                                          </p:val>
                                        </p:tav>
                                      </p:tavLst>
                                    </p:anim>
                                    <p:anim calcmode="lin" valueType="num">
                                      <p:cBhvr>
                                        <p:cTn id="75" dur="1000" fill="hold"/>
                                        <p:tgtEl>
                                          <p:spTgt spid="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4" grpId="0" animBg="1"/>
      <p:bldP spid="25" grpId="0" animBg="1"/>
      <p:bldP spid="27" grpId="0" animBg="1"/>
      <p:bldP spid="28" grpId="0" animBg="1"/>
      <p:bldP spid="29" grpId="0" animBg="1"/>
      <p:bldP spid="3" grpId="0" animBg="1"/>
      <p:bldP spid="5" grpId="0"/>
      <p:bldP spid="6" grpId="0" animBg="1"/>
      <p:bldP spid="15"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solidFill>
                  <a:srgbClr val="000000"/>
                </a:solidFill>
              </a:rPr>
              <a:pPr/>
              <a:t>196</a:t>
            </a:fld>
            <a:endParaRPr lang="pt-BR" altLang="pt-BR">
              <a:solidFill>
                <a:srgbClr val="000000"/>
              </a:solidFill>
            </a:endParaRPr>
          </a:p>
        </p:txBody>
      </p:sp>
      <p:sp>
        <p:nvSpPr>
          <p:cNvPr id="337922" name="Rectangle 2"/>
          <p:cNvSpPr>
            <a:spLocks noGrp="1" noChangeArrowheads="1"/>
          </p:cNvSpPr>
          <p:nvPr>
            <p:ph type="title"/>
          </p:nvPr>
        </p:nvSpPr>
        <p:spPr>
          <a:xfrm>
            <a:off x="806450" y="274638"/>
            <a:ext cx="8229600" cy="1143000"/>
          </a:xfrm>
          <a:noFill/>
          <a:ln/>
        </p:spPr>
        <p:txBody>
          <a:bodyPr/>
          <a:lstStyle/>
          <a:p>
            <a:r>
              <a:rPr lang="pt-BR" altLang="pt-BR" b="1" u="sng" dirty="0"/>
              <a:t>Notação Vetorial</a:t>
            </a:r>
            <a:br>
              <a:rPr lang="pt-BR" altLang="pt-BR" b="1" u="sng" dirty="0"/>
            </a:br>
            <a:r>
              <a:rPr lang="pt-BR" altLang="pt-BR" b="1" u="sng" dirty="0"/>
              <a:t>com correção da predição</a:t>
            </a:r>
          </a:p>
        </p:txBody>
      </p:sp>
      <p:graphicFrame>
        <p:nvGraphicFramePr>
          <p:cNvPr id="337929" name="Object 9"/>
          <p:cNvGraphicFramePr>
            <a:graphicFrameLocks noChangeAspect="1"/>
          </p:cNvGraphicFramePr>
          <p:nvPr>
            <p:extLst>
              <p:ext uri="{D42A27DB-BD31-4B8C-83A1-F6EECF244321}">
                <p14:modId xmlns:p14="http://schemas.microsoft.com/office/powerpoint/2010/main" val="2028519572"/>
              </p:ext>
            </p:extLst>
          </p:nvPr>
        </p:nvGraphicFramePr>
        <p:xfrm>
          <a:off x="251520" y="1554596"/>
          <a:ext cx="6453188" cy="3249613"/>
        </p:xfrm>
        <a:graphic>
          <a:graphicData uri="http://schemas.openxmlformats.org/presentationml/2006/ole">
            <mc:AlternateContent xmlns:mc="http://schemas.openxmlformats.org/markup-compatibility/2006">
              <mc:Choice xmlns:v="urn:schemas-microsoft-com:vml" Requires="v">
                <p:oleObj spid="_x0000_s1121536" name="Equation" r:id="rId4" imgW="6311880" imgH="3174840" progId="Equation.DSMT4">
                  <p:embed/>
                </p:oleObj>
              </mc:Choice>
              <mc:Fallback>
                <p:oleObj name="Equation" r:id="rId4" imgW="6311880" imgH="3174840" progId="Equation.DSMT4">
                  <p:embed/>
                  <p:pic>
                    <p:nvPicPr>
                      <p:cNvPr id="0" name=""/>
                      <p:cNvPicPr>
                        <a:picLocks noChangeAspect="1" noChangeArrowheads="1"/>
                      </p:cNvPicPr>
                      <p:nvPr/>
                    </p:nvPicPr>
                    <p:blipFill>
                      <a:blip r:embed="rId5"/>
                      <a:srcRect/>
                      <a:stretch>
                        <a:fillRect/>
                      </a:stretch>
                    </p:blipFill>
                    <p:spPr bwMode="auto">
                      <a:xfrm>
                        <a:off x="251520" y="1554596"/>
                        <a:ext cx="6453188" cy="32496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2316649305"/>
              </p:ext>
            </p:extLst>
          </p:nvPr>
        </p:nvGraphicFramePr>
        <p:xfrm>
          <a:off x="244205" y="5108533"/>
          <a:ext cx="8424936" cy="1342025"/>
        </p:xfrm>
        <a:graphic>
          <a:graphicData uri="http://schemas.openxmlformats.org/presentationml/2006/ole">
            <mc:AlternateContent xmlns:mc="http://schemas.openxmlformats.org/markup-compatibility/2006">
              <mc:Choice xmlns:v="urn:schemas-microsoft-com:vml" Requires="v">
                <p:oleObj spid="_x0000_s1121537" name="Equation" r:id="rId6" imgW="2184120" imgH="342720" progId="Equation.DSMT4">
                  <p:embed/>
                </p:oleObj>
              </mc:Choice>
              <mc:Fallback>
                <p:oleObj name="Equation" r:id="rId6" imgW="2184120" imgH="342720" progId="Equation.DSMT4">
                  <p:embed/>
                  <p:pic>
                    <p:nvPicPr>
                      <p:cNvPr id="0" name="Object 1"/>
                      <p:cNvPicPr>
                        <a:picLocks noChangeAspect="1" noChangeArrowheads="1"/>
                      </p:cNvPicPr>
                      <p:nvPr/>
                    </p:nvPicPr>
                    <p:blipFill>
                      <a:blip r:embed="rId7"/>
                      <a:srcRect/>
                      <a:stretch>
                        <a:fillRect/>
                      </a:stretch>
                    </p:blipFill>
                    <p:spPr bwMode="auto">
                      <a:xfrm>
                        <a:off x="244205" y="5108533"/>
                        <a:ext cx="8424936" cy="1342025"/>
                      </a:xfrm>
                      <a:prstGeom prst="rect">
                        <a:avLst/>
                      </a:prstGeom>
                      <a:solidFill>
                        <a:schemeClr val="accent3">
                          <a:lumMod val="95000"/>
                        </a:schemeClr>
                      </a:solidFill>
                      <a:ln>
                        <a:solidFill>
                          <a:srgbClr val="FF0000"/>
                        </a:solidFill>
                      </a:ln>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2489970478"/>
              </p:ext>
            </p:extLst>
          </p:nvPr>
        </p:nvGraphicFramePr>
        <p:xfrm>
          <a:off x="5076056" y="1700808"/>
          <a:ext cx="4069225" cy="870607"/>
        </p:xfrm>
        <a:graphic>
          <a:graphicData uri="http://schemas.openxmlformats.org/presentationml/2006/ole">
            <mc:AlternateContent xmlns:mc="http://schemas.openxmlformats.org/markup-compatibility/2006">
              <mc:Choice xmlns:v="urn:schemas-microsoft-com:vml" Requires="v">
                <p:oleObj spid="_x0000_s1121538" name="Equation" r:id="rId8" imgW="2031840" imgH="431640" progId="Equation.DSMT4">
                  <p:embed/>
                </p:oleObj>
              </mc:Choice>
              <mc:Fallback>
                <p:oleObj name="Equation" r:id="rId8" imgW="2031840" imgH="431640" progId="Equation.DSMT4">
                  <p:embed/>
                  <p:pic>
                    <p:nvPicPr>
                      <p:cNvPr id="339983" name="Object 15"/>
                      <p:cNvPicPr>
                        <a:picLocks noChangeAspect="1" noChangeArrowheads="1"/>
                      </p:cNvPicPr>
                      <p:nvPr/>
                    </p:nvPicPr>
                    <p:blipFill>
                      <a:blip r:embed="rId9"/>
                      <a:srcRect/>
                      <a:stretch>
                        <a:fillRect/>
                      </a:stretch>
                    </p:blipFill>
                    <p:spPr bwMode="auto">
                      <a:xfrm>
                        <a:off x="5076056" y="1700808"/>
                        <a:ext cx="4069225" cy="870607"/>
                      </a:xfrm>
                      <a:prstGeom prst="rect">
                        <a:avLst/>
                      </a:prstGeom>
                      <a:solidFill>
                        <a:schemeClr val="accent3"/>
                      </a:solidFill>
                      <a:ln w="9525" algn="ctr">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24854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197</a:t>
            </a:fld>
            <a:endParaRPr lang="pt-BR" altLang="pt-BR"/>
          </a:p>
        </p:txBody>
      </p:sp>
      <p:sp>
        <p:nvSpPr>
          <p:cNvPr id="4" name="Retângulo 3"/>
          <p:cNvSpPr/>
          <p:nvPr/>
        </p:nvSpPr>
        <p:spPr>
          <a:xfrm>
            <a:off x="1331640" y="1916832"/>
            <a:ext cx="7353039" cy="2585323"/>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 o uso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matriz auxiliar</a:t>
            </a:r>
          </a:p>
          <a:p>
            <a:pPr algn="ctr"/>
            <a:r>
              <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ϴ</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198</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DMC com uso de </a:t>
            </a:r>
            <a:r>
              <a:rPr lang="el-GR" altLang="pt-BR" b="1" u="sng" dirty="0"/>
              <a:t>θ</a:t>
            </a:r>
            <a:endParaRPr lang="pt-BR" altLang="pt-BR" b="1" u="sng" dirty="0"/>
          </a:p>
        </p:txBody>
      </p:sp>
      <p:sp>
        <p:nvSpPr>
          <p:cNvPr id="3" name="Retângulo 2"/>
          <p:cNvSpPr/>
          <p:nvPr/>
        </p:nvSpPr>
        <p:spPr>
          <a:xfrm>
            <a:off x="-170154" y="1844824"/>
            <a:ext cx="9324026" cy="2862322"/>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Ao identificar modelos</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sistemas auto reguladores</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Aguarda-se a estabilização</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Isso faz com que a matriz dinâmica</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Tenha uma dimensão N</a:t>
            </a:r>
          </a:p>
        </p:txBody>
      </p:sp>
    </p:spTree>
    <p:extLst>
      <p:ext uri="{BB962C8B-B14F-4D97-AF65-F5344CB8AC3E}">
        <p14:creationId xmlns:p14="http://schemas.microsoft.com/office/powerpoint/2010/main" val="37695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199</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DMC com uso de </a:t>
            </a:r>
            <a:r>
              <a:rPr lang="el-GR" altLang="pt-BR" b="1" u="sng" dirty="0"/>
              <a:t>θ</a:t>
            </a:r>
            <a:endParaRPr lang="pt-BR" altLang="pt-BR" b="1" u="sng" dirty="0"/>
          </a:p>
        </p:txBody>
      </p:sp>
      <p:sp>
        <p:nvSpPr>
          <p:cNvPr id="3" name="Retângulo 2"/>
          <p:cNvSpPr/>
          <p:nvPr/>
        </p:nvSpPr>
        <p:spPr>
          <a:xfrm>
            <a:off x="185454" y="4797152"/>
            <a:ext cx="6631046" cy="1754326"/>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Dimensão depende do</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Parâmetro sintonizável</a:t>
            </a:r>
          </a:p>
          <a:p>
            <a:pPr algn="ctr"/>
            <a:r>
              <a:rPr lang="pt-BR"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np</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3642494944"/>
              </p:ext>
            </p:extLst>
          </p:nvPr>
        </p:nvGraphicFramePr>
        <p:xfrm>
          <a:off x="608757" y="1618671"/>
          <a:ext cx="5837238" cy="1330325"/>
        </p:xfrm>
        <a:graphic>
          <a:graphicData uri="http://schemas.openxmlformats.org/presentationml/2006/ole">
            <mc:AlternateContent xmlns:mc="http://schemas.openxmlformats.org/markup-compatibility/2006">
              <mc:Choice xmlns:v="urn:schemas-microsoft-com:vml" Requires="v">
                <p:oleObj spid="_x0000_s1102266" name="Equation" r:id="rId4" imgW="1384200" imgH="317160" progId="Equation.DSMT4">
                  <p:embed/>
                </p:oleObj>
              </mc:Choice>
              <mc:Fallback>
                <p:oleObj name="Equation" r:id="rId4" imgW="1384200" imgH="317160" progId="Equation.DSMT4">
                  <p:embed/>
                  <p:pic>
                    <p:nvPicPr>
                      <p:cNvPr id="0" name="Objeto 5"/>
                      <p:cNvPicPr>
                        <a:picLocks noChangeAspect="1" noChangeArrowheads="1"/>
                      </p:cNvPicPr>
                      <p:nvPr/>
                    </p:nvPicPr>
                    <p:blipFill>
                      <a:blip r:embed="rId5"/>
                      <a:srcRect/>
                      <a:stretch>
                        <a:fillRect/>
                      </a:stretch>
                    </p:blipFill>
                    <p:spPr bwMode="auto">
                      <a:xfrm>
                        <a:off x="608757" y="1618671"/>
                        <a:ext cx="5837238" cy="13303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4126852851"/>
              </p:ext>
            </p:extLst>
          </p:nvPr>
        </p:nvGraphicFramePr>
        <p:xfrm>
          <a:off x="661938" y="3435393"/>
          <a:ext cx="5730875" cy="1330325"/>
        </p:xfrm>
        <a:graphic>
          <a:graphicData uri="http://schemas.openxmlformats.org/presentationml/2006/ole">
            <mc:AlternateContent xmlns:mc="http://schemas.openxmlformats.org/markup-compatibility/2006">
              <mc:Choice xmlns:v="urn:schemas-microsoft-com:vml" Requires="v">
                <p:oleObj spid="_x0000_s1102267" name="Equation" r:id="rId6" imgW="1358640" imgH="317160" progId="Equation.DSMT4">
                  <p:embed/>
                </p:oleObj>
              </mc:Choice>
              <mc:Fallback>
                <p:oleObj name="Equation" r:id="rId6" imgW="1358640" imgH="317160" progId="Equation.DSMT4">
                  <p:embed/>
                  <p:pic>
                    <p:nvPicPr>
                      <p:cNvPr id="0" name="Objeto 10"/>
                      <p:cNvPicPr>
                        <a:picLocks noChangeAspect="1" noChangeArrowheads="1"/>
                      </p:cNvPicPr>
                      <p:nvPr/>
                    </p:nvPicPr>
                    <p:blipFill>
                      <a:blip r:embed="rId7"/>
                      <a:srcRect/>
                      <a:stretch>
                        <a:fillRect/>
                      </a:stretch>
                    </p:blipFill>
                    <p:spPr bwMode="auto">
                      <a:xfrm>
                        <a:off x="661938" y="3435393"/>
                        <a:ext cx="5730875" cy="13303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Retângulo de cantos arredondados 12"/>
          <p:cNvSpPr/>
          <p:nvPr/>
        </p:nvSpPr>
        <p:spPr bwMode="auto">
          <a:xfrm>
            <a:off x="4535488" y="1700808"/>
            <a:ext cx="2016224" cy="110399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7" name="Conector de seta reta 16"/>
          <p:cNvCxnSpPr>
            <a:stCxn id="13" idx="2"/>
          </p:cNvCxnSpPr>
          <p:nvPr/>
        </p:nvCxnSpPr>
        <p:spPr bwMode="auto">
          <a:xfrm>
            <a:off x="5543600" y="2804801"/>
            <a:ext cx="0" cy="76821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tângulo de cantos arredondados 17"/>
          <p:cNvSpPr/>
          <p:nvPr/>
        </p:nvSpPr>
        <p:spPr bwMode="auto">
          <a:xfrm>
            <a:off x="4751512" y="3573016"/>
            <a:ext cx="165618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tângulo de cantos arredondados 1"/>
          <p:cNvSpPr/>
          <p:nvPr/>
        </p:nvSpPr>
        <p:spPr bwMode="auto">
          <a:xfrm>
            <a:off x="1007096" y="3549143"/>
            <a:ext cx="720080"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1367136" y="4629263"/>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tângulo de cantos arredondados 14"/>
          <p:cNvSpPr/>
          <p:nvPr/>
        </p:nvSpPr>
        <p:spPr bwMode="auto">
          <a:xfrm>
            <a:off x="2735288" y="3573016"/>
            <a:ext cx="720080"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p:nvPr/>
        </p:nvCxnSpPr>
        <p:spPr bwMode="auto">
          <a:xfrm>
            <a:off x="3095328" y="4653136"/>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to 3"/>
          <p:cNvGraphicFramePr>
            <a:graphicFrameLocks noChangeAspect="1"/>
          </p:cNvGraphicFramePr>
          <p:nvPr>
            <p:extLst>
              <p:ext uri="{D42A27DB-BD31-4B8C-83A1-F6EECF244321}">
                <p14:modId xmlns:p14="http://schemas.microsoft.com/office/powerpoint/2010/main" val="3254232212"/>
              </p:ext>
            </p:extLst>
          </p:nvPr>
        </p:nvGraphicFramePr>
        <p:xfrm>
          <a:off x="6778492" y="1720845"/>
          <a:ext cx="1512888" cy="966787"/>
        </p:xfrm>
        <a:graphic>
          <a:graphicData uri="http://schemas.openxmlformats.org/presentationml/2006/ole">
            <mc:AlternateContent xmlns:mc="http://schemas.openxmlformats.org/markup-compatibility/2006">
              <mc:Choice xmlns:v="urn:schemas-microsoft-com:vml" Requires="v">
                <p:oleObj spid="_x0000_s1102268" name="Equation" r:id="rId8" imgW="660113" imgH="431613" progId="Equation.DSMT4">
                  <p:embed/>
                </p:oleObj>
              </mc:Choice>
              <mc:Fallback>
                <p:oleObj name="Equation" r:id="rId8" imgW="660113" imgH="431613" progId="Equation.DSMT4">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8492" y="1720845"/>
                        <a:ext cx="1512888" cy="9667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692129377"/>
              </p:ext>
            </p:extLst>
          </p:nvPr>
        </p:nvGraphicFramePr>
        <p:xfrm>
          <a:off x="6551711" y="2911884"/>
          <a:ext cx="2449485" cy="661131"/>
        </p:xfrm>
        <a:graphic>
          <a:graphicData uri="http://schemas.openxmlformats.org/presentationml/2006/ole">
            <mc:AlternateContent xmlns:mc="http://schemas.openxmlformats.org/markup-compatibility/2006">
              <mc:Choice xmlns:v="urn:schemas-microsoft-com:vml" Requires="v">
                <p:oleObj spid="_x0000_s1102269" name="Equation" r:id="rId10" imgW="1586811" imgH="444307" progId="Equation.DSMT4">
                  <p:embed/>
                </p:oleObj>
              </mc:Choice>
              <mc:Fallback>
                <p:oleObj name="Equation" r:id="rId10" imgW="1586811" imgH="444307"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1711" y="2911884"/>
                        <a:ext cx="2449485" cy="66113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28422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8" grpId="0" animBg="1"/>
      <p:bldP spid="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B22A13A3-2B25-4D6D-AF6D-5C72CD3B17C9}" type="slidenum">
              <a:rPr lang="pt-BR" altLang="pt-BR"/>
              <a:pPr/>
              <a:t>2</a:t>
            </a:fld>
            <a:endParaRPr lang="pt-BR" altLang="pt-BR"/>
          </a:p>
        </p:txBody>
      </p:sp>
      <p:sp>
        <p:nvSpPr>
          <p:cNvPr id="3074" name="Rectangle 2"/>
          <p:cNvSpPr>
            <a:spLocks noGrp="1" noChangeArrowheads="1"/>
          </p:cNvSpPr>
          <p:nvPr>
            <p:ph type="title"/>
          </p:nvPr>
        </p:nvSpPr>
        <p:spPr>
          <a:xfrm>
            <a:off x="1692275" y="115888"/>
            <a:ext cx="6994525" cy="1143000"/>
          </a:xfrm>
        </p:spPr>
        <p:txBody>
          <a:bodyPr/>
          <a:lstStyle/>
          <a:p>
            <a:r>
              <a:rPr lang="pt-BR" altLang="pt-BR" sz="2800"/>
              <a:t>O que é o Controle Preditivo Multivariável</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l="7686"/>
          <a:stretch>
            <a:fillRect/>
          </a:stretch>
        </p:blipFill>
        <p:spPr bwMode="auto">
          <a:xfrm>
            <a:off x="2843213" y="908050"/>
            <a:ext cx="4995862"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AADA75FA-6032-4170-8CA3-5467190FD474}" type="slidenum">
              <a:rPr lang="pt-BR" altLang="pt-BR"/>
              <a:pPr/>
              <a:t>20</a:t>
            </a:fld>
            <a:endParaRPr lang="pt-BR" altLang="pt-BR"/>
          </a:p>
        </p:txBody>
      </p:sp>
      <p:sp>
        <p:nvSpPr>
          <p:cNvPr id="146434" name="Text Box 2"/>
          <p:cNvSpPr txBox="1">
            <a:spLocks noChangeArrowheads="1"/>
          </p:cNvSpPr>
          <p:nvPr/>
        </p:nvSpPr>
        <p:spPr bwMode="auto">
          <a:xfrm>
            <a:off x="467544" y="1988840"/>
            <a:ext cx="84249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buFontTx/>
              <a:buChar char="•"/>
            </a:pPr>
            <a:r>
              <a:rPr lang="pt-BR" altLang="pt-BR" sz="3600" dirty="0">
                <a:latin typeface="Arial Narrow" pitchFamily="34" charset="0"/>
              </a:rPr>
              <a:t> </a:t>
            </a:r>
            <a:r>
              <a:rPr lang="pt-BR" altLang="pt-BR" sz="3600" b="1" dirty="0">
                <a:latin typeface="Arial Narrow" pitchFamily="34" charset="0"/>
              </a:rPr>
              <a:t>Número de variáveis – Número de equações </a:t>
            </a:r>
          </a:p>
          <a:p>
            <a:pPr algn="l" eaLnBrk="0" hangingPunct="0"/>
            <a:endParaRPr lang="pt-BR" altLang="pt-BR" sz="3600" dirty="0">
              <a:latin typeface="Arial Narrow" pitchFamily="34" charset="0"/>
            </a:endParaRPr>
          </a:p>
          <a:p>
            <a:pPr algn="l" eaLnBrk="0" hangingPunct="0">
              <a:buFontTx/>
              <a:buChar char="•"/>
            </a:pPr>
            <a:r>
              <a:rPr lang="pt-BR" altLang="pt-BR" sz="3600" dirty="0">
                <a:latin typeface="Arial Narrow" pitchFamily="34" charset="0"/>
              </a:rPr>
              <a:t> Em uma simulação, o grau de liberdade é zero</a:t>
            </a:r>
          </a:p>
          <a:p>
            <a:pPr algn="l" eaLnBrk="0" hangingPunct="0">
              <a:buFontTx/>
              <a:buChar char="•"/>
            </a:pPr>
            <a:r>
              <a:rPr lang="pt-BR" altLang="pt-BR" sz="3600" dirty="0">
                <a:latin typeface="Arial Narrow" pitchFamily="34" charset="0"/>
              </a:rPr>
              <a:t> Em um problema de otimização, o grau de liberdade deve ser maior que zero.</a:t>
            </a:r>
            <a:endParaRPr lang="pt-BR" altLang="pt-BR" i="1" dirty="0">
              <a:latin typeface="Arial Narrow" pitchFamily="34" charset="0"/>
            </a:endParaRPr>
          </a:p>
        </p:txBody>
      </p:sp>
      <p:sp>
        <p:nvSpPr>
          <p:cNvPr id="146435" name="Rectangle 3"/>
          <p:cNvSpPr>
            <a:spLocks noGrp="1" noChangeArrowheads="1"/>
          </p:cNvSpPr>
          <p:nvPr>
            <p:ph type="title"/>
          </p:nvPr>
        </p:nvSpPr>
        <p:spPr>
          <a:noFill/>
          <a:ln/>
        </p:spPr>
        <p:txBody>
          <a:bodyPr anchor="b"/>
          <a:lstStyle/>
          <a:p>
            <a:r>
              <a:rPr lang="pt-BR" altLang="pt-BR" sz="3600" b="1" dirty="0">
                <a:latin typeface="Times New Roman" pitchFamily="18" charset="0"/>
              </a:rPr>
              <a:t>Graus de liberdade no problema de Otimização</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200</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DMC com uso de </a:t>
            </a:r>
            <a:r>
              <a:rPr lang="el-GR" altLang="pt-BR" b="1" u="sng" dirty="0"/>
              <a:t>θ</a:t>
            </a:r>
            <a:endParaRPr lang="pt-BR" altLang="pt-BR" b="1" u="sng" dirty="0"/>
          </a:p>
        </p:txBody>
      </p:sp>
      <p:graphicFrame>
        <p:nvGraphicFramePr>
          <p:cNvPr id="12" name="Objeto 11"/>
          <p:cNvGraphicFramePr>
            <a:graphicFrameLocks noChangeAspect="1"/>
          </p:cNvGraphicFramePr>
          <p:nvPr>
            <p:extLst>
              <p:ext uri="{D42A27DB-BD31-4B8C-83A1-F6EECF244321}">
                <p14:modId xmlns:p14="http://schemas.microsoft.com/office/powerpoint/2010/main" val="2041148328"/>
              </p:ext>
            </p:extLst>
          </p:nvPr>
        </p:nvGraphicFramePr>
        <p:xfrm>
          <a:off x="1171575" y="1683569"/>
          <a:ext cx="6802438" cy="1382713"/>
        </p:xfrm>
        <a:graphic>
          <a:graphicData uri="http://schemas.openxmlformats.org/presentationml/2006/ole">
            <mc:AlternateContent xmlns:mc="http://schemas.openxmlformats.org/markup-compatibility/2006">
              <mc:Choice xmlns:v="urn:schemas-microsoft-com:vml" Requires="v">
                <p:oleObj spid="_x0000_s1033200" name="Equation" r:id="rId4" imgW="1612800" imgH="330120" progId="Equation.DSMT4">
                  <p:embed/>
                </p:oleObj>
              </mc:Choice>
              <mc:Fallback>
                <p:oleObj name="Equation" r:id="rId4" imgW="1612800" imgH="330120" progId="Equation.DSMT4">
                  <p:embed/>
                  <p:pic>
                    <p:nvPicPr>
                      <p:cNvPr id="0" name=""/>
                      <p:cNvPicPr>
                        <a:picLocks noChangeAspect="1" noChangeArrowheads="1"/>
                      </p:cNvPicPr>
                      <p:nvPr/>
                    </p:nvPicPr>
                    <p:blipFill>
                      <a:blip r:embed="rId5"/>
                      <a:srcRect/>
                      <a:stretch>
                        <a:fillRect/>
                      </a:stretch>
                    </p:blipFill>
                    <p:spPr bwMode="auto">
                      <a:xfrm>
                        <a:off x="1171575" y="1683569"/>
                        <a:ext cx="6802438" cy="138271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5" name="Retângulo de cantos arredondados 14"/>
          <p:cNvSpPr/>
          <p:nvPr/>
        </p:nvSpPr>
        <p:spPr bwMode="auto">
          <a:xfrm>
            <a:off x="3419872" y="1846865"/>
            <a:ext cx="57606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p:nvPr/>
        </p:nvCxnSpPr>
        <p:spPr bwMode="auto">
          <a:xfrm>
            <a:off x="3779912" y="2926985"/>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to 4"/>
          <p:cNvGraphicFramePr>
            <a:graphicFrameLocks noChangeAspect="1"/>
          </p:cNvGraphicFramePr>
          <p:nvPr>
            <p:extLst>
              <p:ext uri="{D42A27DB-BD31-4B8C-83A1-F6EECF244321}">
                <p14:modId xmlns:p14="http://schemas.microsoft.com/office/powerpoint/2010/main" val="3237135444"/>
              </p:ext>
            </p:extLst>
          </p:nvPr>
        </p:nvGraphicFramePr>
        <p:xfrm>
          <a:off x="107504" y="3571924"/>
          <a:ext cx="9054056" cy="1089646"/>
        </p:xfrm>
        <a:graphic>
          <a:graphicData uri="http://schemas.openxmlformats.org/presentationml/2006/ole">
            <mc:AlternateContent xmlns:mc="http://schemas.openxmlformats.org/markup-compatibility/2006">
              <mc:Choice xmlns:v="urn:schemas-microsoft-com:vml" Requires="v">
                <p:oleObj spid="_x0000_s1033201" name="Equation" r:id="rId6" imgW="2933640" imgH="355320" progId="Equation.DSMT4">
                  <p:embed/>
                </p:oleObj>
              </mc:Choice>
              <mc:Fallback>
                <p:oleObj name="Equation" r:id="rId6" imgW="2933640" imgH="355320" progId="Equation.DSMT4">
                  <p:embed/>
                  <p:pic>
                    <p:nvPicPr>
                      <p:cNvPr id="0" name="Objeto 11"/>
                      <p:cNvPicPr>
                        <a:picLocks noChangeAspect="1" noChangeArrowheads="1"/>
                      </p:cNvPicPr>
                      <p:nvPr/>
                    </p:nvPicPr>
                    <p:blipFill>
                      <a:blip r:embed="rId7"/>
                      <a:srcRect/>
                      <a:stretch>
                        <a:fillRect/>
                      </a:stretch>
                    </p:blipFill>
                    <p:spPr bwMode="auto">
                      <a:xfrm>
                        <a:off x="107504" y="3571924"/>
                        <a:ext cx="9054056" cy="108964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28792236"/>
              </p:ext>
            </p:extLst>
          </p:nvPr>
        </p:nvGraphicFramePr>
        <p:xfrm>
          <a:off x="794643" y="4805586"/>
          <a:ext cx="3489325" cy="855662"/>
        </p:xfrm>
        <a:graphic>
          <a:graphicData uri="http://schemas.openxmlformats.org/presentationml/2006/ole">
            <mc:AlternateContent xmlns:mc="http://schemas.openxmlformats.org/markup-compatibility/2006">
              <mc:Choice xmlns:v="urn:schemas-microsoft-com:vml" Requires="v">
                <p:oleObj spid="_x0000_s1033202" name="Equation" r:id="rId8" imgW="1130040" imgH="279360" progId="Equation.DSMT4">
                  <p:embed/>
                </p:oleObj>
              </mc:Choice>
              <mc:Fallback>
                <p:oleObj name="Equation" r:id="rId8" imgW="1130040" imgH="279360" progId="Equation.DSMT4">
                  <p:embed/>
                  <p:pic>
                    <p:nvPicPr>
                      <p:cNvPr id="0" name="Objeto 4"/>
                      <p:cNvPicPr>
                        <a:picLocks noChangeAspect="1" noChangeArrowheads="1"/>
                      </p:cNvPicPr>
                      <p:nvPr/>
                    </p:nvPicPr>
                    <p:blipFill>
                      <a:blip r:embed="rId9"/>
                      <a:srcRect/>
                      <a:stretch>
                        <a:fillRect/>
                      </a:stretch>
                    </p:blipFill>
                    <p:spPr bwMode="auto">
                      <a:xfrm>
                        <a:off x="794643" y="4805586"/>
                        <a:ext cx="3489325" cy="8556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3551419560"/>
              </p:ext>
            </p:extLst>
          </p:nvPr>
        </p:nvGraphicFramePr>
        <p:xfrm>
          <a:off x="4644008" y="5877272"/>
          <a:ext cx="2900362" cy="777875"/>
        </p:xfrm>
        <a:graphic>
          <a:graphicData uri="http://schemas.openxmlformats.org/presentationml/2006/ole">
            <mc:AlternateContent xmlns:mc="http://schemas.openxmlformats.org/markup-compatibility/2006">
              <mc:Choice xmlns:v="urn:schemas-microsoft-com:vml" Requires="v">
                <p:oleObj spid="_x0000_s1033203" name="Equation" r:id="rId10" imgW="939600" imgH="253800" progId="Equation.DSMT4">
                  <p:embed/>
                </p:oleObj>
              </mc:Choice>
              <mc:Fallback>
                <p:oleObj name="Equation" r:id="rId10" imgW="939600" imgH="253800" progId="Equation.DSMT4">
                  <p:embed/>
                  <p:pic>
                    <p:nvPicPr>
                      <p:cNvPr id="0" name="Objeto 6"/>
                      <p:cNvPicPr>
                        <a:picLocks noChangeAspect="1" noChangeArrowheads="1"/>
                      </p:cNvPicPr>
                      <p:nvPr/>
                    </p:nvPicPr>
                    <p:blipFill>
                      <a:blip r:embed="rId11"/>
                      <a:srcRect/>
                      <a:stretch>
                        <a:fillRect/>
                      </a:stretch>
                    </p:blipFill>
                    <p:spPr bwMode="auto">
                      <a:xfrm>
                        <a:off x="4644008" y="5877272"/>
                        <a:ext cx="2900362" cy="7778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886968209"/>
              </p:ext>
            </p:extLst>
          </p:nvPr>
        </p:nvGraphicFramePr>
        <p:xfrm>
          <a:off x="809377" y="5733256"/>
          <a:ext cx="3330575" cy="973138"/>
        </p:xfrm>
        <a:graphic>
          <a:graphicData uri="http://schemas.openxmlformats.org/presentationml/2006/ole">
            <mc:AlternateContent xmlns:mc="http://schemas.openxmlformats.org/markup-compatibility/2006">
              <mc:Choice xmlns:v="urn:schemas-microsoft-com:vml" Requires="v">
                <p:oleObj spid="_x0000_s1033204" name="Equation" r:id="rId12" imgW="1079280" imgH="317160" progId="Equation.DSMT4">
                  <p:embed/>
                </p:oleObj>
              </mc:Choice>
              <mc:Fallback>
                <p:oleObj name="Equation" r:id="rId12" imgW="1079280" imgH="317160" progId="Equation.DSMT4">
                  <p:embed/>
                  <p:pic>
                    <p:nvPicPr>
                      <p:cNvPr id="0" name="Objeto 8"/>
                      <p:cNvPicPr>
                        <a:picLocks noChangeAspect="1" noChangeArrowheads="1"/>
                      </p:cNvPicPr>
                      <p:nvPr/>
                    </p:nvPicPr>
                    <p:blipFill>
                      <a:blip r:embed="rId13"/>
                      <a:srcRect/>
                      <a:stretch>
                        <a:fillRect/>
                      </a:stretch>
                    </p:blipFill>
                    <p:spPr bwMode="auto">
                      <a:xfrm>
                        <a:off x="809377" y="5733256"/>
                        <a:ext cx="3330575" cy="97313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9" name="Retângulo de cantos arredondados 18"/>
          <p:cNvSpPr/>
          <p:nvPr/>
        </p:nvSpPr>
        <p:spPr bwMode="auto">
          <a:xfrm>
            <a:off x="4139952" y="1846865"/>
            <a:ext cx="57606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1" name="Conector de seta reta 20"/>
          <p:cNvCxnSpPr/>
          <p:nvPr/>
        </p:nvCxnSpPr>
        <p:spPr bwMode="auto">
          <a:xfrm>
            <a:off x="4139952" y="2926985"/>
            <a:ext cx="0" cy="22302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6156176" y="1846865"/>
            <a:ext cx="864096"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1475656" y="1846865"/>
            <a:ext cx="864096"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0" name="Conector de seta reta 29"/>
          <p:cNvCxnSpPr/>
          <p:nvPr/>
        </p:nvCxnSpPr>
        <p:spPr bwMode="auto">
          <a:xfrm>
            <a:off x="1475656" y="2926985"/>
            <a:ext cx="0" cy="309430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tângulo de cantos arredondados 32"/>
          <p:cNvSpPr/>
          <p:nvPr/>
        </p:nvSpPr>
        <p:spPr bwMode="auto">
          <a:xfrm>
            <a:off x="4716016" y="1846865"/>
            <a:ext cx="720080"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CaixaDeTexto 1"/>
              <p:cNvSpPr txBox="1"/>
              <p:nvPr/>
            </p:nvSpPr>
            <p:spPr>
              <a:xfrm>
                <a:off x="4572000" y="4973687"/>
                <a:ext cx="4536504" cy="615553"/>
              </a:xfrm>
              <a:prstGeom prst="rect">
                <a:avLst/>
              </a:prstGeom>
              <a:solidFill>
                <a:srgbClr val="CC99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4000" i="1" smtClean="0">
                              <a:latin typeface="Cambria Math" panose="02040503050406030204" pitchFamily="18" charset="0"/>
                            </a:rPr>
                          </m:ctrlPr>
                        </m:sSubPr>
                        <m:e>
                          <m:d>
                            <m:dPr>
                              <m:begChr m:val="["/>
                              <m:endChr m:val="]"/>
                              <m:ctrlPr>
                                <a:rPr lang="pt-BR" sz="4000" i="1">
                                  <a:latin typeface="Cambria Math" panose="02040503050406030204" pitchFamily="18" charset="0"/>
                                </a:rPr>
                              </m:ctrlPr>
                            </m:dPr>
                            <m:e>
                              <m:sSup>
                                <m:sSupPr>
                                  <m:ctrlPr>
                                    <a:rPr lang="pt-BR" sz="4000" i="1">
                                      <a:latin typeface="Cambria Math" panose="02040503050406030204" pitchFamily="18" charset="0"/>
                                    </a:rPr>
                                  </m:ctrlPr>
                                </m:sSupPr>
                                <m:e>
                                  <m:r>
                                    <a:rPr lang="pt-BR" sz="4000" i="1">
                                      <a:latin typeface="Cambria Math" panose="02040503050406030204" pitchFamily="18" charset="0"/>
                                    </a:rPr>
                                    <m:t>𝑦</m:t>
                                  </m:r>
                                </m:e>
                                <m:sup>
                                  <m:r>
                                    <a:rPr lang="pt-BR" sz="4000" i="1">
                                      <a:latin typeface="Cambria Math" panose="02040503050406030204" pitchFamily="18" charset="0"/>
                                    </a:rPr>
                                    <m:t>𝑝</m:t>
                                  </m:r>
                                </m:sup>
                              </m:sSup>
                            </m:e>
                          </m:d>
                        </m:e>
                        <m:sub>
                          <m:r>
                            <a:rPr lang="pt-BR" sz="4000" b="0" i="1" smtClean="0">
                              <a:latin typeface="Cambria Math" panose="02040503050406030204" pitchFamily="18" charset="0"/>
                            </a:rPr>
                            <m:t>𝑘</m:t>
                          </m:r>
                        </m:sub>
                      </m:sSub>
                      <m:r>
                        <a:rPr lang="pt-BR" sz="4000" b="0" i="1" smtClean="0">
                          <a:latin typeface="Cambria Math" panose="02040503050406030204" pitchFamily="18" charset="0"/>
                        </a:rPr>
                        <m:t>=</m:t>
                      </m:r>
                      <m:r>
                        <a:rPr lang="pt-BR" sz="4000" b="0" i="1" smtClean="0">
                          <a:latin typeface="Cambria Math" panose="02040503050406030204" pitchFamily="18" charset="0"/>
                        </a:rPr>
                        <m:t>𝑁</m:t>
                      </m:r>
                      <m:r>
                        <a:rPr lang="pt-BR" sz="4000" b="0" i="1" smtClean="0">
                          <a:latin typeface="Cambria Math" panose="02040503050406030204" pitchFamily="18" charset="0"/>
                        </a:rPr>
                        <m:t>.</m:t>
                      </m:r>
                      <m:r>
                        <a:rPr lang="pt-BR" sz="4000" b="0" i="1" smtClean="0">
                          <a:latin typeface="Cambria Math" panose="02040503050406030204" pitchFamily="18" charset="0"/>
                        </a:rPr>
                        <m:t>𝑛𝑦</m:t>
                      </m:r>
                      <m:r>
                        <a:rPr lang="pt-BR" sz="4000" b="0" i="1" smtClean="0">
                          <a:latin typeface="Cambria Math" panose="02040503050406030204" pitchFamily="18" charset="0"/>
                          <a:ea typeface="Cambria Math" panose="02040503050406030204" pitchFamily="18" charset="0"/>
                        </a:rPr>
                        <m:t>×1</m:t>
                      </m:r>
                    </m:oMath>
                  </m:oMathPara>
                </a14:m>
                <a:endParaRPr lang="pt-BR"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4572000" y="4973687"/>
                <a:ext cx="4536504" cy="615553"/>
              </a:xfrm>
              <a:prstGeom prst="rect">
                <a:avLst/>
              </a:prstGeom>
              <a:blipFill>
                <a:blip r:embed="rId14"/>
                <a:stretch>
                  <a:fillRect/>
                </a:stretch>
              </a:blipFill>
            </p:spPr>
            <p:txBody>
              <a:bodyPr/>
              <a:lstStyle/>
              <a:p>
                <a:r>
                  <a:rPr lang="pt-BR">
                    <a:noFill/>
                  </a:rPr>
                  <a:t> </a:t>
                </a:r>
              </a:p>
            </p:txBody>
          </p:sp>
        </mc:Fallback>
      </mc:AlternateContent>
      <p:cxnSp>
        <p:nvCxnSpPr>
          <p:cNvPr id="25" name="Conector de seta reta 24"/>
          <p:cNvCxnSpPr/>
          <p:nvPr/>
        </p:nvCxnSpPr>
        <p:spPr bwMode="auto">
          <a:xfrm>
            <a:off x="6156176" y="2926985"/>
            <a:ext cx="0" cy="22302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ector de seta reta 33"/>
          <p:cNvCxnSpPr/>
          <p:nvPr/>
        </p:nvCxnSpPr>
        <p:spPr bwMode="auto">
          <a:xfrm>
            <a:off x="4716016" y="2926985"/>
            <a:ext cx="0" cy="309430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64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4" grpId="0" animBg="1"/>
      <p:bldP spid="29" grpId="0" animBg="1"/>
      <p:bldP spid="33" grpId="0" animBg="1"/>
      <p:bldP spid="2"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201</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Função erro do DMC</a:t>
            </a:r>
            <a:br>
              <a:rPr lang="pt-BR" altLang="pt-BR" b="1" u="sng" dirty="0"/>
            </a:br>
            <a:r>
              <a:rPr lang="pt-BR" altLang="pt-BR" b="1" u="sng" dirty="0"/>
              <a:t>com uso de </a:t>
            </a:r>
            <a:r>
              <a:rPr lang="el-GR" altLang="pt-BR" b="1" u="sng" dirty="0"/>
              <a:t>θ</a:t>
            </a:r>
            <a:endParaRPr lang="pt-BR" altLang="pt-BR" b="1" u="sng" dirty="0"/>
          </a:p>
        </p:txBody>
      </p:sp>
      <p:sp>
        <p:nvSpPr>
          <p:cNvPr id="342019" name="Rectangle 3"/>
          <p:cNvSpPr>
            <a:spLocks noChangeArrowheads="1"/>
          </p:cNvSpPr>
          <p:nvPr/>
        </p:nvSpPr>
        <p:spPr bwMode="auto">
          <a:xfrm>
            <a:off x="0" y="1594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 name="Objeto 11"/>
          <p:cNvGraphicFramePr>
            <a:graphicFrameLocks noChangeAspect="1"/>
          </p:cNvGraphicFramePr>
          <p:nvPr>
            <p:extLst>
              <p:ext uri="{D42A27DB-BD31-4B8C-83A1-F6EECF244321}">
                <p14:modId xmlns:p14="http://schemas.microsoft.com/office/powerpoint/2010/main" val="3210725308"/>
              </p:ext>
            </p:extLst>
          </p:nvPr>
        </p:nvGraphicFramePr>
        <p:xfrm>
          <a:off x="1170781" y="1695568"/>
          <a:ext cx="6802438" cy="1382713"/>
        </p:xfrm>
        <a:graphic>
          <a:graphicData uri="http://schemas.openxmlformats.org/presentationml/2006/ole">
            <mc:AlternateContent xmlns:mc="http://schemas.openxmlformats.org/markup-compatibility/2006">
              <mc:Choice xmlns:v="urn:schemas-microsoft-com:vml" Requires="v">
                <p:oleObj spid="_x0000_s1204229" name="Equation" r:id="rId4" imgW="1612800" imgH="330120" progId="Equation.DSMT4">
                  <p:embed/>
                </p:oleObj>
              </mc:Choice>
              <mc:Fallback>
                <p:oleObj name="Equation" r:id="rId4" imgW="1612800" imgH="330120" progId="Equation.DSMT4">
                  <p:embed/>
                  <p:pic>
                    <p:nvPicPr>
                      <p:cNvPr id="0" name=""/>
                      <p:cNvPicPr>
                        <a:picLocks noChangeAspect="1" noChangeArrowheads="1"/>
                      </p:cNvPicPr>
                      <p:nvPr/>
                    </p:nvPicPr>
                    <p:blipFill>
                      <a:blip r:embed="rId5"/>
                      <a:srcRect/>
                      <a:stretch>
                        <a:fillRect/>
                      </a:stretch>
                    </p:blipFill>
                    <p:spPr bwMode="auto">
                      <a:xfrm>
                        <a:off x="1170781" y="1695568"/>
                        <a:ext cx="6802438" cy="1382713"/>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3016796993"/>
              </p:ext>
            </p:extLst>
          </p:nvPr>
        </p:nvGraphicFramePr>
        <p:xfrm>
          <a:off x="5148064" y="3243013"/>
          <a:ext cx="3024188" cy="973138"/>
        </p:xfrm>
        <a:graphic>
          <a:graphicData uri="http://schemas.openxmlformats.org/presentationml/2006/ole">
            <mc:AlternateContent xmlns:mc="http://schemas.openxmlformats.org/markup-compatibility/2006">
              <mc:Choice xmlns:v="urn:schemas-microsoft-com:vml" Requires="v">
                <p:oleObj spid="_x0000_s1204230" name="Equation" r:id="rId6" imgW="977760" imgH="317160" progId="Equation.DSMT4">
                  <p:embed/>
                </p:oleObj>
              </mc:Choice>
              <mc:Fallback>
                <p:oleObj name="Equation" r:id="rId6" imgW="977760" imgH="317160" progId="Equation.DSMT4">
                  <p:embed/>
                  <p:pic>
                    <p:nvPicPr>
                      <p:cNvPr id="0" name=""/>
                      <p:cNvPicPr>
                        <a:picLocks noChangeAspect="1" noChangeArrowheads="1"/>
                      </p:cNvPicPr>
                      <p:nvPr/>
                    </p:nvPicPr>
                    <p:blipFill>
                      <a:blip r:embed="rId7"/>
                      <a:srcRect/>
                      <a:stretch>
                        <a:fillRect/>
                      </a:stretch>
                    </p:blipFill>
                    <p:spPr bwMode="auto">
                      <a:xfrm>
                        <a:off x="5148064" y="3243013"/>
                        <a:ext cx="3024188" cy="973138"/>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25" name="Conector de seta reta 24"/>
          <p:cNvCxnSpPr/>
          <p:nvPr/>
        </p:nvCxnSpPr>
        <p:spPr bwMode="auto">
          <a:xfrm>
            <a:off x="4932040" y="3022052"/>
            <a:ext cx="0" cy="141506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to 3"/>
          <p:cNvGraphicFramePr>
            <a:graphicFrameLocks noChangeAspect="1"/>
          </p:cNvGraphicFramePr>
          <p:nvPr>
            <p:extLst>
              <p:ext uri="{D42A27DB-BD31-4B8C-83A1-F6EECF244321}">
                <p14:modId xmlns:p14="http://schemas.microsoft.com/office/powerpoint/2010/main" val="3412973777"/>
              </p:ext>
            </p:extLst>
          </p:nvPr>
        </p:nvGraphicFramePr>
        <p:xfrm>
          <a:off x="1196975" y="4437112"/>
          <a:ext cx="6750050" cy="1223963"/>
        </p:xfrm>
        <a:graphic>
          <a:graphicData uri="http://schemas.openxmlformats.org/presentationml/2006/ole">
            <mc:AlternateContent xmlns:mc="http://schemas.openxmlformats.org/markup-compatibility/2006">
              <mc:Choice xmlns:v="urn:schemas-microsoft-com:vml" Requires="v">
                <p:oleObj spid="_x0000_s1204231" name="Equation" r:id="rId8" imgW="1600200" imgH="291960" progId="Equation.DSMT4">
                  <p:embed/>
                </p:oleObj>
              </mc:Choice>
              <mc:Fallback>
                <p:oleObj name="Equation" r:id="rId8" imgW="1600200" imgH="291960" progId="Equation.DSMT4">
                  <p:embed/>
                  <p:pic>
                    <p:nvPicPr>
                      <p:cNvPr id="0" name="Objeto 11"/>
                      <p:cNvPicPr>
                        <a:picLocks noChangeAspect="1" noChangeArrowheads="1"/>
                      </p:cNvPicPr>
                      <p:nvPr/>
                    </p:nvPicPr>
                    <p:blipFill>
                      <a:blip r:embed="rId9"/>
                      <a:srcRect/>
                      <a:stretch>
                        <a:fillRect/>
                      </a:stretch>
                    </p:blipFill>
                    <p:spPr bwMode="auto">
                      <a:xfrm>
                        <a:off x="1196975" y="4437112"/>
                        <a:ext cx="6750050" cy="1223963"/>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6786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202</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Função erro do DMC</a:t>
            </a:r>
            <a:br>
              <a:rPr lang="pt-BR" altLang="pt-BR" b="1" u="sng" dirty="0"/>
            </a:br>
            <a:r>
              <a:rPr lang="pt-BR" altLang="pt-BR" b="1" u="sng" dirty="0"/>
              <a:t>com uso de </a:t>
            </a:r>
            <a:r>
              <a:rPr lang="el-GR" altLang="pt-BR" b="1" u="sng" dirty="0"/>
              <a:t>θ</a:t>
            </a:r>
            <a:endParaRPr lang="pt-BR" altLang="pt-BR" b="1" u="sng" dirty="0"/>
          </a:p>
        </p:txBody>
      </p:sp>
      <p:sp>
        <p:nvSpPr>
          <p:cNvPr id="342019" name="Rectangle 3"/>
          <p:cNvSpPr>
            <a:spLocks noChangeArrowheads="1"/>
          </p:cNvSpPr>
          <p:nvPr/>
        </p:nvSpPr>
        <p:spPr bwMode="auto">
          <a:xfrm>
            <a:off x="0" y="1594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ChangeAspect="1"/>
          </p:cNvGraphicFramePr>
          <p:nvPr>
            <p:extLst>
              <p:ext uri="{D42A27DB-BD31-4B8C-83A1-F6EECF244321}">
                <p14:modId xmlns:p14="http://schemas.microsoft.com/office/powerpoint/2010/main" val="4182111100"/>
              </p:ext>
            </p:extLst>
          </p:nvPr>
        </p:nvGraphicFramePr>
        <p:xfrm>
          <a:off x="1196975" y="1988840"/>
          <a:ext cx="6750050" cy="1223963"/>
        </p:xfrm>
        <a:graphic>
          <a:graphicData uri="http://schemas.openxmlformats.org/presentationml/2006/ole">
            <mc:AlternateContent xmlns:mc="http://schemas.openxmlformats.org/markup-compatibility/2006">
              <mc:Choice xmlns:v="urn:schemas-microsoft-com:vml" Requires="v">
                <p:oleObj spid="_x0000_s899971" name="Equation" r:id="rId4" imgW="1600200" imgH="291960" progId="Equation.DSMT4">
                  <p:embed/>
                </p:oleObj>
              </mc:Choice>
              <mc:Fallback>
                <p:oleObj name="Equation" r:id="rId4" imgW="1600200" imgH="291960" progId="Equation.DSMT4">
                  <p:embed/>
                  <p:pic>
                    <p:nvPicPr>
                      <p:cNvPr id="0" name=""/>
                      <p:cNvPicPr>
                        <a:picLocks noChangeAspect="1" noChangeArrowheads="1"/>
                      </p:cNvPicPr>
                      <p:nvPr/>
                    </p:nvPicPr>
                    <p:blipFill>
                      <a:blip r:embed="rId5"/>
                      <a:srcRect/>
                      <a:stretch>
                        <a:fillRect/>
                      </a:stretch>
                    </p:blipFill>
                    <p:spPr bwMode="auto">
                      <a:xfrm>
                        <a:off x="1196975" y="1988840"/>
                        <a:ext cx="6750050" cy="122396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2123728" y="1916832"/>
            <a:ext cx="3600400" cy="144016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2" idx="2"/>
          </p:cNvCxnSpPr>
          <p:nvPr/>
        </p:nvCxnSpPr>
        <p:spPr bwMode="auto">
          <a:xfrm>
            <a:off x="3923928" y="3356992"/>
            <a:ext cx="0" cy="100811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to 5"/>
          <p:cNvGraphicFramePr>
            <a:graphicFrameLocks noChangeAspect="1"/>
          </p:cNvGraphicFramePr>
          <p:nvPr>
            <p:extLst>
              <p:ext uri="{D42A27DB-BD31-4B8C-83A1-F6EECF244321}">
                <p14:modId xmlns:p14="http://schemas.microsoft.com/office/powerpoint/2010/main" val="2813031265"/>
              </p:ext>
            </p:extLst>
          </p:nvPr>
        </p:nvGraphicFramePr>
        <p:xfrm>
          <a:off x="2125751" y="4390644"/>
          <a:ext cx="5184576" cy="1493711"/>
        </p:xfrm>
        <a:graphic>
          <a:graphicData uri="http://schemas.openxmlformats.org/presentationml/2006/ole">
            <mc:AlternateContent xmlns:mc="http://schemas.openxmlformats.org/markup-compatibility/2006">
              <mc:Choice xmlns:v="urn:schemas-microsoft-com:vml" Requires="v">
                <p:oleObj spid="_x0000_s899972" name="Equation" r:id="rId6" imgW="876240" imgH="253800" progId="Equation.DSMT4">
                  <p:embed/>
                </p:oleObj>
              </mc:Choice>
              <mc:Fallback>
                <p:oleObj name="Equation" r:id="rId6" imgW="876240" imgH="253800" progId="Equation.DSMT4">
                  <p:embed/>
                  <p:pic>
                    <p:nvPicPr>
                      <p:cNvPr id="0" name="Objeto 3"/>
                      <p:cNvPicPr>
                        <a:picLocks noChangeAspect="1" noChangeArrowheads="1"/>
                      </p:cNvPicPr>
                      <p:nvPr/>
                    </p:nvPicPr>
                    <p:blipFill>
                      <a:blip r:embed="rId7"/>
                      <a:srcRect/>
                      <a:stretch>
                        <a:fillRect/>
                      </a:stretch>
                    </p:blipFill>
                    <p:spPr bwMode="auto">
                      <a:xfrm>
                        <a:off x="2125751" y="4390644"/>
                        <a:ext cx="5184576" cy="1493711"/>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9" name="Retângulo de cantos arredondados 8"/>
          <p:cNvSpPr/>
          <p:nvPr/>
        </p:nvSpPr>
        <p:spPr bwMode="auto">
          <a:xfrm>
            <a:off x="3347864" y="4365104"/>
            <a:ext cx="1008112"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456951011"/>
              </p:ext>
            </p:extLst>
          </p:nvPr>
        </p:nvGraphicFramePr>
        <p:xfrm>
          <a:off x="5554663" y="3549650"/>
          <a:ext cx="2122487" cy="623888"/>
        </p:xfrm>
        <a:graphic>
          <a:graphicData uri="http://schemas.openxmlformats.org/presentationml/2006/ole">
            <mc:AlternateContent xmlns:mc="http://schemas.openxmlformats.org/markup-compatibility/2006">
              <mc:Choice xmlns:v="urn:schemas-microsoft-com:vml" Requires="v">
                <p:oleObj spid="_x0000_s899973" name="Equation" r:id="rId8" imgW="952200" imgH="279360" progId="Equation.DSMT4">
                  <p:embed/>
                </p:oleObj>
              </mc:Choice>
              <mc:Fallback>
                <p:oleObj name="Equation" r:id="rId8" imgW="952200" imgH="279360" progId="Equation.DSMT4">
                  <p:embed/>
                  <p:pic>
                    <p:nvPicPr>
                      <p:cNvPr id="0" name="Object 23"/>
                      <p:cNvPicPr>
                        <a:picLocks noChangeAspect="1" noChangeArrowheads="1"/>
                      </p:cNvPicPr>
                      <p:nvPr/>
                    </p:nvPicPr>
                    <p:blipFill>
                      <a:blip r:embed="rId9"/>
                      <a:srcRect/>
                      <a:stretch>
                        <a:fillRect/>
                      </a:stretch>
                    </p:blipFill>
                    <p:spPr bwMode="auto">
                      <a:xfrm>
                        <a:off x="5554663" y="3549650"/>
                        <a:ext cx="2122487" cy="623888"/>
                      </a:xfrm>
                      <a:prstGeom prst="rect">
                        <a:avLst/>
                      </a:prstGeom>
                      <a:solidFill>
                        <a:srgbClr val="F6FBB7"/>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0040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203</a:t>
            </a:fld>
            <a:endParaRPr lang="pt-BR" altLang="pt-BR"/>
          </a:p>
        </p:txBody>
      </p:sp>
      <p:sp>
        <p:nvSpPr>
          <p:cNvPr id="342018" name="Rectangle 2"/>
          <p:cNvSpPr>
            <a:spLocks noGrp="1" noChangeArrowheads="1"/>
          </p:cNvSpPr>
          <p:nvPr>
            <p:ph type="title"/>
          </p:nvPr>
        </p:nvSpPr>
        <p:spPr>
          <a:xfrm>
            <a:off x="806450" y="274638"/>
            <a:ext cx="8229600" cy="1143000"/>
          </a:xfrm>
          <a:noFill/>
          <a:ln/>
        </p:spPr>
        <p:txBody>
          <a:bodyPr/>
          <a:lstStyle/>
          <a:p>
            <a:r>
              <a:rPr lang="pt-BR" altLang="pt-BR" b="1" u="sng" dirty="0"/>
              <a:t>Função objetivo do DMC </a:t>
            </a:r>
            <a:br>
              <a:rPr lang="pt-BR" altLang="pt-BR" b="1" u="sng" dirty="0"/>
            </a:br>
            <a:r>
              <a:rPr lang="pt-BR" altLang="pt-BR" b="1" u="sng" dirty="0"/>
              <a:t>com uso de </a:t>
            </a:r>
            <a:r>
              <a:rPr lang="el-GR" altLang="pt-BR" b="1" u="sng" dirty="0"/>
              <a:t>θ</a:t>
            </a:r>
            <a:endParaRPr lang="pt-BR" altLang="pt-BR" b="1" u="sng" dirty="0"/>
          </a:p>
        </p:txBody>
      </p:sp>
      <p:graphicFrame>
        <p:nvGraphicFramePr>
          <p:cNvPr id="4" name="Objeto 3"/>
          <p:cNvGraphicFramePr>
            <a:graphicFrameLocks noChangeAspect="1"/>
          </p:cNvGraphicFramePr>
          <p:nvPr>
            <p:extLst>
              <p:ext uri="{D42A27DB-BD31-4B8C-83A1-F6EECF244321}">
                <p14:modId xmlns:p14="http://schemas.microsoft.com/office/powerpoint/2010/main" val="1416686440"/>
              </p:ext>
            </p:extLst>
          </p:nvPr>
        </p:nvGraphicFramePr>
        <p:xfrm>
          <a:off x="1276350" y="1681485"/>
          <a:ext cx="6589713" cy="1117600"/>
        </p:xfrm>
        <a:graphic>
          <a:graphicData uri="http://schemas.openxmlformats.org/presentationml/2006/ole">
            <mc:AlternateContent xmlns:mc="http://schemas.openxmlformats.org/markup-compatibility/2006">
              <mc:Choice xmlns:v="urn:schemas-microsoft-com:vml" Requires="v">
                <p:oleObj spid="_x0000_s1015742" name="Equation" r:id="rId4" imgW="1562040" imgH="266400" progId="Equation.DSMT4">
                  <p:embed/>
                </p:oleObj>
              </mc:Choice>
              <mc:Fallback>
                <p:oleObj name="Equation" r:id="rId4" imgW="1562040" imgH="266400" progId="Equation.DSMT4">
                  <p:embed/>
                  <p:pic>
                    <p:nvPicPr>
                      <p:cNvPr id="0" name=""/>
                      <p:cNvPicPr>
                        <a:picLocks noChangeAspect="1" noChangeArrowheads="1"/>
                      </p:cNvPicPr>
                      <p:nvPr/>
                    </p:nvPicPr>
                    <p:blipFill>
                      <a:blip r:embed="rId5"/>
                      <a:srcRect/>
                      <a:stretch>
                        <a:fillRect/>
                      </a:stretch>
                    </p:blipFill>
                    <p:spPr bwMode="auto">
                      <a:xfrm>
                        <a:off x="1276350" y="1681485"/>
                        <a:ext cx="6589713" cy="11176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4499992" y="1628800"/>
            <a:ext cx="612068"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2" idx="2"/>
          </p:cNvCxnSpPr>
          <p:nvPr/>
        </p:nvCxnSpPr>
        <p:spPr bwMode="auto">
          <a:xfrm>
            <a:off x="4806026" y="2780928"/>
            <a:ext cx="0" cy="144016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to 5"/>
          <p:cNvGraphicFramePr>
            <a:graphicFrameLocks noChangeAspect="1"/>
          </p:cNvGraphicFramePr>
          <p:nvPr>
            <p:extLst>
              <p:ext uri="{D42A27DB-BD31-4B8C-83A1-F6EECF244321}">
                <p14:modId xmlns:p14="http://schemas.microsoft.com/office/powerpoint/2010/main" val="581187109"/>
              </p:ext>
            </p:extLst>
          </p:nvPr>
        </p:nvGraphicFramePr>
        <p:xfrm>
          <a:off x="4816611" y="2937872"/>
          <a:ext cx="2954351" cy="851168"/>
        </p:xfrm>
        <a:graphic>
          <a:graphicData uri="http://schemas.openxmlformats.org/presentationml/2006/ole">
            <mc:AlternateContent xmlns:mc="http://schemas.openxmlformats.org/markup-compatibility/2006">
              <mc:Choice xmlns:v="urn:schemas-microsoft-com:vml" Requires="v">
                <p:oleObj spid="_x0000_s1015743" name="Equation" r:id="rId6" imgW="876240" imgH="253800" progId="Equation.DSMT4">
                  <p:embed/>
                </p:oleObj>
              </mc:Choice>
              <mc:Fallback>
                <p:oleObj name="Equation" r:id="rId6" imgW="876240" imgH="253800" progId="Equation.DSMT4">
                  <p:embed/>
                  <p:pic>
                    <p:nvPicPr>
                      <p:cNvPr id="0" name=""/>
                      <p:cNvPicPr>
                        <a:picLocks noChangeAspect="1" noChangeArrowheads="1"/>
                      </p:cNvPicPr>
                      <p:nvPr/>
                    </p:nvPicPr>
                    <p:blipFill>
                      <a:blip r:embed="rId7"/>
                      <a:srcRect/>
                      <a:stretch>
                        <a:fillRect/>
                      </a:stretch>
                    </p:blipFill>
                    <p:spPr bwMode="auto">
                      <a:xfrm>
                        <a:off x="4816611" y="2937872"/>
                        <a:ext cx="2954351" cy="85116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166195590"/>
              </p:ext>
            </p:extLst>
          </p:nvPr>
        </p:nvGraphicFramePr>
        <p:xfrm>
          <a:off x="35496" y="4338768"/>
          <a:ext cx="9168093" cy="746416"/>
        </p:xfrm>
        <a:graphic>
          <a:graphicData uri="http://schemas.openxmlformats.org/presentationml/2006/ole">
            <mc:AlternateContent xmlns:mc="http://schemas.openxmlformats.org/markup-compatibility/2006">
              <mc:Choice xmlns:v="urn:schemas-microsoft-com:vml" Requires="v">
                <p:oleObj spid="_x0000_s1015744" name="Equation" r:id="rId8" imgW="3873240" imgH="317160" progId="Equation.DSMT4">
                  <p:embed/>
                </p:oleObj>
              </mc:Choice>
              <mc:Fallback>
                <p:oleObj name="Equation" r:id="rId8" imgW="3873240" imgH="317160" progId="Equation.DSMT4">
                  <p:embed/>
                  <p:pic>
                    <p:nvPicPr>
                      <p:cNvPr id="0" name="Objeto 3"/>
                      <p:cNvPicPr>
                        <a:picLocks noChangeAspect="1" noChangeArrowheads="1"/>
                      </p:cNvPicPr>
                      <p:nvPr/>
                    </p:nvPicPr>
                    <p:blipFill>
                      <a:blip r:embed="rId9"/>
                      <a:srcRect/>
                      <a:stretch>
                        <a:fillRect/>
                      </a:stretch>
                    </p:blipFill>
                    <p:spPr bwMode="auto">
                      <a:xfrm>
                        <a:off x="35496" y="4338768"/>
                        <a:ext cx="9168093" cy="74641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5" name="Retângulo de cantos arredondados 14"/>
          <p:cNvSpPr/>
          <p:nvPr/>
        </p:nvSpPr>
        <p:spPr bwMode="auto">
          <a:xfrm>
            <a:off x="1259632" y="4221088"/>
            <a:ext cx="3024336"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7" name="Objeto 16"/>
          <p:cNvGraphicFramePr>
            <a:graphicFrameLocks noChangeAspect="1"/>
          </p:cNvGraphicFramePr>
          <p:nvPr>
            <p:extLst>
              <p:ext uri="{D42A27DB-BD31-4B8C-83A1-F6EECF244321}">
                <p14:modId xmlns:p14="http://schemas.microsoft.com/office/powerpoint/2010/main" val="2995773286"/>
              </p:ext>
            </p:extLst>
          </p:nvPr>
        </p:nvGraphicFramePr>
        <p:xfrm>
          <a:off x="179512" y="5779764"/>
          <a:ext cx="5649535" cy="1033612"/>
        </p:xfrm>
        <a:graphic>
          <a:graphicData uri="http://schemas.openxmlformats.org/presentationml/2006/ole">
            <mc:AlternateContent xmlns:mc="http://schemas.openxmlformats.org/markup-compatibility/2006">
              <mc:Choice xmlns:v="urn:schemas-microsoft-com:vml" Requires="v">
                <p:oleObj spid="_x0000_s1015745" name="Equation" r:id="rId10" imgW="1447560" imgH="266400" progId="Equation.DSMT4">
                  <p:embed/>
                </p:oleObj>
              </mc:Choice>
              <mc:Fallback>
                <p:oleObj name="Equation" r:id="rId10" imgW="1447560" imgH="266400" progId="Equation.DSMT4">
                  <p:embed/>
                  <p:pic>
                    <p:nvPicPr>
                      <p:cNvPr id="0" name="Objeto 11"/>
                      <p:cNvPicPr>
                        <a:picLocks noChangeAspect="1" noChangeArrowheads="1"/>
                      </p:cNvPicPr>
                      <p:nvPr/>
                    </p:nvPicPr>
                    <p:blipFill>
                      <a:blip r:embed="rId11"/>
                      <a:srcRect/>
                      <a:stretch>
                        <a:fillRect/>
                      </a:stretch>
                    </p:blipFill>
                    <p:spPr bwMode="auto">
                      <a:xfrm>
                        <a:off x="179512" y="5779764"/>
                        <a:ext cx="5649535" cy="1033612"/>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6" name="Conector de seta reta 15"/>
          <p:cNvCxnSpPr/>
          <p:nvPr/>
        </p:nvCxnSpPr>
        <p:spPr bwMode="auto">
          <a:xfrm>
            <a:off x="2555776" y="5229200"/>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tângulo de cantos arredondados 17"/>
          <p:cNvSpPr/>
          <p:nvPr/>
        </p:nvSpPr>
        <p:spPr bwMode="auto">
          <a:xfrm>
            <a:off x="2195736" y="5877272"/>
            <a:ext cx="576064" cy="9807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4644007" y="4221088"/>
            <a:ext cx="2232249"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3" name="Conector de seta reta 22"/>
          <p:cNvCxnSpPr/>
          <p:nvPr/>
        </p:nvCxnSpPr>
        <p:spPr bwMode="auto">
          <a:xfrm>
            <a:off x="4644007" y="5082836"/>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4283968" y="5739308"/>
            <a:ext cx="720080" cy="9807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7596336" y="4221088"/>
            <a:ext cx="1547664"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3" idx="2"/>
          </p:cNvCxnSpPr>
          <p:nvPr/>
        </p:nvCxnSpPr>
        <p:spPr bwMode="auto">
          <a:xfrm>
            <a:off x="8370168" y="5229200"/>
            <a:ext cx="0" cy="51010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6084832" y="5682463"/>
            <a:ext cx="3023007"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constante</a:t>
            </a:r>
          </a:p>
        </p:txBody>
      </p:sp>
      <p:graphicFrame>
        <p:nvGraphicFramePr>
          <p:cNvPr id="7" name="Objeto 6"/>
          <p:cNvGraphicFramePr>
            <a:graphicFrameLocks noChangeAspect="1"/>
          </p:cNvGraphicFramePr>
          <p:nvPr>
            <p:extLst>
              <p:ext uri="{D42A27DB-BD31-4B8C-83A1-F6EECF244321}">
                <p14:modId xmlns:p14="http://schemas.microsoft.com/office/powerpoint/2010/main" val="1904914712"/>
              </p:ext>
            </p:extLst>
          </p:nvPr>
        </p:nvGraphicFramePr>
        <p:xfrm>
          <a:off x="265113" y="3068638"/>
          <a:ext cx="3730625" cy="912812"/>
        </p:xfrm>
        <a:graphic>
          <a:graphicData uri="http://schemas.openxmlformats.org/presentationml/2006/ole">
            <mc:AlternateContent xmlns:mc="http://schemas.openxmlformats.org/markup-compatibility/2006">
              <mc:Choice xmlns:v="urn:schemas-microsoft-com:vml" Requires="v">
                <p:oleObj spid="_x0000_s1015746" name="Equation" r:id="rId12" imgW="1193760" imgH="291960" progId="Equation.DSMT4">
                  <p:embed/>
                </p:oleObj>
              </mc:Choice>
              <mc:Fallback>
                <p:oleObj name="Equation" r:id="rId12" imgW="1193760" imgH="291960" progId="Equation.DSMT4">
                  <p:embed/>
                  <p:pic>
                    <p:nvPicPr>
                      <p:cNvPr id="0" name=""/>
                      <p:cNvPicPr/>
                      <p:nvPr/>
                    </p:nvPicPr>
                    <p:blipFill>
                      <a:blip r:embed="rId13"/>
                      <a:stretch>
                        <a:fillRect/>
                      </a:stretch>
                    </p:blipFill>
                    <p:spPr>
                      <a:xfrm>
                        <a:off x="265113" y="3068638"/>
                        <a:ext cx="3730625" cy="912812"/>
                      </a:xfrm>
                      <a:prstGeom prst="rect">
                        <a:avLst/>
                      </a:prstGeom>
                      <a:solidFill>
                        <a:schemeClr val="bg1">
                          <a:lumMod val="65000"/>
                        </a:schemeClr>
                      </a:solidFill>
                    </p:spPr>
                  </p:pic>
                </p:oleObj>
              </mc:Fallback>
            </mc:AlternateContent>
          </a:graphicData>
        </a:graphic>
      </p:graphicFrame>
    </p:spTree>
    <p:extLst>
      <p:ext uri="{BB962C8B-B14F-4D97-AF65-F5344CB8AC3E}">
        <p14:creationId xmlns:p14="http://schemas.microsoft.com/office/powerpoint/2010/main" val="21000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6" presetClass="entr" presetSubtype="16"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circle(in)">
                                      <p:cBhvr>
                                        <p:cTn id="65" dur="2000"/>
                                        <p:tgtEl>
                                          <p:spTgt spid="7"/>
                                        </p:tgtEl>
                                      </p:cBhvr>
                                    </p:animEffect>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par>
                                <p:cTn id="81" presetID="16" presetClass="entr" presetSubtype="21"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arn(inVertical)">
                                      <p:cBhvr>
                                        <p:cTn id="83" dur="500"/>
                                        <p:tgtEl>
                                          <p:spTgt spid="8"/>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arn(inVertical)">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8" grpId="0" animBg="1"/>
      <p:bldP spid="22" grpId="0" animBg="1"/>
      <p:bldP spid="24" grpId="0" animBg="1"/>
      <p:bldP spid="3" grpId="0" animBg="1"/>
      <p:bldP spid="9"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204</a:t>
            </a:fld>
            <a:endParaRPr lang="pt-BR" altLang="pt-BR"/>
          </a:p>
        </p:txBody>
      </p:sp>
      <p:sp>
        <p:nvSpPr>
          <p:cNvPr id="342019" name="Rectangle 3"/>
          <p:cNvSpPr>
            <a:spLocks noChangeArrowheads="1"/>
          </p:cNvSpPr>
          <p:nvPr/>
        </p:nvSpPr>
        <p:spPr bwMode="auto">
          <a:xfrm>
            <a:off x="0" y="1594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Elipse 1"/>
          <p:cNvSpPr/>
          <p:nvPr/>
        </p:nvSpPr>
        <p:spPr bwMode="auto">
          <a:xfrm>
            <a:off x="1547664" y="5656342"/>
            <a:ext cx="648072" cy="72498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2</a:t>
            </a:r>
          </a:p>
        </p:txBody>
      </p:sp>
      <p:sp>
        <p:nvSpPr>
          <p:cNvPr id="8" name="Elipse 7"/>
          <p:cNvSpPr/>
          <p:nvPr/>
        </p:nvSpPr>
        <p:spPr bwMode="auto">
          <a:xfrm>
            <a:off x="4572000" y="5944374"/>
            <a:ext cx="648072" cy="72498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1</a:t>
            </a:r>
          </a:p>
        </p:txBody>
      </p:sp>
      <p:cxnSp>
        <p:nvCxnSpPr>
          <p:cNvPr id="4" name="Conector de seta reta 3"/>
          <p:cNvCxnSpPr/>
          <p:nvPr/>
        </p:nvCxnSpPr>
        <p:spPr bwMode="auto">
          <a:xfrm>
            <a:off x="4896036" y="5301208"/>
            <a:ext cx="0" cy="679751"/>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65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445"/>
          <a:stretch/>
        </p:blipFill>
        <p:spPr bwMode="auto">
          <a:xfrm>
            <a:off x="611560" y="188640"/>
            <a:ext cx="8238226" cy="546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115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205</a:t>
            </a:fld>
            <a:endParaRPr lang="pt-BR" altLang="pt-BR"/>
          </a:p>
        </p:txBody>
      </p:sp>
      <p:sp>
        <p:nvSpPr>
          <p:cNvPr id="7" name="Elipse 6"/>
          <p:cNvSpPr/>
          <p:nvPr/>
        </p:nvSpPr>
        <p:spPr bwMode="auto">
          <a:xfrm>
            <a:off x="4575626" y="22207"/>
            <a:ext cx="648072" cy="72498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1</a:t>
            </a:r>
          </a:p>
        </p:txBody>
      </p:sp>
      <p:sp>
        <p:nvSpPr>
          <p:cNvPr id="11" name="Elipse 10"/>
          <p:cNvSpPr/>
          <p:nvPr/>
        </p:nvSpPr>
        <p:spPr bwMode="auto">
          <a:xfrm>
            <a:off x="1907704" y="471766"/>
            <a:ext cx="648072" cy="72498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rPr>
              <a:t>2</a:t>
            </a:r>
          </a:p>
        </p:txBody>
      </p:sp>
      <p:pic>
        <p:nvPicPr>
          <p:cNvPr id="5775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192"/>
          <a:stretch/>
        </p:blipFill>
        <p:spPr bwMode="auto">
          <a:xfrm>
            <a:off x="1187624" y="1196752"/>
            <a:ext cx="7128284" cy="525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ector de seta reta 2"/>
          <p:cNvCxnSpPr>
            <a:stCxn id="7" idx="4"/>
          </p:cNvCxnSpPr>
          <p:nvPr/>
        </p:nvCxnSpPr>
        <p:spPr bwMode="auto">
          <a:xfrm>
            <a:off x="4899662" y="747193"/>
            <a:ext cx="0" cy="52156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04566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40DC6E28-CC23-41A9-A6C7-43DD6546AC65}" type="slidenum">
              <a:rPr lang="pt-BR" altLang="pt-BR"/>
              <a:pPr/>
              <a:t>206</a:t>
            </a:fld>
            <a:endParaRPr lang="pt-BR" altLang="pt-BR"/>
          </a:p>
        </p:txBody>
      </p:sp>
      <p:sp>
        <p:nvSpPr>
          <p:cNvPr id="2" name="Retângulo 1"/>
          <p:cNvSpPr/>
          <p:nvPr/>
        </p:nvSpPr>
        <p:spPr>
          <a:xfrm>
            <a:off x="3479393" y="2480423"/>
            <a:ext cx="2185215" cy="923330"/>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ldmc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6213914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207</a:t>
            </a:fld>
            <a:endParaRPr lang="pt-BR" altLang="pt-BR"/>
          </a:p>
        </p:txBody>
      </p:sp>
      <p:sp>
        <p:nvSpPr>
          <p:cNvPr id="350210" name="Rectangle 2"/>
          <p:cNvSpPr>
            <a:spLocks noGrp="1" noChangeArrowheads="1"/>
          </p:cNvSpPr>
          <p:nvPr>
            <p:ph type="title"/>
          </p:nvPr>
        </p:nvSpPr>
        <p:spPr>
          <a:xfrm>
            <a:off x="806450" y="274638"/>
            <a:ext cx="8229600" cy="1143000"/>
          </a:xfrm>
          <a:noFill/>
          <a:ln/>
        </p:spPr>
        <p:txBody>
          <a:bodyPr/>
          <a:lstStyle/>
          <a:p>
            <a:r>
              <a:rPr lang="pt-BR" altLang="pt-BR" b="1" u="sng"/>
              <a:t>LDMC</a:t>
            </a:r>
          </a:p>
        </p:txBody>
      </p:sp>
      <p:sp>
        <p:nvSpPr>
          <p:cNvPr id="350211"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0212"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dirty="0">
                <a:latin typeface="Times New Roman" pitchFamily="18" charset="0"/>
              </a:rPr>
              <a:t>Função Objetivo de um QDMC</a:t>
            </a:r>
          </a:p>
        </p:txBody>
      </p:sp>
      <p:graphicFrame>
        <p:nvGraphicFramePr>
          <p:cNvPr id="350221" name="Object 13"/>
          <p:cNvGraphicFramePr>
            <a:graphicFrameLocks noChangeAspect="1"/>
          </p:cNvGraphicFramePr>
          <p:nvPr/>
        </p:nvGraphicFramePr>
        <p:xfrm>
          <a:off x="250825" y="1989138"/>
          <a:ext cx="8569325" cy="765175"/>
        </p:xfrm>
        <a:graphic>
          <a:graphicData uri="http://schemas.openxmlformats.org/presentationml/2006/ole">
            <mc:AlternateContent xmlns:mc="http://schemas.openxmlformats.org/markup-compatibility/2006">
              <mc:Choice xmlns:v="urn:schemas-microsoft-com:vml" Requires="v">
                <p:oleObj spid="_x0000_s1202190" name="Equation" r:id="rId4" imgW="3543120" imgH="317160" progId="Equation.DSMT4">
                  <p:embed/>
                </p:oleObj>
              </mc:Choice>
              <mc:Fallback>
                <p:oleObj name="Equation" r:id="rId4" imgW="3543120" imgH="317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89138"/>
                        <a:ext cx="8569325" cy="7651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0220" name="Object 12"/>
          <p:cNvGraphicFramePr>
            <a:graphicFrameLocks noChangeAspect="1"/>
          </p:cNvGraphicFramePr>
          <p:nvPr>
            <p:extLst>
              <p:ext uri="{D42A27DB-BD31-4B8C-83A1-F6EECF244321}">
                <p14:modId xmlns:p14="http://schemas.microsoft.com/office/powerpoint/2010/main" val="3781560648"/>
              </p:ext>
            </p:extLst>
          </p:nvPr>
        </p:nvGraphicFramePr>
        <p:xfrm>
          <a:off x="899592" y="2795919"/>
          <a:ext cx="6696075" cy="1058862"/>
        </p:xfrm>
        <a:graphic>
          <a:graphicData uri="http://schemas.openxmlformats.org/presentationml/2006/ole">
            <mc:AlternateContent xmlns:mc="http://schemas.openxmlformats.org/markup-compatibility/2006">
              <mc:Choice xmlns:v="urn:schemas-microsoft-com:vml" Requires="v">
                <p:oleObj spid="_x0000_s1202191" name="Equation" r:id="rId6" imgW="2489040" imgH="393480" progId="Equation.DSMT4">
                  <p:embed/>
                </p:oleObj>
              </mc:Choice>
              <mc:Fallback>
                <p:oleObj name="Equation" r:id="rId6" imgW="24890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2795919"/>
                        <a:ext cx="6696075" cy="10588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0225" name="AutoShape 17"/>
          <p:cNvSpPr>
            <a:spLocks noChangeArrowheads="1"/>
          </p:cNvSpPr>
          <p:nvPr/>
        </p:nvSpPr>
        <p:spPr bwMode="auto">
          <a:xfrm>
            <a:off x="4010701" y="4581128"/>
            <a:ext cx="485775" cy="976312"/>
          </a:xfrm>
          <a:prstGeom prst="downArrow">
            <a:avLst>
              <a:gd name="adj1" fmla="val 50000"/>
              <a:gd name="adj2" fmla="val 50245"/>
            </a:avLst>
          </a:prstGeom>
          <a:solidFill>
            <a:srgbClr val="CC99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1"/>
          <p:cNvSpPr/>
          <p:nvPr/>
        </p:nvSpPr>
        <p:spPr>
          <a:xfrm>
            <a:off x="1618521" y="3792109"/>
            <a:ext cx="5096588"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Ponto ótimo</a:t>
            </a:r>
          </a:p>
        </p:txBody>
      </p:sp>
      <p:graphicFrame>
        <p:nvGraphicFramePr>
          <p:cNvPr id="3" name="Objeto 2"/>
          <p:cNvGraphicFramePr>
            <a:graphicFrameLocks noChangeAspect="1"/>
          </p:cNvGraphicFramePr>
          <p:nvPr>
            <p:extLst>
              <p:ext uri="{D42A27DB-BD31-4B8C-83A1-F6EECF244321}">
                <p14:modId xmlns:p14="http://schemas.microsoft.com/office/powerpoint/2010/main" val="793674966"/>
              </p:ext>
            </p:extLst>
          </p:nvPr>
        </p:nvGraphicFramePr>
        <p:xfrm>
          <a:off x="511175" y="5661025"/>
          <a:ext cx="7312025" cy="1058863"/>
        </p:xfrm>
        <a:graphic>
          <a:graphicData uri="http://schemas.openxmlformats.org/presentationml/2006/ole">
            <mc:AlternateContent xmlns:mc="http://schemas.openxmlformats.org/markup-compatibility/2006">
              <mc:Choice xmlns:v="urn:schemas-microsoft-com:vml" Requires="v">
                <p:oleObj spid="_x0000_s1202192" name="Equation" r:id="rId8" imgW="2717640" imgH="393480" progId="Equation.DSMT4">
                  <p:embed/>
                </p:oleObj>
              </mc:Choice>
              <mc:Fallback>
                <p:oleObj name="Equation" r:id="rId8" imgW="2717640" imgH="393480" progId="Equation.DSMT4">
                  <p:embed/>
                  <p:pic>
                    <p:nvPicPr>
                      <p:cNvPr id="0" name="Object 12"/>
                      <p:cNvPicPr>
                        <a:picLocks noChangeAspect="1" noChangeArrowheads="1"/>
                      </p:cNvPicPr>
                      <p:nvPr/>
                    </p:nvPicPr>
                    <p:blipFill>
                      <a:blip r:embed="rId9"/>
                      <a:srcRect/>
                      <a:stretch>
                        <a:fillRect/>
                      </a:stretch>
                    </p:blipFill>
                    <p:spPr bwMode="auto">
                      <a:xfrm>
                        <a:off x="511175" y="5661025"/>
                        <a:ext cx="7312025" cy="10588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15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0221"/>
                                        </p:tgtEl>
                                        <p:attrNameLst>
                                          <p:attrName>style.visibility</p:attrName>
                                        </p:attrNameLst>
                                      </p:cBhvr>
                                      <p:to>
                                        <p:strVal val="visible"/>
                                      </p:to>
                                    </p:set>
                                    <p:animEffect transition="in" filter="wipe(down)">
                                      <p:cBhvr>
                                        <p:cTn id="7" dur="500"/>
                                        <p:tgtEl>
                                          <p:spTgt spid="3502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0220"/>
                                        </p:tgtEl>
                                        <p:attrNameLst>
                                          <p:attrName>style.visibility</p:attrName>
                                        </p:attrNameLst>
                                      </p:cBhvr>
                                      <p:to>
                                        <p:strVal val="visible"/>
                                      </p:to>
                                    </p:set>
                                    <p:animEffect transition="in" filter="fade">
                                      <p:cBhvr>
                                        <p:cTn id="12" dur="1000"/>
                                        <p:tgtEl>
                                          <p:spTgt spid="350220"/>
                                        </p:tgtEl>
                                      </p:cBhvr>
                                    </p:animEffect>
                                    <p:anim calcmode="lin" valueType="num">
                                      <p:cBhvr>
                                        <p:cTn id="13" dur="1000" fill="hold"/>
                                        <p:tgtEl>
                                          <p:spTgt spid="350220"/>
                                        </p:tgtEl>
                                        <p:attrNameLst>
                                          <p:attrName>ppt_x</p:attrName>
                                        </p:attrNameLst>
                                      </p:cBhvr>
                                      <p:tavLst>
                                        <p:tav tm="0">
                                          <p:val>
                                            <p:strVal val="#ppt_x"/>
                                          </p:val>
                                        </p:tav>
                                        <p:tav tm="100000">
                                          <p:val>
                                            <p:strVal val="#ppt_x"/>
                                          </p:val>
                                        </p:tav>
                                      </p:tavLst>
                                    </p:anim>
                                    <p:anim calcmode="lin" valueType="num">
                                      <p:cBhvr>
                                        <p:cTn id="14" dur="1000" fill="hold"/>
                                        <p:tgtEl>
                                          <p:spTgt spid="3502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0225"/>
                                        </p:tgtEl>
                                        <p:attrNameLst>
                                          <p:attrName>style.visibility</p:attrName>
                                        </p:attrNameLst>
                                      </p:cBhvr>
                                      <p:to>
                                        <p:strVal val="visible"/>
                                      </p:to>
                                    </p:set>
                                    <p:animEffect transition="in" filter="fade">
                                      <p:cBhvr>
                                        <p:cTn id="26" dur="1000"/>
                                        <p:tgtEl>
                                          <p:spTgt spid="350225"/>
                                        </p:tgtEl>
                                      </p:cBhvr>
                                    </p:animEffect>
                                    <p:anim calcmode="lin" valueType="num">
                                      <p:cBhvr>
                                        <p:cTn id="27" dur="1000" fill="hold"/>
                                        <p:tgtEl>
                                          <p:spTgt spid="350225"/>
                                        </p:tgtEl>
                                        <p:attrNameLst>
                                          <p:attrName>ppt_x</p:attrName>
                                        </p:attrNameLst>
                                      </p:cBhvr>
                                      <p:tavLst>
                                        <p:tav tm="0">
                                          <p:val>
                                            <p:strVal val="#ppt_x"/>
                                          </p:val>
                                        </p:tav>
                                        <p:tav tm="100000">
                                          <p:val>
                                            <p:strVal val="#ppt_x"/>
                                          </p:val>
                                        </p:tav>
                                      </p:tavLst>
                                    </p:anim>
                                    <p:anim calcmode="lin" valueType="num">
                                      <p:cBhvr>
                                        <p:cTn id="28" dur="1000" fill="hold"/>
                                        <p:tgtEl>
                                          <p:spTgt spid="3502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5" grpId="0" animBg="1"/>
      <p:bldP spid="2"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40F1445-2C65-48F9-B26D-64E17A1FDEFF}" type="slidenum">
              <a:rPr lang="pt-BR" altLang="pt-BR"/>
              <a:pPr/>
              <a:t>208</a:t>
            </a:fld>
            <a:endParaRPr lang="pt-BR" altLang="pt-BR"/>
          </a:p>
        </p:txBody>
      </p:sp>
      <p:sp>
        <p:nvSpPr>
          <p:cNvPr id="350210" name="Rectangle 2"/>
          <p:cNvSpPr>
            <a:spLocks noGrp="1" noChangeArrowheads="1"/>
          </p:cNvSpPr>
          <p:nvPr>
            <p:ph type="title"/>
          </p:nvPr>
        </p:nvSpPr>
        <p:spPr>
          <a:xfrm>
            <a:off x="806450" y="274638"/>
            <a:ext cx="8229600" cy="1143000"/>
          </a:xfrm>
          <a:noFill/>
          <a:ln/>
        </p:spPr>
        <p:txBody>
          <a:bodyPr/>
          <a:lstStyle/>
          <a:p>
            <a:r>
              <a:rPr lang="pt-BR" altLang="pt-BR" b="1" u="sng"/>
              <a:t>LDMC</a:t>
            </a:r>
          </a:p>
        </p:txBody>
      </p:sp>
      <p:sp>
        <p:nvSpPr>
          <p:cNvPr id="350212"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dirty="0">
                <a:latin typeface="Times New Roman" pitchFamily="18" charset="0"/>
              </a:rPr>
              <a:t>Se houver restrições, esse ponto ótimo não é alcançado.</a:t>
            </a:r>
          </a:p>
        </p:txBody>
      </p:sp>
      <p:graphicFrame>
        <p:nvGraphicFramePr>
          <p:cNvPr id="350220" name="Object 12"/>
          <p:cNvGraphicFramePr>
            <a:graphicFrameLocks noChangeAspect="1"/>
          </p:cNvGraphicFramePr>
          <p:nvPr>
            <p:extLst>
              <p:ext uri="{D42A27DB-BD31-4B8C-83A1-F6EECF244321}">
                <p14:modId xmlns:p14="http://schemas.microsoft.com/office/powerpoint/2010/main" val="110819514"/>
              </p:ext>
            </p:extLst>
          </p:nvPr>
        </p:nvGraphicFramePr>
        <p:xfrm>
          <a:off x="638258" y="3272210"/>
          <a:ext cx="7312025" cy="1058862"/>
        </p:xfrm>
        <a:graphic>
          <a:graphicData uri="http://schemas.openxmlformats.org/presentationml/2006/ole">
            <mc:AlternateContent xmlns:mc="http://schemas.openxmlformats.org/markup-compatibility/2006">
              <mc:Choice xmlns:v="urn:schemas-microsoft-com:vml" Requires="v">
                <p:oleObj spid="_x0000_s878572" name="Equation" r:id="rId4" imgW="2717640" imgH="393480" progId="Equation.DSMT4">
                  <p:embed/>
                </p:oleObj>
              </mc:Choice>
              <mc:Fallback>
                <p:oleObj name="Equation" r:id="rId4" imgW="2717640" imgH="393480" progId="Equation.DSMT4">
                  <p:embed/>
                  <p:pic>
                    <p:nvPicPr>
                      <p:cNvPr id="0" name=""/>
                      <p:cNvPicPr>
                        <a:picLocks noChangeAspect="1" noChangeArrowheads="1"/>
                      </p:cNvPicPr>
                      <p:nvPr/>
                    </p:nvPicPr>
                    <p:blipFill>
                      <a:blip r:embed="rId5"/>
                      <a:srcRect/>
                      <a:stretch>
                        <a:fillRect/>
                      </a:stretch>
                    </p:blipFill>
                    <p:spPr bwMode="auto">
                      <a:xfrm>
                        <a:off x="638258" y="3272210"/>
                        <a:ext cx="7312025" cy="10588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0219" name="Object 11"/>
          <p:cNvGraphicFramePr>
            <a:graphicFrameLocks noChangeAspect="1"/>
          </p:cNvGraphicFramePr>
          <p:nvPr>
            <p:extLst>
              <p:ext uri="{D42A27DB-BD31-4B8C-83A1-F6EECF244321}">
                <p14:modId xmlns:p14="http://schemas.microsoft.com/office/powerpoint/2010/main" val="4168415164"/>
              </p:ext>
            </p:extLst>
          </p:nvPr>
        </p:nvGraphicFramePr>
        <p:xfrm>
          <a:off x="323528" y="5214274"/>
          <a:ext cx="7970025" cy="1095046"/>
        </p:xfrm>
        <a:graphic>
          <a:graphicData uri="http://schemas.openxmlformats.org/presentationml/2006/ole">
            <mc:AlternateContent xmlns:mc="http://schemas.openxmlformats.org/markup-compatibility/2006">
              <mc:Choice xmlns:v="urn:schemas-microsoft-com:vml" Requires="v">
                <p:oleObj spid="_x0000_s878573" name="Equation" r:id="rId6" imgW="2234880" imgH="304560" progId="Equation.DSMT4">
                  <p:embed/>
                </p:oleObj>
              </mc:Choice>
              <mc:Fallback>
                <p:oleObj name="Equation" r:id="rId6" imgW="223488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5214274"/>
                        <a:ext cx="7970025" cy="109504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50225" name="AutoShape 17"/>
          <p:cNvSpPr>
            <a:spLocks noChangeArrowheads="1"/>
          </p:cNvSpPr>
          <p:nvPr/>
        </p:nvSpPr>
        <p:spPr bwMode="auto">
          <a:xfrm>
            <a:off x="1692275" y="4221163"/>
            <a:ext cx="485775" cy="976312"/>
          </a:xfrm>
          <a:prstGeom prst="downArrow">
            <a:avLst>
              <a:gd name="adj1" fmla="val 50000"/>
              <a:gd name="adj2" fmla="val 50245"/>
            </a:avLst>
          </a:prstGeom>
          <a:solidFill>
            <a:srgbClr val="CC99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1"/>
          <p:cNvSpPr/>
          <p:nvPr/>
        </p:nvSpPr>
        <p:spPr>
          <a:xfrm>
            <a:off x="412442" y="2348880"/>
            <a:ext cx="776366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Solução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sub-ótima</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ângulo de cantos arredondados 2"/>
          <p:cNvSpPr/>
          <p:nvPr/>
        </p:nvSpPr>
        <p:spPr bwMode="auto">
          <a:xfrm>
            <a:off x="7812360" y="5301208"/>
            <a:ext cx="576064"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564729279"/>
              </p:ext>
            </p:extLst>
          </p:nvPr>
        </p:nvGraphicFramePr>
        <p:xfrm>
          <a:off x="2965450" y="4137025"/>
          <a:ext cx="5661025" cy="974725"/>
        </p:xfrm>
        <a:graphic>
          <a:graphicData uri="http://schemas.openxmlformats.org/presentationml/2006/ole">
            <mc:AlternateContent xmlns:mc="http://schemas.openxmlformats.org/markup-compatibility/2006">
              <mc:Choice xmlns:v="urn:schemas-microsoft-com:vml" Requires="v">
                <p:oleObj spid="_x0000_s878574" name="Equation" r:id="rId8" imgW="1600200" imgH="279360" progId="Equation.DSMT4">
                  <p:embed/>
                </p:oleObj>
              </mc:Choice>
              <mc:Fallback>
                <p:oleObj name="Equation" r:id="rId8" imgW="1600200" imgH="279360" progId="Equation.DSMT4">
                  <p:embed/>
                  <p:pic>
                    <p:nvPicPr>
                      <p:cNvPr id="0" name="Object 11"/>
                      <p:cNvPicPr>
                        <a:picLocks noChangeAspect="1" noChangeArrowheads="1"/>
                      </p:cNvPicPr>
                      <p:nvPr/>
                    </p:nvPicPr>
                    <p:blipFill>
                      <a:blip r:embed="rId9"/>
                      <a:srcRect/>
                      <a:stretch>
                        <a:fillRect/>
                      </a:stretch>
                    </p:blipFill>
                    <p:spPr bwMode="auto">
                      <a:xfrm>
                        <a:off x="2965450" y="4137025"/>
                        <a:ext cx="5661025" cy="9747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17"/>
          <p:cNvSpPr>
            <a:spLocks noChangeArrowheads="1"/>
          </p:cNvSpPr>
          <p:nvPr/>
        </p:nvSpPr>
        <p:spPr bwMode="auto">
          <a:xfrm rot="10800000">
            <a:off x="8388424" y="4836532"/>
            <a:ext cx="485775" cy="976312"/>
          </a:xfrm>
          <a:prstGeom prst="downArrow">
            <a:avLst>
              <a:gd name="adj1" fmla="val 50000"/>
              <a:gd name="adj2" fmla="val 50245"/>
            </a:avLst>
          </a:prstGeom>
          <a:solidFill>
            <a:srgbClr val="CC99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40688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0220"/>
                                        </p:tgtEl>
                                        <p:attrNameLst>
                                          <p:attrName>style.visibility</p:attrName>
                                        </p:attrNameLst>
                                      </p:cBhvr>
                                      <p:to>
                                        <p:strVal val="visible"/>
                                      </p:to>
                                    </p:set>
                                    <p:animEffect transition="in" filter="fade">
                                      <p:cBhvr>
                                        <p:cTn id="13" dur="1000"/>
                                        <p:tgtEl>
                                          <p:spTgt spid="350220"/>
                                        </p:tgtEl>
                                      </p:cBhvr>
                                    </p:animEffect>
                                    <p:anim calcmode="lin" valueType="num">
                                      <p:cBhvr>
                                        <p:cTn id="14" dur="1000" fill="hold"/>
                                        <p:tgtEl>
                                          <p:spTgt spid="350220"/>
                                        </p:tgtEl>
                                        <p:attrNameLst>
                                          <p:attrName>ppt_x</p:attrName>
                                        </p:attrNameLst>
                                      </p:cBhvr>
                                      <p:tavLst>
                                        <p:tav tm="0">
                                          <p:val>
                                            <p:strVal val="#ppt_x"/>
                                          </p:val>
                                        </p:tav>
                                        <p:tav tm="100000">
                                          <p:val>
                                            <p:strVal val="#ppt_x"/>
                                          </p:val>
                                        </p:tav>
                                      </p:tavLst>
                                    </p:anim>
                                    <p:anim calcmode="lin" valueType="num">
                                      <p:cBhvr>
                                        <p:cTn id="15" dur="1000" fill="hold"/>
                                        <p:tgtEl>
                                          <p:spTgt spid="3502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50225"/>
                                        </p:tgtEl>
                                        <p:attrNameLst>
                                          <p:attrName>style.visibility</p:attrName>
                                        </p:attrNameLst>
                                      </p:cBhvr>
                                      <p:to>
                                        <p:strVal val="visible"/>
                                      </p:to>
                                    </p:set>
                                    <p:animEffect transition="in" filter="fade">
                                      <p:cBhvr>
                                        <p:cTn id="20" dur="1000"/>
                                        <p:tgtEl>
                                          <p:spTgt spid="350225"/>
                                        </p:tgtEl>
                                      </p:cBhvr>
                                    </p:animEffect>
                                    <p:anim calcmode="lin" valueType="num">
                                      <p:cBhvr>
                                        <p:cTn id="21" dur="1000" fill="hold"/>
                                        <p:tgtEl>
                                          <p:spTgt spid="350225"/>
                                        </p:tgtEl>
                                        <p:attrNameLst>
                                          <p:attrName>ppt_x</p:attrName>
                                        </p:attrNameLst>
                                      </p:cBhvr>
                                      <p:tavLst>
                                        <p:tav tm="0">
                                          <p:val>
                                            <p:strVal val="#ppt_x"/>
                                          </p:val>
                                        </p:tav>
                                        <p:tav tm="100000">
                                          <p:val>
                                            <p:strVal val="#ppt_x"/>
                                          </p:val>
                                        </p:tav>
                                      </p:tavLst>
                                    </p:anim>
                                    <p:anim calcmode="lin" valueType="num">
                                      <p:cBhvr>
                                        <p:cTn id="22" dur="1000" fill="hold"/>
                                        <p:tgtEl>
                                          <p:spTgt spid="35022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50219"/>
                                        </p:tgtEl>
                                        <p:attrNameLst>
                                          <p:attrName>style.visibility</p:attrName>
                                        </p:attrNameLst>
                                      </p:cBhvr>
                                      <p:to>
                                        <p:strVal val="visible"/>
                                      </p:to>
                                    </p:set>
                                    <p:animEffect transition="in" filter="fade">
                                      <p:cBhvr>
                                        <p:cTn id="25" dur="1000"/>
                                        <p:tgtEl>
                                          <p:spTgt spid="350219"/>
                                        </p:tgtEl>
                                      </p:cBhvr>
                                    </p:animEffect>
                                    <p:anim calcmode="lin" valueType="num">
                                      <p:cBhvr>
                                        <p:cTn id="26" dur="1000" fill="hold"/>
                                        <p:tgtEl>
                                          <p:spTgt spid="350219"/>
                                        </p:tgtEl>
                                        <p:attrNameLst>
                                          <p:attrName>ppt_x</p:attrName>
                                        </p:attrNameLst>
                                      </p:cBhvr>
                                      <p:tavLst>
                                        <p:tav tm="0">
                                          <p:val>
                                            <p:strVal val="#ppt_x"/>
                                          </p:val>
                                        </p:tav>
                                        <p:tav tm="100000">
                                          <p:val>
                                            <p:strVal val="#ppt_x"/>
                                          </p:val>
                                        </p:tav>
                                      </p:tavLst>
                                    </p:anim>
                                    <p:anim calcmode="lin" valueType="num">
                                      <p:cBhvr>
                                        <p:cTn id="27" dur="1000" fill="hold"/>
                                        <p:tgtEl>
                                          <p:spTgt spid="35021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5" grpId="0" animBg="1"/>
      <p:bldP spid="2" grpId="0"/>
      <p:bldP spid="3" grpId="0" animBg="1"/>
      <p:bldP spid="11"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6"/>
          <p:cNvSpPr>
            <a:spLocks noGrp="1"/>
          </p:cNvSpPr>
          <p:nvPr>
            <p:ph type="sldNum" sz="quarter" idx="12"/>
          </p:nvPr>
        </p:nvSpPr>
        <p:spPr/>
        <p:txBody>
          <a:bodyPr/>
          <a:lstStyle/>
          <a:p>
            <a:fld id="{C71A6F9E-9BEA-403A-ACAA-4FB6C9888F1B}" type="slidenum">
              <a:rPr lang="pt-BR" altLang="pt-BR"/>
              <a:pPr/>
              <a:t>209</a:t>
            </a:fld>
            <a:endParaRPr lang="pt-BR" altLang="pt-BR"/>
          </a:p>
        </p:txBody>
      </p:sp>
      <p:sp>
        <p:nvSpPr>
          <p:cNvPr id="354306" name="Rectangle 2"/>
          <p:cNvSpPr>
            <a:spLocks noGrp="1" noChangeArrowheads="1"/>
          </p:cNvSpPr>
          <p:nvPr>
            <p:ph type="title"/>
          </p:nvPr>
        </p:nvSpPr>
        <p:spPr>
          <a:xfrm>
            <a:off x="806450" y="274638"/>
            <a:ext cx="8229600" cy="1143000"/>
          </a:xfrm>
          <a:noFill/>
          <a:ln/>
        </p:spPr>
        <p:txBody>
          <a:bodyPr/>
          <a:lstStyle/>
          <a:p>
            <a:r>
              <a:rPr lang="pt-BR" altLang="pt-BR" b="1" u="sng"/>
              <a:t>LDMC</a:t>
            </a:r>
          </a:p>
        </p:txBody>
      </p:sp>
      <p:sp>
        <p:nvSpPr>
          <p:cNvPr id="354307" name="Rectangle 3"/>
          <p:cNvSpPr>
            <a:spLocks noChangeArrowheads="1"/>
          </p:cNvSpPr>
          <p:nvPr/>
        </p:nvSpPr>
        <p:spPr bwMode="auto">
          <a:xfrm>
            <a:off x="-317939"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4308"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a:latin typeface="Times New Roman" pitchFamily="18" charset="0"/>
              </a:rPr>
              <a:t>Função Objetivo do LDMC</a:t>
            </a:r>
          </a:p>
        </p:txBody>
      </p:sp>
      <p:graphicFrame>
        <p:nvGraphicFramePr>
          <p:cNvPr id="354313" name="Object 9"/>
          <p:cNvGraphicFramePr>
            <a:graphicFrameLocks noChangeAspect="1"/>
          </p:cNvGraphicFramePr>
          <p:nvPr>
            <p:extLst>
              <p:ext uri="{D42A27DB-BD31-4B8C-83A1-F6EECF244321}">
                <p14:modId xmlns:p14="http://schemas.microsoft.com/office/powerpoint/2010/main" val="2617487426"/>
              </p:ext>
            </p:extLst>
          </p:nvPr>
        </p:nvGraphicFramePr>
        <p:xfrm>
          <a:off x="941693" y="1988840"/>
          <a:ext cx="5138738" cy="2066925"/>
        </p:xfrm>
        <a:graphic>
          <a:graphicData uri="http://schemas.openxmlformats.org/presentationml/2006/ole">
            <mc:AlternateContent xmlns:mc="http://schemas.openxmlformats.org/markup-compatibility/2006">
              <mc:Choice xmlns:v="urn:schemas-microsoft-com:vml" Requires="v">
                <p:oleObj spid="_x0000_s1049744" name="Equation" r:id="rId4" imgW="1066680" imgH="431640" progId="Equation.DSMT4">
                  <p:embed/>
                </p:oleObj>
              </mc:Choice>
              <mc:Fallback>
                <p:oleObj name="Equation" r:id="rId4" imgW="1066680" imgH="431640" progId="Equation.DSMT4">
                  <p:embed/>
                  <p:pic>
                    <p:nvPicPr>
                      <p:cNvPr id="0" name="Object 9"/>
                      <p:cNvPicPr>
                        <a:picLocks noChangeAspect="1" noChangeArrowheads="1"/>
                      </p:cNvPicPr>
                      <p:nvPr/>
                    </p:nvPicPr>
                    <p:blipFill>
                      <a:blip r:embed="rId5"/>
                      <a:srcRect/>
                      <a:stretch>
                        <a:fillRect/>
                      </a:stretch>
                    </p:blipFill>
                    <p:spPr bwMode="auto">
                      <a:xfrm>
                        <a:off x="941693" y="1988840"/>
                        <a:ext cx="5138738" cy="20669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4326069" y="2564904"/>
            <a:ext cx="72008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2"/>
          </p:cNvCxnSpPr>
          <p:nvPr/>
        </p:nvCxnSpPr>
        <p:spPr bwMode="auto">
          <a:xfrm>
            <a:off x="4686109" y="3717032"/>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4"/>
          <p:cNvSpPr/>
          <p:nvPr/>
        </p:nvSpPr>
        <p:spPr>
          <a:xfrm>
            <a:off x="365629" y="4536995"/>
            <a:ext cx="7213578" cy="1569660"/>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Pesos associados as folgas</a:t>
            </a:r>
          </a:p>
          <a:p>
            <a:pPr algn="ct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Normalmente assume-se o </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Valor de 1 para todas folgas</a:t>
            </a:r>
          </a:p>
        </p:txBody>
      </p:sp>
      <p:sp>
        <p:nvSpPr>
          <p:cNvPr id="6" name="Retângulo de cantos arredondados 5"/>
          <p:cNvSpPr/>
          <p:nvPr/>
        </p:nvSpPr>
        <p:spPr bwMode="auto">
          <a:xfrm>
            <a:off x="5046149" y="2564904"/>
            <a:ext cx="936104" cy="115212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p:nvPr/>
        </p:nvCxnSpPr>
        <p:spPr bwMode="auto">
          <a:xfrm>
            <a:off x="5982253" y="3140968"/>
            <a:ext cx="1080120" cy="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6121917" y="2223474"/>
            <a:ext cx="291457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Não linear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A38B9CCA-DFAB-4F46-8391-2C4D831E6E1A}" type="slidenum">
              <a:rPr lang="pt-BR" altLang="pt-BR"/>
              <a:pPr/>
              <a:t>21</a:t>
            </a:fld>
            <a:endParaRPr lang="pt-BR" altLang="pt-BR"/>
          </a:p>
        </p:txBody>
      </p:sp>
      <p:sp>
        <p:nvSpPr>
          <p:cNvPr id="148482" name="Text Box 2"/>
          <p:cNvSpPr txBox="1">
            <a:spLocks noChangeArrowheads="1"/>
          </p:cNvSpPr>
          <p:nvPr/>
        </p:nvSpPr>
        <p:spPr bwMode="auto">
          <a:xfrm>
            <a:off x="900113" y="1700808"/>
            <a:ext cx="7848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pt-BR" altLang="pt-BR" sz="3600" dirty="0">
                <a:latin typeface="Arial Narrow" pitchFamily="34" charset="0"/>
              </a:rPr>
              <a:t>Min f(</a:t>
            </a:r>
            <a:r>
              <a:rPr lang="pt-BR" altLang="pt-BR" sz="3600" dirty="0" err="1">
                <a:latin typeface="Arial Narrow" pitchFamily="34" charset="0"/>
              </a:rPr>
              <a:t>y,u,x</a:t>
            </a:r>
            <a:r>
              <a:rPr lang="pt-BR" altLang="pt-BR" sz="3600" dirty="0">
                <a:latin typeface="Arial Narrow" pitchFamily="34" charset="0"/>
              </a:rPr>
              <a:t>)</a:t>
            </a:r>
          </a:p>
          <a:p>
            <a:pPr algn="l" eaLnBrk="0" hangingPunct="0"/>
            <a:r>
              <a:rPr lang="pt-BR" altLang="pt-BR" sz="3600" dirty="0">
                <a:latin typeface="Arial Narrow" pitchFamily="34" charset="0"/>
              </a:rPr>
              <a:t>sujeito a:</a:t>
            </a:r>
          </a:p>
          <a:p>
            <a:pPr lvl="1" algn="l" eaLnBrk="0" hangingPunct="0"/>
            <a:r>
              <a:rPr lang="pt-BR" altLang="pt-BR" sz="3600" dirty="0">
                <a:latin typeface="Arial Narrow" pitchFamily="34" charset="0"/>
              </a:rPr>
              <a:t>h(</a:t>
            </a:r>
            <a:r>
              <a:rPr lang="pt-BR" altLang="pt-BR" sz="3600" dirty="0" err="1">
                <a:latin typeface="Arial Narrow" pitchFamily="34" charset="0"/>
              </a:rPr>
              <a:t>y,u,x</a:t>
            </a:r>
            <a:r>
              <a:rPr lang="pt-BR" altLang="pt-BR" sz="3600" dirty="0">
                <a:latin typeface="Arial Narrow" pitchFamily="34" charset="0"/>
              </a:rPr>
              <a:t>) = 0</a:t>
            </a:r>
          </a:p>
          <a:p>
            <a:pPr lvl="1" algn="l" eaLnBrk="0" hangingPunct="0"/>
            <a:r>
              <a:rPr lang="pt-BR" altLang="pt-BR" sz="3600" dirty="0">
                <a:latin typeface="Arial Narrow" pitchFamily="34" charset="0"/>
              </a:rPr>
              <a:t>g(</a:t>
            </a:r>
            <a:r>
              <a:rPr lang="pt-BR" altLang="pt-BR" sz="3600" dirty="0" err="1">
                <a:latin typeface="Arial Narrow" pitchFamily="34" charset="0"/>
              </a:rPr>
              <a:t>y,u,x</a:t>
            </a:r>
            <a:r>
              <a:rPr lang="pt-BR" altLang="pt-BR" sz="3600" dirty="0">
                <a:latin typeface="Arial Narrow" pitchFamily="34" charset="0"/>
              </a:rPr>
              <a:t>) </a:t>
            </a:r>
            <a:r>
              <a:rPr lang="pt-BR" altLang="pt-BR" sz="3600" u="sng" dirty="0">
                <a:latin typeface="Arial Narrow" pitchFamily="34" charset="0"/>
              </a:rPr>
              <a:t>&lt;</a:t>
            </a:r>
            <a:r>
              <a:rPr lang="pt-BR" altLang="pt-BR" sz="3600" dirty="0">
                <a:latin typeface="Arial Narrow" pitchFamily="34" charset="0"/>
              </a:rPr>
              <a:t> 0</a:t>
            </a:r>
          </a:p>
          <a:p>
            <a:pPr lvl="1" algn="l" eaLnBrk="0" hangingPunct="0"/>
            <a:r>
              <a:rPr lang="pt-BR" altLang="pt-BR" sz="3600" i="1" dirty="0">
                <a:latin typeface="Arial Narrow" pitchFamily="34" charset="0"/>
              </a:rPr>
              <a:t>onde:</a:t>
            </a:r>
          </a:p>
          <a:p>
            <a:pPr lvl="1" algn="l" eaLnBrk="0" hangingPunct="0"/>
            <a:r>
              <a:rPr lang="pt-BR" altLang="pt-BR" sz="3600" i="1" dirty="0">
                <a:latin typeface="Arial Narrow" pitchFamily="34" charset="0"/>
              </a:rPr>
              <a:t>y: variáveis discretas</a:t>
            </a:r>
          </a:p>
          <a:p>
            <a:pPr lvl="1" algn="l" eaLnBrk="0" hangingPunct="0"/>
            <a:r>
              <a:rPr lang="pt-BR" altLang="pt-BR" sz="3600" i="1" dirty="0">
                <a:latin typeface="Arial Narrow" pitchFamily="34" charset="0"/>
              </a:rPr>
              <a:t>x: variáveis contínuas</a:t>
            </a:r>
          </a:p>
          <a:p>
            <a:pPr lvl="1" algn="l" eaLnBrk="0" hangingPunct="0"/>
            <a:r>
              <a:rPr lang="pt-BR" altLang="pt-BR" sz="3600" i="1" dirty="0">
                <a:latin typeface="Arial Narrow" pitchFamily="34" charset="0"/>
              </a:rPr>
              <a:t>u: variáveis de decisão</a:t>
            </a:r>
          </a:p>
        </p:txBody>
      </p:sp>
      <p:sp>
        <p:nvSpPr>
          <p:cNvPr id="148483" name="Rectangle 3"/>
          <p:cNvSpPr>
            <a:spLocks noGrp="1" noChangeArrowheads="1"/>
          </p:cNvSpPr>
          <p:nvPr>
            <p:ph type="title"/>
          </p:nvPr>
        </p:nvSpPr>
        <p:spPr>
          <a:xfrm>
            <a:off x="709613" y="260648"/>
            <a:ext cx="8229600" cy="1143000"/>
          </a:xfrm>
          <a:noFill/>
          <a:ln/>
        </p:spPr>
        <p:txBody>
          <a:bodyPr anchor="b"/>
          <a:lstStyle/>
          <a:p>
            <a:r>
              <a:rPr lang="pt-BR" altLang="pt-BR" sz="3600" b="1" dirty="0">
                <a:latin typeface="Times New Roman" pitchFamily="18" charset="0"/>
              </a:rPr>
              <a:t>Problema completo de Otimização</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6"/>
          <p:cNvSpPr>
            <a:spLocks noGrp="1"/>
          </p:cNvSpPr>
          <p:nvPr>
            <p:ph type="sldNum" sz="quarter" idx="12"/>
          </p:nvPr>
        </p:nvSpPr>
        <p:spPr/>
        <p:txBody>
          <a:bodyPr/>
          <a:lstStyle/>
          <a:p>
            <a:fld id="{C71A6F9E-9BEA-403A-ACAA-4FB6C9888F1B}" type="slidenum">
              <a:rPr lang="pt-BR" altLang="pt-BR"/>
              <a:pPr/>
              <a:t>210</a:t>
            </a:fld>
            <a:endParaRPr lang="pt-BR" altLang="pt-BR"/>
          </a:p>
        </p:txBody>
      </p:sp>
      <p:sp>
        <p:nvSpPr>
          <p:cNvPr id="354306" name="Rectangle 2"/>
          <p:cNvSpPr>
            <a:spLocks noGrp="1" noChangeArrowheads="1"/>
          </p:cNvSpPr>
          <p:nvPr>
            <p:ph type="title"/>
          </p:nvPr>
        </p:nvSpPr>
        <p:spPr>
          <a:xfrm>
            <a:off x="806450" y="274638"/>
            <a:ext cx="8229600" cy="1143000"/>
          </a:xfrm>
          <a:noFill/>
          <a:ln/>
        </p:spPr>
        <p:txBody>
          <a:bodyPr/>
          <a:lstStyle/>
          <a:p>
            <a:r>
              <a:rPr lang="pt-BR" altLang="pt-BR" b="1" u="sng"/>
              <a:t>LDMC</a:t>
            </a:r>
          </a:p>
        </p:txBody>
      </p:sp>
      <p:sp>
        <p:nvSpPr>
          <p:cNvPr id="354307"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4308"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dirty="0">
                <a:latin typeface="Times New Roman" pitchFamily="18" charset="0"/>
              </a:rPr>
              <a:t>Para linearizar a Função Objetivo do LDMC</a:t>
            </a:r>
          </a:p>
        </p:txBody>
      </p:sp>
      <p:graphicFrame>
        <p:nvGraphicFramePr>
          <p:cNvPr id="354313" name="Object 9"/>
          <p:cNvGraphicFramePr>
            <a:graphicFrameLocks noChangeAspect="1"/>
          </p:cNvGraphicFramePr>
          <p:nvPr>
            <p:extLst>
              <p:ext uri="{D42A27DB-BD31-4B8C-83A1-F6EECF244321}">
                <p14:modId xmlns:p14="http://schemas.microsoft.com/office/powerpoint/2010/main" val="2119206272"/>
              </p:ext>
            </p:extLst>
          </p:nvPr>
        </p:nvGraphicFramePr>
        <p:xfrm>
          <a:off x="23308" y="1916832"/>
          <a:ext cx="2808312" cy="1299754"/>
        </p:xfrm>
        <a:graphic>
          <a:graphicData uri="http://schemas.openxmlformats.org/presentationml/2006/ole">
            <mc:AlternateContent xmlns:mc="http://schemas.openxmlformats.org/markup-compatibility/2006">
              <mc:Choice xmlns:v="urn:schemas-microsoft-com:vml" Requires="v">
                <p:oleObj spid="_x0000_s1108911" name="Equation" r:id="rId4" imgW="927000" imgH="431640" progId="Equation.DSMT4">
                  <p:embed/>
                </p:oleObj>
              </mc:Choice>
              <mc:Fallback>
                <p:oleObj name="Equation" r:id="rId4" imgW="9270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8" y="1916832"/>
                        <a:ext cx="2808312" cy="129975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4316" name="Object 12"/>
          <p:cNvGraphicFramePr>
            <a:graphicFrameLocks noChangeAspect="1"/>
          </p:cNvGraphicFramePr>
          <p:nvPr>
            <p:extLst>
              <p:ext uri="{D42A27DB-BD31-4B8C-83A1-F6EECF244321}">
                <p14:modId xmlns:p14="http://schemas.microsoft.com/office/powerpoint/2010/main" val="2550990009"/>
              </p:ext>
            </p:extLst>
          </p:nvPr>
        </p:nvGraphicFramePr>
        <p:xfrm>
          <a:off x="107504" y="3284984"/>
          <a:ext cx="2125662" cy="1195387"/>
        </p:xfrm>
        <a:graphic>
          <a:graphicData uri="http://schemas.openxmlformats.org/presentationml/2006/ole">
            <mc:AlternateContent xmlns:mc="http://schemas.openxmlformats.org/markup-compatibility/2006">
              <mc:Choice xmlns:v="urn:schemas-microsoft-com:vml" Requires="v">
                <p:oleObj spid="_x0000_s1108912" name="Equation" r:id="rId6" imgW="406080" imgH="228600" progId="Equation.DSMT4">
                  <p:embed/>
                </p:oleObj>
              </mc:Choice>
              <mc:Fallback>
                <p:oleObj name="Equation" r:id="rId6" imgW="406080" imgH="228600" progId="Equation.DSMT4">
                  <p:embed/>
                  <p:pic>
                    <p:nvPicPr>
                      <p:cNvPr id="0" name=""/>
                      <p:cNvPicPr>
                        <a:picLocks noChangeAspect="1" noChangeArrowheads="1"/>
                      </p:cNvPicPr>
                      <p:nvPr/>
                    </p:nvPicPr>
                    <p:blipFill>
                      <a:blip r:embed="rId7"/>
                      <a:srcRect/>
                      <a:stretch>
                        <a:fillRect/>
                      </a:stretch>
                    </p:blipFill>
                    <p:spPr bwMode="auto">
                      <a:xfrm>
                        <a:off x="107504" y="3284984"/>
                        <a:ext cx="2125662" cy="119538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4315" name="Object 11"/>
          <p:cNvGraphicFramePr>
            <a:graphicFrameLocks noChangeAspect="1"/>
          </p:cNvGraphicFramePr>
          <p:nvPr>
            <p:extLst>
              <p:ext uri="{D42A27DB-BD31-4B8C-83A1-F6EECF244321}">
                <p14:modId xmlns:p14="http://schemas.microsoft.com/office/powerpoint/2010/main" val="3517726604"/>
              </p:ext>
            </p:extLst>
          </p:nvPr>
        </p:nvGraphicFramePr>
        <p:xfrm>
          <a:off x="107504" y="4581128"/>
          <a:ext cx="2152650" cy="1209675"/>
        </p:xfrm>
        <a:graphic>
          <a:graphicData uri="http://schemas.openxmlformats.org/presentationml/2006/ole">
            <mc:AlternateContent xmlns:mc="http://schemas.openxmlformats.org/markup-compatibility/2006">
              <mc:Choice xmlns:v="urn:schemas-microsoft-com:vml" Requires="v">
                <p:oleObj spid="_x0000_s1108913" name="Equation" r:id="rId8" imgW="406080" imgH="228600" progId="Equation.DSMT4">
                  <p:embed/>
                </p:oleObj>
              </mc:Choice>
              <mc:Fallback>
                <p:oleObj name="Equation" r:id="rId8" imgW="406080" imgH="228600" progId="Equation.DSMT4">
                  <p:embed/>
                  <p:pic>
                    <p:nvPicPr>
                      <p:cNvPr id="0" name=""/>
                      <p:cNvPicPr>
                        <a:picLocks noChangeAspect="1" noChangeArrowheads="1"/>
                      </p:cNvPicPr>
                      <p:nvPr/>
                    </p:nvPicPr>
                    <p:blipFill>
                      <a:blip r:embed="rId9"/>
                      <a:srcRect/>
                      <a:stretch>
                        <a:fillRect/>
                      </a:stretch>
                    </p:blipFill>
                    <p:spPr bwMode="auto">
                      <a:xfrm>
                        <a:off x="107504" y="4581128"/>
                        <a:ext cx="2152650" cy="12096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4319" name="Object 15"/>
          <p:cNvGraphicFramePr>
            <a:graphicFrameLocks noChangeAspect="1"/>
          </p:cNvGraphicFramePr>
          <p:nvPr>
            <p:extLst>
              <p:ext uri="{D42A27DB-BD31-4B8C-83A1-F6EECF244321}">
                <p14:modId xmlns:p14="http://schemas.microsoft.com/office/powerpoint/2010/main" val="1151376188"/>
              </p:ext>
            </p:extLst>
          </p:nvPr>
        </p:nvGraphicFramePr>
        <p:xfrm>
          <a:off x="3677191" y="5781471"/>
          <a:ext cx="2767017" cy="970788"/>
        </p:xfrm>
        <a:graphic>
          <a:graphicData uri="http://schemas.openxmlformats.org/presentationml/2006/ole">
            <mc:AlternateContent xmlns:mc="http://schemas.openxmlformats.org/markup-compatibility/2006">
              <mc:Choice xmlns:v="urn:schemas-microsoft-com:vml" Requires="v">
                <p:oleObj spid="_x0000_s1108914" name="Equation" r:id="rId10" imgW="736280" imgH="253890" progId="Equation.DSMT4">
                  <p:embed/>
                </p:oleObj>
              </mc:Choice>
              <mc:Fallback>
                <p:oleObj name="Equation" r:id="rId10" imgW="736280"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7191" y="5781471"/>
                        <a:ext cx="2767017" cy="9707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4126157466"/>
              </p:ext>
            </p:extLst>
          </p:nvPr>
        </p:nvGraphicFramePr>
        <p:xfrm>
          <a:off x="2871518" y="1916832"/>
          <a:ext cx="6134723" cy="1080120"/>
        </p:xfrm>
        <a:graphic>
          <a:graphicData uri="http://schemas.openxmlformats.org/presentationml/2006/ole">
            <mc:AlternateContent xmlns:mc="http://schemas.openxmlformats.org/markup-compatibility/2006">
              <mc:Choice xmlns:v="urn:schemas-microsoft-com:vml" Requires="v">
                <p:oleObj spid="_x0000_s1108915" name="Equation" r:id="rId12" imgW="1320480" imgH="228600" progId="Equation.DSMT4">
                  <p:embed/>
                </p:oleObj>
              </mc:Choice>
              <mc:Fallback>
                <p:oleObj name="Equation" r:id="rId12" imgW="1320480" imgH="228600" progId="Equation.DSMT4">
                  <p:embed/>
                  <p:pic>
                    <p:nvPicPr>
                      <p:cNvPr id="0" name="Object 15"/>
                      <p:cNvPicPr>
                        <a:picLocks noChangeAspect="1" noChangeArrowheads="1"/>
                      </p:cNvPicPr>
                      <p:nvPr/>
                    </p:nvPicPr>
                    <p:blipFill>
                      <a:blip r:embed="rId13"/>
                      <a:srcRect/>
                      <a:stretch>
                        <a:fillRect/>
                      </a:stretch>
                    </p:blipFill>
                    <p:spPr bwMode="auto">
                      <a:xfrm>
                        <a:off x="2871518" y="1916832"/>
                        <a:ext cx="6134723" cy="108012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529136648"/>
              </p:ext>
            </p:extLst>
          </p:nvPr>
        </p:nvGraphicFramePr>
        <p:xfrm>
          <a:off x="3318160" y="3361654"/>
          <a:ext cx="2058988" cy="1195388"/>
        </p:xfrm>
        <a:graphic>
          <a:graphicData uri="http://schemas.openxmlformats.org/presentationml/2006/ole">
            <mc:AlternateContent xmlns:mc="http://schemas.openxmlformats.org/markup-compatibility/2006">
              <mc:Choice xmlns:v="urn:schemas-microsoft-com:vml" Requires="v">
                <p:oleObj spid="_x0000_s1108916" name="Equation" r:id="rId14" imgW="393480" imgH="228600" progId="Equation.DSMT4">
                  <p:embed/>
                </p:oleObj>
              </mc:Choice>
              <mc:Fallback>
                <p:oleObj name="Equation" r:id="rId14" imgW="393480" imgH="228600" progId="Equation.DSMT4">
                  <p:embed/>
                  <p:pic>
                    <p:nvPicPr>
                      <p:cNvPr id="0" name="Object 12"/>
                      <p:cNvPicPr>
                        <a:picLocks noChangeAspect="1" noChangeArrowheads="1"/>
                      </p:cNvPicPr>
                      <p:nvPr/>
                    </p:nvPicPr>
                    <p:blipFill>
                      <a:blip r:embed="rId15"/>
                      <a:srcRect/>
                      <a:stretch>
                        <a:fillRect/>
                      </a:stretch>
                    </p:blipFill>
                    <p:spPr bwMode="auto">
                      <a:xfrm>
                        <a:off x="3318160" y="3361654"/>
                        <a:ext cx="2058988" cy="119538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544144735"/>
              </p:ext>
            </p:extLst>
          </p:nvPr>
        </p:nvGraphicFramePr>
        <p:xfrm>
          <a:off x="6378411" y="3284984"/>
          <a:ext cx="2722562" cy="1195388"/>
        </p:xfrm>
        <a:graphic>
          <a:graphicData uri="http://schemas.openxmlformats.org/presentationml/2006/ole">
            <mc:AlternateContent xmlns:mc="http://schemas.openxmlformats.org/markup-compatibility/2006">
              <mc:Choice xmlns:v="urn:schemas-microsoft-com:vml" Requires="v">
                <p:oleObj spid="_x0000_s1108917" name="Equation" r:id="rId16" imgW="520560" imgH="228600" progId="Equation.DSMT4">
                  <p:embed/>
                </p:oleObj>
              </mc:Choice>
              <mc:Fallback>
                <p:oleObj name="Equation" r:id="rId16" imgW="520560" imgH="228600" progId="Equation.DSMT4">
                  <p:embed/>
                  <p:pic>
                    <p:nvPicPr>
                      <p:cNvPr id="0" name="Object 12"/>
                      <p:cNvPicPr>
                        <a:picLocks noChangeAspect="1" noChangeArrowheads="1"/>
                      </p:cNvPicPr>
                      <p:nvPr/>
                    </p:nvPicPr>
                    <p:blipFill>
                      <a:blip r:embed="rId17"/>
                      <a:srcRect/>
                      <a:stretch>
                        <a:fillRect/>
                      </a:stretch>
                    </p:blipFill>
                    <p:spPr bwMode="auto">
                      <a:xfrm>
                        <a:off x="6378411" y="3284984"/>
                        <a:ext cx="2722562" cy="11953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Seta para a direita 4"/>
          <p:cNvSpPr/>
          <p:nvPr/>
        </p:nvSpPr>
        <p:spPr bwMode="auto">
          <a:xfrm>
            <a:off x="2339752" y="3717032"/>
            <a:ext cx="978408" cy="484632"/>
          </a:xfrm>
          <a:prstGeom prst="rightArrow">
            <a:avLst/>
          </a:prstGeom>
          <a:solidFill>
            <a:srgbClr val="FF0000"/>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Seta para a direita 18"/>
          <p:cNvSpPr/>
          <p:nvPr/>
        </p:nvSpPr>
        <p:spPr bwMode="auto">
          <a:xfrm>
            <a:off x="5364088" y="3717032"/>
            <a:ext cx="978408" cy="484632"/>
          </a:xfrm>
          <a:prstGeom prst="rightArrow">
            <a:avLst/>
          </a:prstGeom>
          <a:solidFill>
            <a:srgbClr val="FF0000"/>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19459533"/>
              </p:ext>
            </p:extLst>
          </p:nvPr>
        </p:nvGraphicFramePr>
        <p:xfrm>
          <a:off x="6350702" y="4598070"/>
          <a:ext cx="2287587" cy="1209675"/>
        </p:xfrm>
        <a:graphic>
          <a:graphicData uri="http://schemas.openxmlformats.org/presentationml/2006/ole">
            <mc:AlternateContent xmlns:mc="http://schemas.openxmlformats.org/markup-compatibility/2006">
              <mc:Choice xmlns:v="urn:schemas-microsoft-com:vml" Requires="v">
                <p:oleObj spid="_x0000_s1108918" name="Equation" r:id="rId18" imgW="431640" imgH="228600" progId="Equation.DSMT4">
                  <p:embed/>
                </p:oleObj>
              </mc:Choice>
              <mc:Fallback>
                <p:oleObj name="Equation" r:id="rId18" imgW="431640" imgH="228600" progId="Equation.DSMT4">
                  <p:embed/>
                  <p:pic>
                    <p:nvPicPr>
                      <p:cNvPr id="0" name="Object 11"/>
                      <p:cNvPicPr>
                        <a:picLocks noChangeAspect="1" noChangeArrowheads="1"/>
                      </p:cNvPicPr>
                      <p:nvPr/>
                    </p:nvPicPr>
                    <p:blipFill>
                      <a:blip r:embed="rId19"/>
                      <a:srcRect/>
                      <a:stretch>
                        <a:fillRect/>
                      </a:stretch>
                    </p:blipFill>
                    <p:spPr bwMode="auto">
                      <a:xfrm>
                        <a:off x="6350702" y="4598070"/>
                        <a:ext cx="2287587" cy="12096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914663336"/>
              </p:ext>
            </p:extLst>
          </p:nvPr>
        </p:nvGraphicFramePr>
        <p:xfrm>
          <a:off x="3318161" y="4598070"/>
          <a:ext cx="2045928" cy="1114365"/>
        </p:xfrm>
        <a:graphic>
          <a:graphicData uri="http://schemas.openxmlformats.org/presentationml/2006/ole">
            <mc:AlternateContent xmlns:mc="http://schemas.openxmlformats.org/markup-compatibility/2006">
              <mc:Choice xmlns:v="urn:schemas-microsoft-com:vml" Requires="v">
                <p:oleObj spid="_x0000_s1108919" name="Equation" r:id="rId20" imgW="419040" imgH="228600" progId="Equation.DSMT4">
                  <p:embed/>
                </p:oleObj>
              </mc:Choice>
              <mc:Fallback>
                <p:oleObj name="Equation" r:id="rId20" imgW="419040" imgH="228600" progId="Equation.DSMT4">
                  <p:embed/>
                  <p:pic>
                    <p:nvPicPr>
                      <p:cNvPr id="0" name="Object 11"/>
                      <p:cNvPicPr>
                        <a:picLocks noChangeAspect="1" noChangeArrowheads="1"/>
                      </p:cNvPicPr>
                      <p:nvPr/>
                    </p:nvPicPr>
                    <p:blipFill>
                      <a:blip r:embed="rId21"/>
                      <a:srcRect/>
                      <a:stretch>
                        <a:fillRect/>
                      </a:stretch>
                    </p:blipFill>
                    <p:spPr bwMode="auto">
                      <a:xfrm>
                        <a:off x="3318161" y="4598070"/>
                        <a:ext cx="2045928" cy="111436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2" name="Seta para a direita 21"/>
          <p:cNvSpPr/>
          <p:nvPr/>
        </p:nvSpPr>
        <p:spPr bwMode="auto">
          <a:xfrm>
            <a:off x="2339752" y="4960592"/>
            <a:ext cx="978408" cy="484632"/>
          </a:xfrm>
          <a:prstGeom prst="rightArrow">
            <a:avLst/>
          </a:prstGeom>
          <a:solidFill>
            <a:srgbClr val="FF0000"/>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Seta para a direita 22"/>
          <p:cNvSpPr/>
          <p:nvPr/>
        </p:nvSpPr>
        <p:spPr bwMode="auto">
          <a:xfrm>
            <a:off x="5364088" y="4908911"/>
            <a:ext cx="978408" cy="484632"/>
          </a:xfrm>
          <a:prstGeom prst="rightArrow">
            <a:avLst/>
          </a:prstGeom>
          <a:solidFill>
            <a:srgbClr val="FF0000"/>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7"/>
          <p:cNvSpPr/>
          <p:nvPr/>
        </p:nvSpPr>
        <p:spPr>
          <a:xfrm>
            <a:off x="107504" y="5949280"/>
            <a:ext cx="3562194" cy="523220"/>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 essa definição</a:t>
            </a:r>
          </a:p>
        </p:txBody>
      </p:sp>
      <p:sp>
        <p:nvSpPr>
          <p:cNvPr id="9" name="Retângulo de cantos arredondados 8"/>
          <p:cNvSpPr/>
          <p:nvPr/>
        </p:nvSpPr>
        <p:spPr bwMode="auto">
          <a:xfrm>
            <a:off x="6516216" y="1916832"/>
            <a:ext cx="2448272"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575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54313"/>
                                        </p:tgtEl>
                                        <p:attrNameLst>
                                          <p:attrName>style.visibility</p:attrName>
                                        </p:attrNameLst>
                                      </p:cBhvr>
                                      <p:to>
                                        <p:strVal val="visible"/>
                                      </p:to>
                                    </p:set>
                                    <p:animEffect transition="in" filter="circle(in)">
                                      <p:cBhvr>
                                        <p:cTn id="7" dur="2000"/>
                                        <p:tgtEl>
                                          <p:spTgt spid="3543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54316"/>
                                        </p:tgtEl>
                                        <p:attrNameLst>
                                          <p:attrName>style.visibility</p:attrName>
                                        </p:attrNameLst>
                                      </p:cBhvr>
                                      <p:to>
                                        <p:strVal val="visible"/>
                                      </p:to>
                                    </p:set>
                                    <p:animEffect transition="in" filter="fade">
                                      <p:cBhvr>
                                        <p:cTn id="25" dur="1000"/>
                                        <p:tgtEl>
                                          <p:spTgt spid="354316"/>
                                        </p:tgtEl>
                                      </p:cBhvr>
                                    </p:animEffect>
                                    <p:anim calcmode="lin" valueType="num">
                                      <p:cBhvr>
                                        <p:cTn id="26" dur="1000" fill="hold"/>
                                        <p:tgtEl>
                                          <p:spTgt spid="354316"/>
                                        </p:tgtEl>
                                        <p:attrNameLst>
                                          <p:attrName>ppt_x</p:attrName>
                                        </p:attrNameLst>
                                      </p:cBhvr>
                                      <p:tavLst>
                                        <p:tav tm="0">
                                          <p:val>
                                            <p:strVal val="#ppt_x"/>
                                          </p:val>
                                        </p:tav>
                                        <p:tav tm="100000">
                                          <p:val>
                                            <p:strVal val="#ppt_x"/>
                                          </p:val>
                                        </p:tav>
                                      </p:tavLst>
                                    </p:anim>
                                    <p:anim calcmode="lin" valueType="num">
                                      <p:cBhvr>
                                        <p:cTn id="27" dur="1000" fill="hold"/>
                                        <p:tgtEl>
                                          <p:spTgt spid="35431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54315"/>
                                        </p:tgtEl>
                                        <p:attrNameLst>
                                          <p:attrName>style.visibility</p:attrName>
                                        </p:attrNameLst>
                                      </p:cBhvr>
                                      <p:to>
                                        <p:strVal val="visible"/>
                                      </p:to>
                                    </p:set>
                                    <p:animEffect transition="in" filter="fade">
                                      <p:cBhvr>
                                        <p:cTn id="55" dur="1000"/>
                                        <p:tgtEl>
                                          <p:spTgt spid="354315"/>
                                        </p:tgtEl>
                                      </p:cBhvr>
                                    </p:animEffect>
                                    <p:anim calcmode="lin" valueType="num">
                                      <p:cBhvr>
                                        <p:cTn id="56" dur="1000" fill="hold"/>
                                        <p:tgtEl>
                                          <p:spTgt spid="354315"/>
                                        </p:tgtEl>
                                        <p:attrNameLst>
                                          <p:attrName>ppt_x</p:attrName>
                                        </p:attrNameLst>
                                      </p:cBhvr>
                                      <p:tavLst>
                                        <p:tav tm="0">
                                          <p:val>
                                            <p:strVal val="#ppt_x"/>
                                          </p:val>
                                        </p:tav>
                                        <p:tav tm="100000">
                                          <p:val>
                                            <p:strVal val="#ppt_x"/>
                                          </p:val>
                                        </p:tav>
                                      </p:tavLst>
                                    </p:anim>
                                    <p:anim calcmode="lin" valueType="num">
                                      <p:cBhvr>
                                        <p:cTn id="57" dur="1000" fill="hold"/>
                                        <p:tgtEl>
                                          <p:spTgt spid="354315"/>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nodeType="afterEffect">
                                  <p:stCondLst>
                                    <p:cond delay="0"/>
                                  </p:stCondLst>
                                  <p:childTnLst>
                                    <p:set>
                                      <p:cBhvr>
                                        <p:cTn id="90" dur="1" fill="hold">
                                          <p:stCondLst>
                                            <p:cond delay="0"/>
                                          </p:stCondLst>
                                        </p:cTn>
                                        <p:tgtEl>
                                          <p:spTgt spid="354319"/>
                                        </p:tgtEl>
                                        <p:attrNameLst>
                                          <p:attrName>style.visibility</p:attrName>
                                        </p:attrNameLst>
                                      </p:cBhvr>
                                      <p:to>
                                        <p:strVal val="visible"/>
                                      </p:to>
                                    </p:set>
                                    <p:animEffect transition="in" filter="fade">
                                      <p:cBhvr>
                                        <p:cTn id="91" dur="1000"/>
                                        <p:tgtEl>
                                          <p:spTgt spid="354319"/>
                                        </p:tgtEl>
                                      </p:cBhvr>
                                    </p:animEffect>
                                    <p:anim calcmode="lin" valueType="num">
                                      <p:cBhvr>
                                        <p:cTn id="92" dur="1000" fill="hold"/>
                                        <p:tgtEl>
                                          <p:spTgt spid="354319"/>
                                        </p:tgtEl>
                                        <p:attrNameLst>
                                          <p:attrName>ppt_x</p:attrName>
                                        </p:attrNameLst>
                                      </p:cBhvr>
                                      <p:tavLst>
                                        <p:tav tm="0">
                                          <p:val>
                                            <p:strVal val="#ppt_x"/>
                                          </p:val>
                                        </p:tav>
                                        <p:tav tm="100000">
                                          <p:val>
                                            <p:strVal val="#ppt_x"/>
                                          </p:val>
                                        </p:tav>
                                      </p:tavLst>
                                    </p:anim>
                                    <p:anim calcmode="lin" valueType="num">
                                      <p:cBhvr>
                                        <p:cTn id="93" dur="1000" fill="hold"/>
                                        <p:tgtEl>
                                          <p:spTgt spid="354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2" grpId="0" animBg="1"/>
      <p:bldP spid="23" grpId="0" animBg="1"/>
      <p:bldP spid="8" grpId="0"/>
      <p:bldP spid="9"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6"/>
          <p:cNvSpPr>
            <a:spLocks noGrp="1"/>
          </p:cNvSpPr>
          <p:nvPr>
            <p:ph type="sldNum" sz="quarter" idx="12"/>
          </p:nvPr>
        </p:nvSpPr>
        <p:spPr/>
        <p:txBody>
          <a:bodyPr/>
          <a:lstStyle/>
          <a:p>
            <a:fld id="{8D1E9275-61A4-44D0-AE3C-929E7902DC90}" type="slidenum">
              <a:rPr lang="pt-BR" altLang="pt-BR"/>
              <a:pPr/>
              <a:t>211</a:t>
            </a:fld>
            <a:endParaRPr lang="pt-BR" altLang="pt-BR"/>
          </a:p>
        </p:txBody>
      </p:sp>
      <p:sp>
        <p:nvSpPr>
          <p:cNvPr id="356354" name="Rectangle 2"/>
          <p:cNvSpPr>
            <a:spLocks noGrp="1" noChangeArrowheads="1"/>
          </p:cNvSpPr>
          <p:nvPr>
            <p:ph type="title"/>
          </p:nvPr>
        </p:nvSpPr>
        <p:spPr>
          <a:xfrm>
            <a:off x="806450" y="274638"/>
            <a:ext cx="8229600" cy="1143000"/>
          </a:xfrm>
          <a:noFill/>
          <a:ln/>
        </p:spPr>
        <p:txBody>
          <a:bodyPr/>
          <a:lstStyle/>
          <a:p>
            <a:r>
              <a:rPr lang="pt-BR" altLang="pt-BR" b="1" u="sng"/>
              <a:t>LDMC</a:t>
            </a:r>
          </a:p>
        </p:txBody>
      </p:sp>
      <p:sp>
        <p:nvSpPr>
          <p:cNvPr id="356355"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6356"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a:latin typeface="Times New Roman" pitchFamily="18" charset="0"/>
              </a:rPr>
              <a:t>Problema LDMC</a:t>
            </a:r>
          </a:p>
        </p:txBody>
      </p:sp>
      <p:sp>
        <p:nvSpPr>
          <p:cNvPr id="356357" name="Rectangle 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6358"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6362" name="Rectangle 10"/>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6363" name="Rectangle 11"/>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6364" name="Rectangle 12"/>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56370" name="Object 18"/>
          <p:cNvGraphicFramePr>
            <a:graphicFrameLocks noChangeAspect="1"/>
          </p:cNvGraphicFramePr>
          <p:nvPr>
            <p:extLst>
              <p:ext uri="{D42A27DB-BD31-4B8C-83A1-F6EECF244321}">
                <p14:modId xmlns:p14="http://schemas.microsoft.com/office/powerpoint/2010/main" val="1567962103"/>
              </p:ext>
            </p:extLst>
          </p:nvPr>
        </p:nvGraphicFramePr>
        <p:xfrm>
          <a:off x="3851920" y="1364871"/>
          <a:ext cx="4464496" cy="1404203"/>
        </p:xfrm>
        <a:graphic>
          <a:graphicData uri="http://schemas.openxmlformats.org/presentationml/2006/ole">
            <mc:AlternateContent xmlns:mc="http://schemas.openxmlformats.org/markup-compatibility/2006">
              <mc:Choice xmlns:v="urn:schemas-microsoft-com:vml" Requires="v">
                <p:oleObj spid="_x0000_s1024924" name="Equation" r:id="rId4" imgW="1358310" imgH="431613" progId="Equation.DSMT4">
                  <p:embed/>
                </p:oleObj>
              </mc:Choice>
              <mc:Fallback>
                <p:oleObj name="Equation" r:id="rId4" imgW="1358310" imgH="431613"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364871"/>
                        <a:ext cx="4464496" cy="140420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6369" name="Object 17"/>
          <p:cNvGraphicFramePr>
            <a:graphicFrameLocks noChangeAspect="1"/>
          </p:cNvGraphicFramePr>
          <p:nvPr>
            <p:extLst>
              <p:ext uri="{D42A27DB-BD31-4B8C-83A1-F6EECF244321}">
                <p14:modId xmlns:p14="http://schemas.microsoft.com/office/powerpoint/2010/main" val="275271599"/>
              </p:ext>
            </p:extLst>
          </p:nvPr>
        </p:nvGraphicFramePr>
        <p:xfrm>
          <a:off x="388938" y="3429000"/>
          <a:ext cx="8331200" cy="954088"/>
        </p:xfrm>
        <a:graphic>
          <a:graphicData uri="http://schemas.openxmlformats.org/presentationml/2006/ole">
            <mc:AlternateContent xmlns:mc="http://schemas.openxmlformats.org/markup-compatibility/2006">
              <mc:Choice xmlns:v="urn:schemas-microsoft-com:vml" Requires="v">
                <p:oleObj spid="_x0000_s1024925" name="Equation" r:id="rId6" imgW="2679480" imgH="304560" progId="Equation.DSMT4">
                  <p:embed/>
                </p:oleObj>
              </mc:Choice>
              <mc:Fallback>
                <p:oleObj name="Equation" r:id="rId6" imgW="2679480" imgH="304560" progId="Equation.DSMT4">
                  <p:embed/>
                  <p:pic>
                    <p:nvPicPr>
                      <p:cNvPr id="0" name="Object 17"/>
                      <p:cNvPicPr>
                        <a:picLocks noChangeAspect="1" noChangeArrowheads="1"/>
                      </p:cNvPicPr>
                      <p:nvPr/>
                    </p:nvPicPr>
                    <p:blipFill>
                      <a:blip r:embed="rId7"/>
                      <a:srcRect/>
                      <a:stretch>
                        <a:fillRect/>
                      </a:stretch>
                    </p:blipFill>
                    <p:spPr bwMode="auto">
                      <a:xfrm>
                        <a:off x="388938" y="3429000"/>
                        <a:ext cx="8331200" cy="9540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6368" name="Object 16"/>
          <p:cNvGraphicFramePr>
            <a:graphicFrameLocks noChangeAspect="1"/>
          </p:cNvGraphicFramePr>
          <p:nvPr>
            <p:extLst>
              <p:ext uri="{D42A27DB-BD31-4B8C-83A1-F6EECF244321}">
                <p14:modId xmlns:p14="http://schemas.microsoft.com/office/powerpoint/2010/main" val="968900232"/>
              </p:ext>
            </p:extLst>
          </p:nvPr>
        </p:nvGraphicFramePr>
        <p:xfrm>
          <a:off x="251520" y="4581128"/>
          <a:ext cx="4608512" cy="808235"/>
        </p:xfrm>
        <a:graphic>
          <a:graphicData uri="http://schemas.openxmlformats.org/presentationml/2006/ole">
            <mc:AlternateContent xmlns:mc="http://schemas.openxmlformats.org/markup-compatibility/2006">
              <mc:Choice xmlns:v="urn:schemas-microsoft-com:vml" Requires="v">
                <p:oleObj spid="_x0000_s1024926" name="Equation" r:id="rId8" imgW="1308100" imgH="228600" progId="Equation.DSMT4">
                  <p:embed/>
                </p:oleObj>
              </mc:Choice>
              <mc:Fallback>
                <p:oleObj name="Equation" r:id="rId8" imgW="1308100" imgH="2286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4581128"/>
                        <a:ext cx="4608512" cy="80823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6367" name="Object 15"/>
          <p:cNvGraphicFramePr>
            <a:graphicFrameLocks noChangeAspect="1"/>
          </p:cNvGraphicFramePr>
          <p:nvPr>
            <p:extLst>
              <p:ext uri="{D42A27DB-BD31-4B8C-83A1-F6EECF244321}">
                <p14:modId xmlns:p14="http://schemas.microsoft.com/office/powerpoint/2010/main" val="3903046186"/>
              </p:ext>
            </p:extLst>
          </p:nvPr>
        </p:nvGraphicFramePr>
        <p:xfrm>
          <a:off x="4932040" y="4581128"/>
          <a:ext cx="3456384" cy="873378"/>
        </p:xfrm>
        <a:graphic>
          <a:graphicData uri="http://schemas.openxmlformats.org/presentationml/2006/ole">
            <mc:AlternateContent xmlns:mc="http://schemas.openxmlformats.org/markup-compatibility/2006">
              <mc:Choice xmlns:v="urn:schemas-microsoft-com:vml" Requires="v">
                <p:oleObj spid="_x0000_s1024927" name="Equation" r:id="rId10" imgW="901309" imgH="228501" progId="Equation.DSMT4">
                  <p:embed/>
                </p:oleObj>
              </mc:Choice>
              <mc:Fallback>
                <p:oleObj name="Equation" r:id="rId10" imgW="901309" imgH="228501"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40" y="4581128"/>
                        <a:ext cx="3456384" cy="87337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6366" name="Object 14"/>
          <p:cNvGraphicFramePr>
            <a:graphicFrameLocks noChangeAspect="1"/>
          </p:cNvGraphicFramePr>
          <p:nvPr>
            <p:extLst>
              <p:ext uri="{D42A27DB-BD31-4B8C-83A1-F6EECF244321}">
                <p14:modId xmlns:p14="http://schemas.microsoft.com/office/powerpoint/2010/main" val="2058353178"/>
              </p:ext>
            </p:extLst>
          </p:nvPr>
        </p:nvGraphicFramePr>
        <p:xfrm>
          <a:off x="179512" y="5517232"/>
          <a:ext cx="3744416" cy="1054730"/>
        </p:xfrm>
        <a:graphic>
          <a:graphicData uri="http://schemas.openxmlformats.org/presentationml/2006/ole">
            <mc:AlternateContent xmlns:mc="http://schemas.openxmlformats.org/markup-compatibility/2006">
              <mc:Choice xmlns:v="urn:schemas-microsoft-com:vml" Requires="v">
                <p:oleObj spid="_x0000_s1024928" name="Equation" r:id="rId12" imgW="812447" imgH="228501" progId="Equation.DSMT4">
                  <p:embed/>
                </p:oleObj>
              </mc:Choice>
              <mc:Fallback>
                <p:oleObj name="Equation" r:id="rId12" imgW="812447" imgH="228501"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512" y="5517232"/>
                        <a:ext cx="3744416" cy="105473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56372" name="Rectangle 20"/>
          <p:cNvSpPr>
            <a:spLocks noChangeArrowheads="1"/>
          </p:cNvSpPr>
          <p:nvPr/>
        </p:nvSpPr>
        <p:spPr bwMode="auto">
          <a:xfrm>
            <a:off x="971550" y="2713801"/>
            <a:ext cx="14141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2000" dirty="0">
                <a:cs typeface="Times New Roman" pitchFamily="18" charset="0"/>
              </a:rPr>
              <a:t>sujeito a</a:t>
            </a:r>
            <a:r>
              <a:rPr lang="pt-BR" altLang="pt-BR" sz="1200" dirty="0">
                <a:cs typeface="Times New Roman" pitchFamily="18" charset="0"/>
              </a:rPr>
              <a:t> </a:t>
            </a:r>
            <a:endParaRPr lang="pt-BR" altLang="pt-BR" sz="900" dirty="0"/>
          </a:p>
        </p:txBody>
      </p:sp>
      <p:sp>
        <p:nvSpPr>
          <p:cNvPr id="356374" name="Rectangle 22"/>
          <p:cNvSpPr>
            <a:spLocks noChangeArrowheads="1"/>
          </p:cNvSpPr>
          <p:nvPr/>
        </p:nvSpPr>
        <p:spPr bwMode="auto">
          <a:xfrm>
            <a:off x="0" y="395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3059832" y="2844225"/>
            <a:ext cx="5521833"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Restrição da derivada</a:t>
            </a:r>
          </a:p>
        </p:txBody>
      </p:sp>
      <p:sp>
        <p:nvSpPr>
          <p:cNvPr id="4" name="Retângulo 3"/>
          <p:cNvSpPr/>
          <p:nvPr/>
        </p:nvSpPr>
        <p:spPr>
          <a:xfrm>
            <a:off x="3985828" y="5517232"/>
            <a:ext cx="4591320"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Restrições e função </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a:t>
            </a: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lineares</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tângulo de cantos arredondados 1"/>
          <p:cNvSpPr/>
          <p:nvPr/>
        </p:nvSpPr>
        <p:spPr bwMode="auto">
          <a:xfrm>
            <a:off x="179512" y="3300413"/>
            <a:ext cx="2376264" cy="113669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6370"/>
                                        </p:tgtEl>
                                        <p:attrNameLst>
                                          <p:attrName>style.visibility</p:attrName>
                                        </p:attrNameLst>
                                      </p:cBhvr>
                                      <p:to>
                                        <p:strVal val="visible"/>
                                      </p:to>
                                    </p:set>
                                    <p:animEffect transition="in" filter="fade">
                                      <p:cBhvr>
                                        <p:cTn id="7" dur="1000"/>
                                        <p:tgtEl>
                                          <p:spTgt spid="356370"/>
                                        </p:tgtEl>
                                      </p:cBhvr>
                                    </p:animEffect>
                                    <p:anim calcmode="lin" valueType="num">
                                      <p:cBhvr>
                                        <p:cTn id="8" dur="1000" fill="hold"/>
                                        <p:tgtEl>
                                          <p:spTgt spid="356370"/>
                                        </p:tgtEl>
                                        <p:attrNameLst>
                                          <p:attrName>ppt_x</p:attrName>
                                        </p:attrNameLst>
                                      </p:cBhvr>
                                      <p:tavLst>
                                        <p:tav tm="0">
                                          <p:val>
                                            <p:strVal val="#ppt_x"/>
                                          </p:val>
                                        </p:tav>
                                        <p:tav tm="100000">
                                          <p:val>
                                            <p:strVal val="#ppt_x"/>
                                          </p:val>
                                        </p:tav>
                                      </p:tavLst>
                                    </p:anim>
                                    <p:anim calcmode="lin" valueType="num">
                                      <p:cBhvr>
                                        <p:cTn id="9" dur="1000" fill="hold"/>
                                        <p:tgtEl>
                                          <p:spTgt spid="356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6372"/>
                                        </p:tgtEl>
                                        <p:attrNameLst>
                                          <p:attrName>style.visibility</p:attrName>
                                        </p:attrNameLst>
                                      </p:cBhvr>
                                      <p:to>
                                        <p:strVal val="visible"/>
                                      </p:to>
                                    </p:set>
                                    <p:animEffect transition="in" filter="fade">
                                      <p:cBhvr>
                                        <p:cTn id="14" dur="1000"/>
                                        <p:tgtEl>
                                          <p:spTgt spid="356372"/>
                                        </p:tgtEl>
                                      </p:cBhvr>
                                    </p:animEffect>
                                    <p:anim calcmode="lin" valueType="num">
                                      <p:cBhvr>
                                        <p:cTn id="15" dur="1000" fill="hold"/>
                                        <p:tgtEl>
                                          <p:spTgt spid="356372"/>
                                        </p:tgtEl>
                                        <p:attrNameLst>
                                          <p:attrName>ppt_x</p:attrName>
                                        </p:attrNameLst>
                                      </p:cBhvr>
                                      <p:tavLst>
                                        <p:tav tm="0">
                                          <p:val>
                                            <p:strVal val="#ppt_x"/>
                                          </p:val>
                                        </p:tav>
                                        <p:tav tm="100000">
                                          <p:val>
                                            <p:strVal val="#ppt_x"/>
                                          </p:val>
                                        </p:tav>
                                      </p:tavLst>
                                    </p:anim>
                                    <p:anim calcmode="lin" valueType="num">
                                      <p:cBhvr>
                                        <p:cTn id="16" dur="1000" fill="hold"/>
                                        <p:tgtEl>
                                          <p:spTgt spid="35637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56369"/>
                                        </p:tgtEl>
                                        <p:attrNameLst>
                                          <p:attrName>style.visibility</p:attrName>
                                        </p:attrNameLst>
                                      </p:cBhvr>
                                      <p:to>
                                        <p:strVal val="visible"/>
                                      </p:to>
                                    </p:set>
                                    <p:animEffect transition="in" filter="fade">
                                      <p:cBhvr>
                                        <p:cTn id="20" dur="1000"/>
                                        <p:tgtEl>
                                          <p:spTgt spid="356369"/>
                                        </p:tgtEl>
                                      </p:cBhvr>
                                    </p:animEffect>
                                    <p:anim calcmode="lin" valueType="num">
                                      <p:cBhvr>
                                        <p:cTn id="21" dur="1000" fill="hold"/>
                                        <p:tgtEl>
                                          <p:spTgt spid="356369"/>
                                        </p:tgtEl>
                                        <p:attrNameLst>
                                          <p:attrName>ppt_x</p:attrName>
                                        </p:attrNameLst>
                                      </p:cBhvr>
                                      <p:tavLst>
                                        <p:tav tm="0">
                                          <p:val>
                                            <p:strVal val="#ppt_x"/>
                                          </p:val>
                                        </p:tav>
                                        <p:tav tm="100000">
                                          <p:val>
                                            <p:strVal val="#ppt_x"/>
                                          </p:val>
                                        </p:tav>
                                      </p:tavLst>
                                    </p:anim>
                                    <p:anim calcmode="lin" valueType="num">
                                      <p:cBhvr>
                                        <p:cTn id="22" dur="1000" fill="hold"/>
                                        <p:tgtEl>
                                          <p:spTgt spid="35636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56368"/>
                                        </p:tgtEl>
                                        <p:attrNameLst>
                                          <p:attrName>style.visibility</p:attrName>
                                        </p:attrNameLst>
                                      </p:cBhvr>
                                      <p:to>
                                        <p:strVal val="visible"/>
                                      </p:to>
                                    </p:set>
                                    <p:animEffect transition="in" filter="fade">
                                      <p:cBhvr>
                                        <p:cTn id="40" dur="1000"/>
                                        <p:tgtEl>
                                          <p:spTgt spid="356368"/>
                                        </p:tgtEl>
                                      </p:cBhvr>
                                    </p:animEffect>
                                    <p:anim calcmode="lin" valueType="num">
                                      <p:cBhvr>
                                        <p:cTn id="41" dur="1000" fill="hold"/>
                                        <p:tgtEl>
                                          <p:spTgt spid="356368"/>
                                        </p:tgtEl>
                                        <p:attrNameLst>
                                          <p:attrName>ppt_x</p:attrName>
                                        </p:attrNameLst>
                                      </p:cBhvr>
                                      <p:tavLst>
                                        <p:tav tm="0">
                                          <p:val>
                                            <p:strVal val="#ppt_x"/>
                                          </p:val>
                                        </p:tav>
                                        <p:tav tm="100000">
                                          <p:val>
                                            <p:strVal val="#ppt_x"/>
                                          </p:val>
                                        </p:tav>
                                      </p:tavLst>
                                    </p:anim>
                                    <p:anim calcmode="lin" valueType="num">
                                      <p:cBhvr>
                                        <p:cTn id="42" dur="1000" fill="hold"/>
                                        <p:tgtEl>
                                          <p:spTgt spid="35636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56367"/>
                                        </p:tgtEl>
                                        <p:attrNameLst>
                                          <p:attrName>style.visibility</p:attrName>
                                        </p:attrNameLst>
                                      </p:cBhvr>
                                      <p:to>
                                        <p:strVal val="visible"/>
                                      </p:to>
                                    </p:set>
                                    <p:animEffect transition="in" filter="fade">
                                      <p:cBhvr>
                                        <p:cTn id="45" dur="1000"/>
                                        <p:tgtEl>
                                          <p:spTgt spid="356367"/>
                                        </p:tgtEl>
                                      </p:cBhvr>
                                    </p:animEffect>
                                    <p:anim calcmode="lin" valueType="num">
                                      <p:cBhvr>
                                        <p:cTn id="46" dur="1000" fill="hold"/>
                                        <p:tgtEl>
                                          <p:spTgt spid="356367"/>
                                        </p:tgtEl>
                                        <p:attrNameLst>
                                          <p:attrName>ppt_x</p:attrName>
                                        </p:attrNameLst>
                                      </p:cBhvr>
                                      <p:tavLst>
                                        <p:tav tm="0">
                                          <p:val>
                                            <p:strVal val="#ppt_x"/>
                                          </p:val>
                                        </p:tav>
                                        <p:tav tm="100000">
                                          <p:val>
                                            <p:strVal val="#ppt_x"/>
                                          </p:val>
                                        </p:tav>
                                      </p:tavLst>
                                    </p:anim>
                                    <p:anim calcmode="lin" valueType="num">
                                      <p:cBhvr>
                                        <p:cTn id="47" dur="1000" fill="hold"/>
                                        <p:tgtEl>
                                          <p:spTgt spid="35636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356366"/>
                                        </p:tgtEl>
                                        <p:attrNameLst>
                                          <p:attrName>style.visibility</p:attrName>
                                        </p:attrNameLst>
                                      </p:cBhvr>
                                      <p:to>
                                        <p:strVal val="visible"/>
                                      </p:to>
                                    </p:set>
                                    <p:animEffect transition="in" filter="fade">
                                      <p:cBhvr>
                                        <p:cTn id="51" dur="1000"/>
                                        <p:tgtEl>
                                          <p:spTgt spid="356366"/>
                                        </p:tgtEl>
                                      </p:cBhvr>
                                    </p:animEffect>
                                    <p:anim calcmode="lin" valueType="num">
                                      <p:cBhvr>
                                        <p:cTn id="52" dur="1000" fill="hold"/>
                                        <p:tgtEl>
                                          <p:spTgt spid="356366"/>
                                        </p:tgtEl>
                                        <p:attrNameLst>
                                          <p:attrName>ppt_x</p:attrName>
                                        </p:attrNameLst>
                                      </p:cBhvr>
                                      <p:tavLst>
                                        <p:tav tm="0">
                                          <p:val>
                                            <p:strVal val="#ppt_x"/>
                                          </p:val>
                                        </p:tav>
                                        <p:tav tm="100000">
                                          <p:val>
                                            <p:strVal val="#ppt_x"/>
                                          </p:val>
                                        </p:tav>
                                      </p:tavLst>
                                    </p:anim>
                                    <p:anim calcmode="lin" valueType="num">
                                      <p:cBhvr>
                                        <p:cTn id="53" dur="1000" fill="hold"/>
                                        <p:tgtEl>
                                          <p:spTgt spid="35636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72" grpId="0"/>
      <p:bldP spid="3" grpId="0"/>
      <p:bldP spid="4" grpId="0"/>
      <p:bldP spid="2"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6"/>
          <p:cNvSpPr>
            <a:spLocks noGrp="1"/>
          </p:cNvSpPr>
          <p:nvPr>
            <p:ph type="sldNum" sz="quarter" idx="12"/>
          </p:nvPr>
        </p:nvSpPr>
        <p:spPr/>
        <p:txBody>
          <a:bodyPr/>
          <a:lstStyle/>
          <a:p>
            <a:fld id="{0B351F5A-E720-4568-A5C0-94134FD23395}" type="slidenum">
              <a:rPr lang="pt-BR" altLang="pt-BR"/>
              <a:pPr/>
              <a:t>212</a:t>
            </a:fld>
            <a:endParaRPr lang="pt-BR" altLang="pt-BR"/>
          </a:p>
        </p:txBody>
      </p:sp>
      <p:sp>
        <p:nvSpPr>
          <p:cNvPr id="358402" name="Rectangle 2"/>
          <p:cNvSpPr>
            <a:spLocks noGrp="1" noChangeArrowheads="1"/>
          </p:cNvSpPr>
          <p:nvPr>
            <p:ph type="title"/>
          </p:nvPr>
        </p:nvSpPr>
        <p:spPr>
          <a:xfrm>
            <a:off x="806450" y="274638"/>
            <a:ext cx="8229600" cy="1143000"/>
          </a:xfrm>
          <a:noFill/>
          <a:ln/>
        </p:spPr>
        <p:txBody>
          <a:bodyPr/>
          <a:lstStyle/>
          <a:p>
            <a:r>
              <a:rPr lang="pt-BR" altLang="pt-BR" b="1" u="sng" dirty="0"/>
              <a:t>LDMC</a:t>
            </a:r>
          </a:p>
        </p:txBody>
      </p:sp>
      <p:sp>
        <p:nvSpPr>
          <p:cNvPr id="358404" name="Rectangle 4"/>
          <p:cNvSpPr>
            <a:spLocks noGrp="1" noChangeArrowheads="1"/>
          </p:cNvSpPr>
          <p:nvPr>
            <p:ph type="body" sz="half" idx="1"/>
          </p:nvPr>
        </p:nvSpPr>
        <p:spPr>
          <a:xfrm>
            <a:off x="457200" y="1341438"/>
            <a:ext cx="8218488" cy="936625"/>
          </a:xfrm>
          <a:noFill/>
          <a:ln/>
        </p:spPr>
        <p:txBody>
          <a:bodyPr/>
          <a:lstStyle/>
          <a:p>
            <a:pPr marL="403225" indent="-403225" defTabSz="1074738"/>
            <a:r>
              <a:rPr lang="pt-BR" altLang="pt-BR" sz="3100" dirty="0">
                <a:latin typeface="Times New Roman" pitchFamily="18" charset="0"/>
              </a:rPr>
              <a:t>Se não tivermos restrições ativas, os resultados obtidos no problema DMC (sem restrições), QDMC e LDMC são iguais.</a:t>
            </a:r>
          </a:p>
        </p:txBody>
      </p:sp>
      <p:sp>
        <p:nvSpPr>
          <p:cNvPr id="358405" name="Rectangle 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8406"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8407"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8408" name="Rectangle 8"/>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58409" name="Rectangle 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58411" name="Object 11"/>
          <p:cNvGraphicFramePr>
            <a:graphicFrameLocks noChangeAspect="1"/>
          </p:cNvGraphicFramePr>
          <p:nvPr>
            <p:extLst>
              <p:ext uri="{D42A27DB-BD31-4B8C-83A1-F6EECF244321}">
                <p14:modId xmlns:p14="http://schemas.microsoft.com/office/powerpoint/2010/main" val="3397471635"/>
              </p:ext>
            </p:extLst>
          </p:nvPr>
        </p:nvGraphicFramePr>
        <p:xfrm>
          <a:off x="60325" y="2924175"/>
          <a:ext cx="9002713" cy="950913"/>
        </p:xfrm>
        <a:graphic>
          <a:graphicData uri="http://schemas.openxmlformats.org/presentationml/2006/ole">
            <mc:AlternateContent xmlns:mc="http://schemas.openxmlformats.org/markup-compatibility/2006">
              <mc:Choice xmlns:v="urn:schemas-microsoft-com:vml" Requires="v">
                <p:oleObj spid="_x0000_s1067872" name="Equation" r:id="rId4" imgW="2908080" imgH="304560" progId="Equation.DSMT4">
                  <p:embed/>
                </p:oleObj>
              </mc:Choice>
              <mc:Fallback>
                <p:oleObj name="Equation" r:id="rId4" imgW="2908080" imgH="304560" progId="Equation.DSMT4">
                  <p:embed/>
                  <p:pic>
                    <p:nvPicPr>
                      <p:cNvPr id="0" name="Object 11"/>
                      <p:cNvPicPr>
                        <a:picLocks noChangeAspect="1" noChangeArrowheads="1"/>
                      </p:cNvPicPr>
                      <p:nvPr/>
                    </p:nvPicPr>
                    <p:blipFill>
                      <a:blip r:embed="rId5"/>
                      <a:srcRect/>
                      <a:stretch>
                        <a:fillRect/>
                      </a:stretch>
                    </p:blipFill>
                    <p:spPr bwMode="auto">
                      <a:xfrm>
                        <a:off x="60325" y="2924175"/>
                        <a:ext cx="9002713" cy="9509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58420" name="Rectangle 20"/>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58419" name="Object 19"/>
          <p:cNvGraphicFramePr>
            <a:graphicFrameLocks noChangeAspect="1"/>
          </p:cNvGraphicFramePr>
          <p:nvPr>
            <p:extLst>
              <p:ext uri="{D42A27DB-BD31-4B8C-83A1-F6EECF244321}">
                <p14:modId xmlns:p14="http://schemas.microsoft.com/office/powerpoint/2010/main" val="2760436316"/>
              </p:ext>
            </p:extLst>
          </p:nvPr>
        </p:nvGraphicFramePr>
        <p:xfrm>
          <a:off x="0" y="4701092"/>
          <a:ext cx="4248150" cy="812800"/>
        </p:xfrm>
        <a:graphic>
          <a:graphicData uri="http://schemas.openxmlformats.org/presentationml/2006/ole">
            <mc:AlternateContent xmlns:mc="http://schemas.openxmlformats.org/markup-compatibility/2006">
              <mc:Choice xmlns:v="urn:schemas-microsoft-com:vml" Requires="v">
                <p:oleObj spid="_x0000_s1067873" name="Equation" r:id="rId6" imgW="2006280" imgH="304560" progId="Equation.DSMT4">
                  <p:embed/>
                </p:oleObj>
              </mc:Choice>
              <mc:Fallback>
                <p:oleObj name="Equation" r:id="rId6" imgW="2006280" imgH="30456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01092"/>
                        <a:ext cx="4248150" cy="8128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22" name="Rectangle 22"/>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58421" name="Object 21"/>
          <p:cNvGraphicFramePr>
            <a:graphicFrameLocks noChangeAspect="1"/>
          </p:cNvGraphicFramePr>
          <p:nvPr>
            <p:extLst>
              <p:ext uri="{D42A27DB-BD31-4B8C-83A1-F6EECF244321}">
                <p14:modId xmlns:p14="http://schemas.microsoft.com/office/powerpoint/2010/main" val="4062043380"/>
              </p:ext>
            </p:extLst>
          </p:nvPr>
        </p:nvGraphicFramePr>
        <p:xfrm>
          <a:off x="4341813" y="4276898"/>
          <a:ext cx="4802187" cy="752475"/>
        </p:xfrm>
        <a:graphic>
          <a:graphicData uri="http://schemas.openxmlformats.org/presentationml/2006/ole">
            <mc:AlternateContent xmlns:mc="http://schemas.openxmlformats.org/markup-compatibility/2006">
              <mc:Choice xmlns:v="urn:schemas-microsoft-com:vml" Requires="v">
                <p:oleObj spid="_x0000_s1067874" name="Equation" r:id="rId8" imgW="2108160" imgH="330120" progId="Equation.DSMT4">
                  <p:embed/>
                </p:oleObj>
              </mc:Choice>
              <mc:Fallback>
                <p:oleObj name="Equation" r:id="rId8" imgW="2108160" imgH="330120" progId="Equation.DSMT4">
                  <p:embed/>
                  <p:pic>
                    <p:nvPicPr>
                      <p:cNvPr id="0" name="Object 21"/>
                      <p:cNvPicPr>
                        <a:picLocks noChangeAspect="1" noChangeArrowheads="1"/>
                      </p:cNvPicPr>
                      <p:nvPr/>
                    </p:nvPicPr>
                    <p:blipFill>
                      <a:blip r:embed="rId9"/>
                      <a:srcRect/>
                      <a:stretch>
                        <a:fillRect/>
                      </a:stretch>
                    </p:blipFill>
                    <p:spPr bwMode="auto">
                      <a:xfrm>
                        <a:off x="4341813" y="4276898"/>
                        <a:ext cx="4802187" cy="7524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58423" name="Object 23"/>
          <p:cNvGraphicFramePr>
            <a:graphicFrameLocks noChangeAspect="1"/>
          </p:cNvGraphicFramePr>
          <p:nvPr>
            <p:extLst>
              <p:ext uri="{D42A27DB-BD31-4B8C-83A1-F6EECF244321}">
                <p14:modId xmlns:p14="http://schemas.microsoft.com/office/powerpoint/2010/main" val="589990072"/>
              </p:ext>
            </p:extLst>
          </p:nvPr>
        </p:nvGraphicFramePr>
        <p:xfrm>
          <a:off x="5113338" y="5719763"/>
          <a:ext cx="2735262" cy="985837"/>
        </p:xfrm>
        <a:graphic>
          <a:graphicData uri="http://schemas.openxmlformats.org/presentationml/2006/ole">
            <mc:AlternateContent xmlns:mc="http://schemas.openxmlformats.org/markup-compatibility/2006">
              <mc:Choice xmlns:v="urn:schemas-microsoft-com:vml" Requires="v">
                <p:oleObj spid="_x0000_s1067875" name="Equation" r:id="rId10" imgW="825480" imgH="291960" progId="Equation.DSMT4">
                  <p:embed/>
                </p:oleObj>
              </mc:Choice>
              <mc:Fallback>
                <p:oleObj name="Equation" r:id="rId10" imgW="825480" imgH="291960" progId="Equation.DSMT4">
                  <p:embed/>
                  <p:pic>
                    <p:nvPicPr>
                      <p:cNvPr id="0" name="Object 23"/>
                      <p:cNvPicPr>
                        <a:picLocks noChangeAspect="1" noChangeArrowheads="1"/>
                      </p:cNvPicPr>
                      <p:nvPr/>
                    </p:nvPicPr>
                    <p:blipFill>
                      <a:blip r:embed="rId11"/>
                      <a:srcRect/>
                      <a:stretch>
                        <a:fillRect/>
                      </a:stretch>
                    </p:blipFill>
                    <p:spPr bwMode="auto">
                      <a:xfrm>
                        <a:off x="5113338" y="5719763"/>
                        <a:ext cx="2735262" cy="9858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Conector de seta reta 2"/>
          <p:cNvCxnSpPr/>
          <p:nvPr/>
        </p:nvCxnSpPr>
        <p:spPr bwMode="auto">
          <a:xfrm>
            <a:off x="2195736" y="3717032"/>
            <a:ext cx="0" cy="100811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ector de seta reta 4"/>
          <p:cNvCxnSpPr/>
          <p:nvPr/>
        </p:nvCxnSpPr>
        <p:spPr bwMode="auto">
          <a:xfrm>
            <a:off x="3059832" y="4653136"/>
            <a:ext cx="129614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5148064" y="4221088"/>
            <a:ext cx="3672408"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p:nvPr/>
        </p:nvCxnSpPr>
        <p:spPr bwMode="auto">
          <a:xfrm>
            <a:off x="6588224" y="5229200"/>
            <a:ext cx="0" cy="58465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de cantos arredondados 9"/>
          <p:cNvSpPr/>
          <p:nvPr/>
        </p:nvSpPr>
        <p:spPr bwMode="auto">
          <a:xfrm>
            <a:off x="6228184" y="5813857"/>
            <a:ext cx="1224136" cy="85550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065760592"/>
              </p:ext>
            </p:extLst>
          </p:nvPr>
        </p:nvGraphicFramePr>
        <p:xfrm>
          <a:off x="323528" y="5664320"/>
          <a:ext cx="2549525" cy="1039812"/>
        </p:xfrm>
        <a:graphic>
          <a:graphicData uri="http://schemas.openxmlformats.org/presentationml/2006/ole">
            <mc:AlternateContent xmlns:mc="http://schemas.openxmlformats.org/markup-compatibility/2006">
              <mc:Choice xmlns:v="urn:schemas-microsoft-com:vml" Requires="v">
                <p:oleObj spid="_x0000_s1067876" name="Equation" r:id="rId12" imgW="685800" imgH="279360" progId="Equation.DSMT4">
                  <p:embed/>
                </p:oleObj>
              </mc:Choice>
              <mc:Fallback>
                <p:oleObj name="Equation" r:id="rId12" imgW="685800" imgH="279360" progId="Equation.DSMT4">
                  <p:embed/>
                  <p:pic>
                    <p:nvPicPr>
                      <p:cNvPr id="0" name=""/>
                      <p:cNvPicPr/>
                      <p:nvPr/>
                    </p:nvPicPr>
                    <p:blipFill>
                      <a:blip r:embed="rId13"/>
                      <a:stretch>
                        <a:fillRect/>
                      </a:stretch>
                    </p:blipFill>
                    <p:spPr>
                      <a:xfrm>
                        <a:off x="323528" y="5664320"/>
                        <a:ext cx="2549525" cy="1039812"/>
                      </a:xfrm>
                      <a:prstGeom prst="rect">
                        <a:avLst/>
                      </a:prstGeom>
                      <a:solidFill>
                        <a:schemeClr val="bg2">
                          <a:lumMod val="20000"/>
                          <a:lumOff val="80000"/>
                        </a:schemeClr>
                      </a:solidFill>
                      <a:ln>
                        <a:solidFill>
                          <a:srgbClr val="FF0000"/>
                        </a:solidFill>
                      </a:ln>
                    </p:spPr>
                  </p:pic>
                </p:oleObj>
              </mc:Fallback>
            </mc:AlternateContent>
          </a:graphicData>
        </a:graphic>
      </p:graphicFrame>
      <p:sp>
        <p:nvSpPr>
          <p:cNvPr id="12" name="Elipse 11"/>
          <p:cNvSpPr/>
          <p:nvPr/>
        </p:nvSpPr>
        <p:spPr bwMode="auto">
          <a:xfrm>
            <a:off x="7164288" y="5661248"/>
            <a:ext cx="936104" cy="119675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4" name="Conector de seta reta 13"/>
          <p:cNvCxnSpPr/>
          <p:nvPr/>
        </p:nvCxnSpPr>
        <p:spPr bwMode="auto">
          <a:xfrm flipH="1">
            <a:off x="2771800" y="5661248"/>
            <a:ext cx="4860540" cy="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to 1"/>
          <p:cNvGraphicFramePr>
            <a:graphicFrameLocks noChangeAspect="1"/>
          </p:cNvGraphicFramePr>
          <p:nvPr>
            <p:extLst>
              <p:ext uri="{D42A27DB-BD31-4B8C-83A1-F6EECF244321}">
                <p14:modId xmlns:p14="http://schemas.microsoft.com/office/powerpoint/2010/main" val="3500707486"/>
              </p:ext>
            </p:extLst>
          </p:nvPr>
        </p:nvGraphicFramePr>
        <p:xfrm>
          <a:off x="3078801" y="5664279"/>
          <a:ext cx="949359" cy="606673"/>
        </p:xfrm>
        <a:graphic>
          <a:graphicData uri="http://schemas.openxmlformats.org/presentationml/2006/ole">
            <mc:AlternateContent xmlns:mc="http://schemas.openxmlformats.org/markup-compatibility/2006">
              <mc:Choice xmlns:v="urn:schemas-microsoft-com:vml" Requires="v">
                <p:oleObj spid="_x0000_s1067877" name="Equation" r:id="rId14" imgW="660113" imgH="431613" progId="Equation.DSMT4">
                  <p:embed/>
                </p:oleObj>
              </mc:Choice>
              <mc:Fallback>
                <p:oleObj name="Equation" r:id="rId14" imgW="660113" imgH="431613" progId="Equation.DSMT4">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8801" y="5664279"/>
                        <a:ext cx="949359" cy="60667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888922542"/>
              </p:ext>
            </p:extLst>
          </p:nvPr>
        </p:nvGraphicFramePr>
        <p:xfrm>
          <a:off x="2987824" y="6237312"/>
          <a:ext cx="2216978" cy="598376"/>
        </p:xfrm>
        <a:graphic>
          <a:graphicData uri="http://schemas.openxmlformats.org/presentationml/2006/ole">
            <mc:AlternateContent xmlns:mc="http://schemas.openxmlformats.org/markup-compatibility/2006">
              <mc:Choice xmlns:v="urn:schemas-microsoft-com:vml" Requires="v">
                <p:oleObj spid="_x0000_s1067878" name="Equation" r:id="rId16" imgW="1586811" imgH="444307" progId="Equation.DSMT4">
                  <p:embed/>
                </p:oleObj>
              </mc:Choice>
              <mc:Fallback>
                <p:oleObj name="Equation" r:id="rId16" imgW="1586811" imgH="444307" progId="Equation.DSMT4">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824" y="6237312"/>
                        <a:ext cx="2216978" cy="59837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7" name="Retângulo de cantos arredondados 6"/>
          <p:cNvSpPr/>
          <p:nvPr/>
        </p:nvSpPr>
        <p:spPr bwMode="auto">
          <a:xfrm>
            <a:off x="2195736" y="5661248"/>
            <a:ext cx="720080"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8411"/>
                                        </p:tgtEl>
                                        <p:attrNameLst>
                                          <p:attrName>style.visibility</p:attrName>
                                        </p:attrNameLst>
                                      </p:cBhvr>
                                      <p:to>
                                        <p:strVal val="visible"/>
                                      </p:to>
                                    </p:set>
                                    <p:animEffect transition="in" filter="wipe(down)">
                                      <p:cBhvr>
                                        <p:cTn id="7" dur="500"/>
                                        <p:tgtEl>
                                          <p:spTgt spid="3584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358419"/>
                                        </p:tgtEl>
                                        <p:attrNameLst>
                                          <p:attrName>style.visibility</p:attrName>
                                        </p:attrNameLst>
                                      </p:cBhvr>
                                      <p:to>
                                        <p:strVal val="visible"/>
                                      </p:to>
                                    </p:set>
                                    <p:animEffect transition="in" filter="wipe(down)">
                                      <p:cBhvr>
                                        <p:cTn id="15" dur="500"/>
                                        <p:tgtEl>
                                          <p:spTgt spid="3584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358421"/>
                                        </p:tgtEl>
                                        <p:attrNameLst>
                                          <p:attrName>style.visibility</p:attrName>
                                        </p:attrNameLst>
                                      </p:cBhvr>
                                      <p:to>
                                        <p:strVal val="visible"/>
                                      </p:to>
                                    </p:set>
                                    <p:animEffect transition="in" filter="wipe(down)">
                                      <p:cBhvr>
                                        <p:cTn id="23" dur="500"/>
                                        <p:tgtEl>
                                          <p:spTgt spid="3584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358423"/>
                                        </p:tgtEl>
                                        <p:attrNameLst>
                                          <p:attrName>style.visibility</p:attrName>
                                        </p:attrNameLst>
                                      </p:cBhvr>
                                      <p:to>
                                        <p:strVal val="visible"/>
                                      </p:to>
                                    </p:set>
                                    <p:animEffect transition="in" filter="wipe(down)">
                                      <p:cBhvr>
                                        <p:cTn id="34" dur="500"/>
                                        <p:tgtEl>
                                          <p:spTgt spid="3584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7"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68FCD59-D4C9-444B-B474-D84F722A40F8}" type="slidenum">
              <a:rPr lang="pt-BR" altLang="pt-BR"/>
              <a:pPr/>
              <a:t>213</a:t>
            </a:fld>
            <a:endParaRPr lang="pt-BR" altLang="pt-BR"/>
          </a:p>
        </p:txBody>
      </p:sp>
      <p:sp>
        <p:nvSpPr>
          <p:cNvPr id="360450" name="Rectangle 2"/>
          <p:cNvSpPr>
            <a:spLocks noGrp="1" noChangeArrowheads="1"/>
          </p:cNvSpPr>
          <p:nvPr>
            <p:ph type="title"/>
          </p:nvPr>
        </p:nvSpPr>
        <p:spPr>
          <a:xfrm>
            <a:off x="806450" y="274638"/>
            <a:ext cx="8229600" cy="1143000"/>
          </a:xfrm>
          <a:noFill/>
          <a:ln/>
        </p:spPr>
        <p:txBody>
          <a:bodyPr/>
          <a:lstStyle/>
          <a:p>
            <a:r>
              <a:rPr lang="pt-BR" altLang="pt-BR" b="1" u="sng" dirty="0"/>
              <a:t>LDMC</a:t>
            </a:r>
          </a:p>
        </p:txBody>
      </p:sp>
      <p:graphicFrame>
        <p:nvGraphicFramePr>
          <p:cNvPr id="360464" name="Object 16"/>
          <p:cNvGraphicFramePr>
            <a:graphicFrameLocks noChangeAspect="1"/>
          </p:cNvGraphicFramePr>
          <p:nvPr>
            <p:extLst>
              <p:ext uri="{D42A27DB-BD31-4B8C-83A1-F6EECF244321}">
                <p14:modId xmlns:p14="http://schemas.microsoft.com/office/powerpoint/2010/main" val="3759976134"/>
              </p:ext>
            </p:extLst>
          </p:nvPr>
        </p:nvGraphicFramePr>
        <p:xfrm>
          <a:off x="3203575" y="1196752"/>
          <a:ext cx="2735263" cy="985837"/>
        </p:xfrm>
        <a:graphic>
          <a:graphicData uri="http://schemas.openxmlformats.org/presentationml/2006/ole">
            <mc:AlternateContent xmlns:mc="http://schemas.openxmlformats.org/markup-compatibility/2006">
              <mc:Choice xmlns:v="urn:schemas-microsoft-com:vml" Requires="v">
                <p:oleObj spid="_x0000_s1106463" name="Equation" r:id="rId4" imgW="825500" imgH="292100" progId="Equation.DSMT4">
                  <p:embed/>
                </p:oleObj>
              </mc:Choice>
              <mc:Fallback>
                <p:oleObj name="Equation" r:id="rId4" imgW="825500" imgH="2921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196752"/>
                        <a:ext cx="2735263" cy="9858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0466" name="Object 18"/>
          <p:cNvGraphicFramePr>
            <a:graphicFrameLocks noChangeAspect="1"/>
          </p:cNvGraphicFramePr>
          <p:nvPr>
            <p:extLst>
              <p:ext uri="{D42A27DB-BD31-4B8C-83A1-F6EECF244321}">
                <p14:modId xmlns:p14="http://schemas.microsoft.com/office/powerpoint/2010/main" val="1624337615"/>
              </p:ext>
            </p:extLst>
          </p:nvPr>
        </p:nvGraphicFramePr>
        <p:xfrm>
          <a:off x="646113" y="2336800"/>
          <a:ext cx="7848600" cy="2646363"/>
        </p:xfrm>
        <a:graphic>
          <a:graphicData uri="http://schemas.openxmlformats.org/presentationml/2006/ole">
            <mc:AlternateContent xmlns:mc="http://schemas.openxmlformats.org/markup-compatibility/2006">
              <mc:Choice xmlns:v="urn:schemas-microsoft-com:vml" Requires="v">
                <p:oleObj spid="_x0000_s1106464" name="Equation" r:id="rId6" imgW="3327120" imgH="1117440" progId="Equation.DSMT4">
                  <p:embed/>
                </p:oleObj>
              </mc:Choice>
              <mc:Fallback>
                <p:oleObj name="Equation" r:id="rId6" imgW="3327120" imgH="1117440" progId="Equation.DSMT4">
                  <p:embed/>
                  <p:pic>
                    <p:nvPicPr>
                      <p:cNvPr id="0" name="Object 18"/>
                      <p:cNvPicPr>
                        <a:picLocks noChangeAspect="1" noChangeArrowheads="1"/>
                      </p:cNvPicPr>
                      <p:nvPr/>
                    </p:nvPicPr>
                    <p:blipFill>
                      <a:blip r:embed="rId7"/>
                      <a:srcRect/>
                      <a:stretch>
                        <a:fillRect/>
                      </a:stretch>
                    </p:blipFill>
                    <p:spPr bwMode="auto">
                      <a:xfrm>
                        <a:off x="646113" y="2336800"/>
                        <a:ext cx="7848600" cy="26463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0468" name="Object 20"/>
          <p:cNvGraphicFramePr>
            <a:graphicFrameLocks noChangeAspect="1"/>
          </p:cNvGraphicFramePr>
          <p:nvPr>
            <p:extLst>
              <p:ext uri="{D42A27DB-BD31-4B8C-83A1-F6EECF244321}">
                <p14:modId xmlns:p14="http://schemas.microsoft.com/office/powerpoint/2010/main" val="805603121"/>
              </p:ext>
            </p:extLst>
          </p:nvPr>
        </p:nvGraphicFramePr>
        <p:xfrm>
          <a:off x="611188" y="5085184"/>
          <a:ext cx="7056437" cy="1004888"/>
        </p:xfrm>
        <a:graphic>
          <a:graphicData uri="http://schemas.openxmlformats.org/presentationml/2006/ole">
            <mc:AlternateContent xmlns:mc="http://schemas.openxmlformats.org/markup-compatibility/2006">
              <mc:Choice xmlns:v="urn:schemas-microsoft-com:vml" Requires="v">
                <p:oleObj spid="_x0000_s1106465" name="Equation" r:id="rId8" imgW="2489200" imgH="355600" progId="Equation.DSMT4">
                  <p:embed/>
                </p:oleObj>
              </mc:Choice>
              <mc:Fallback>
                <p:oleObj name="Equation" r:id="rId8" imgW="2489200" imgH="3556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5085184"/>
                        <a:ext cx="7056437" cy="10048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0470" name="WordArt 22"/>
          <p:cNvSpPr>
            <a:spLocks noChangeArrowheads="1" noChangeShapeType="1" noTextEdit="1"/>
          </p:cNvSpPr>
          <p:nvPr/>
        </p:nvSpPr>
        <p:spPr bwMode="auto">
          <a:xfrm>
            <a:off x="5292725" y="5949950"/>
            <a:ext cx="288607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Primeira ação aplicada</a:t>
            </a:r>
          </a:p>
        </p:txBody>
      </p:sp>
      <p:sp>
        <p:nvSpPr>
          <p:cNvPr id="12" name="Elipse 11"/>
          <p:cNvSpPr/>
          <p:nvPr/>
        </p:nvSpPr>
        <p:spPr bwMode="auto">
          <a:xfrm>
            <a:off x="5436096" y="1268760"/>
            <a:ext cx="648072" cy="90872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4" name="Conector de seta reta 13"/>
          <p:cNvCxnSpPr>
            <a:stCxn id="12" idx="6"/>
          </p:cNvCxnSpPr>
          <p:nvPr/>
        </p:nvCxnSpPr>
        <p:spPr bwMode="auto">
          <a:xfrm flipV="1">
            <a:off x="6084168" y="1512080"/>
            <a:ext cx="1152128" cy="21104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tângulo 14"/>
          <p:cNvSpPr/>
          <p:nvPr/>
        </p:nvSpPr>
        <p:spPr>
          <a:xfrm>
            <a:off x="5707644" y="188640"/>
            <a:ext cx="341792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Erro atual e</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resposta do processo</a:t>
            </a:r>
          </a:p>
          <a:p>
            <a:pPr algn="ctr"/>
            <a:r>
              <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conforme modelo </a:t>
            </a: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ações </a:t>
            </a:r>
          </a:p>
          <a:p>
            <a:pPr algn="ctr"/>
            <a:r>
              <a:rPr lang="pt-B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aplicados no passado</a:t>
            </a:r>
            <a:endParaRPr lang="pt-B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728805666"/>
              </p:ext>
            </p:extLst>
          </p:nvPr>
        </p:nvGraphicFramePr>
        <p:xfrm>
          <a:off x="611560" y="6124824"/>
          <a:ext cx="2775595" cy="733176"/>
        </p:xfrm>
        <a:graphic>
          <a:graphicData uri="http://schemas.openxmlformats.org/presentationml/2006/ole">
            <mc:AlternateContent xmlns:mc="http://schemas.openxmlformats.org/markup-compatibility/2006">
              <mc:Choice xmlns:v="urn:schemas-microsoft-com:vml" Requires="v">
                <p:oleObj spid="_x0000_s1106466" name="Equation" r:id="rId10" imgW="1371600" imgH="355320" progId="Equation.DSMT4">
                  <p:embed/>
                </p:oleObj>
              </mc:Choice>
              <mc:Fallback>
                <p:oleObj name="Equation" r:id="rId10" imgW="1371600" imgH="355320" progId="Equation.DSMT4">
                  <p:embed/>
                  <p:pic>
                    <p:nvPicPr>
                      <p:cNvPr id="0" name="Object 16"/>
                      <p:cNvPicPr>
                        <a:picLocks noChangeAspect="1" noChangeArrowheads="1"/>
                      </p:cNvPicPr>
                      <p:nvPr/>
                    </p:nvPicPr>
                    <p:blipFill>
                      <a:blip r:embed="rId11"/>
                      <a:srcRect/>
                      <a:stretch>
                        <a:fillRect/>
                      </a:stretch>
                    </p:blipFill>
                    <p:spPr bwMode="auto">
                      <a:xfrm>
                        <a:off x="611560" y="6124824"/>
                        <a:ext cx="2775595" cy="73317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855910279"/>
              </p:ext>
            </p:extLst>
          </p:nvPr>
        </p:nvGraphicFramePr>
        <p:xfrm>
          <a:off x="207963" y="1411288"/>
          <a:ext cx="2065337" cy="623887"/>
        </p:xfrm>
        <a:graphic>
          <a:graphicData uri="http://schemas.openxmlformats.org/presentationml/2006/ole">
            <mc:AlternateContent xmlns:mc="http://schemas.openxmlformats.org/markup-compatibility/2006">
              <mc:Choice xmlns:v="urn:schemas-microsoft-com:vml" Requires="v">
                <p:oleObj spid="_x0000_s1106467" name="Equation" r:id="rId12" imgW="927000" imgH="279360" progId="Equation.DSMT4">
                  <p:embed/>
                </p:oleObj>
              </mc:Choice>
              <mc:Fallback>
                <p:oleObj name="Equation" r:id="rId12" imgW="927000" imgH="279360" progId="Equation.DSMT4">
                  <p:embed/>
                  <p:pic>
                    <p:nvPicPr>
                      <p:cNvPr id="0" name="Objeto 2"/>
                      <p:cNvPicPr>
                        <a:picLocks noChangeAspect="1" noChangeArrowheads="1"/>
                      </p:cNvPicPr>
                      <p:nvPr/>
                    </p:nvPicPr>
                    <p:blipFill>
                      <a:blip r:embed="rId13"/>
                      <a:srcRect/>
                      <a:stretch>
                        <a:fillRect/>
                      </a:stretch>
                    </p:blipFill>
                    <p:spPr bwMode="auto">
                      <a:xfrm>
                        <a:off x="207963" y="1411288"/>
                        <a:ext cx="2065337" cy="623887"/>
                      </a:xfrm>
                      <a:prstGeom prst="rect">
                        <a:avLst/>
                      </a:prstGeom>
                      <a:solidFill>
                        <a:srgbClr val="F6FBB7"/>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60466"/>
                                        </p:tgtEl>
                                        <p:attrNameLst>
                                          <p:attrName>style.visibility</p:attrName>
                                        </p:attrNameLst>
                                      </p:cBhvr>
                                      <p:to>
                                        <p:strVal val="visible"/>
                                      </p:to>
                                    </p:set>
                                    <p:animEffect transition="in" filter="fade">
                                      <p:cBhvr>
                                        <p:cTn id="18" dur="1000"/>
                                        <p:tgtEl>
                                          <p:spTgt spid="360466"/>
                                        </p:tgtEl>
                                      </p:cBhvr>
                                    </p:animEffect>
                                    <p:anim calcmode="lin" valueType="num">
                                      <p:cBhvr>
                                        <p:cTn id="19" dur="1000" fill="hold"/>
                                        <p:tgtEl>
                                          <p:spTgt spid="360466"/>
                                        </p:tgtEl>
                                        <p:attrNameLst>
                                          <p:attrName>ppt_x</p:attrName>
                                        </p:attrNameLst>
                                      </p:cBhvr>
                                      <p:tavLst>
                                        <p:tav tm="0">
                                          <p:val>
                                            <p:strVal val="#ppt_x"/>
                                          </p:val>
                                        </p:tav>
                                        <p:tav tm="100000">
                                          <p:val>
                                            <p:strVal val="#ppt_x"/>
                                          </p:val>
                                        </p:tav>
                                      </p:tavLst>
                                    </p:anim>
                                    <p:anim calcmode="lin" valueType="num">
                                      <p:cBhvr>
                                        <p:cTn id="20" dur="1000" fill="hold"/>
                                        <p:tgtEl>
                                          <p:spTgt spid="36046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60468"/>
                                        </p:tgtEl>
                                        <p:attrNameLst>
                                          <p:attrName>style.visibility</p:attrName>
                                        </p:attrNameLst>
                                      </p:cBhvr>
                                      <p:to>
                                        <p:strVal val="visible"/>
                                      </p:to>
                                    </p:set>
                                    <p:animEffect transition="in" filter="circle(in)">
                                      <p:cBhvr>
                                        <p:cTn id="25" dur="2000"/>
                                        <p:tgtEl>
                                          <p:spTgt spid="360468"/>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360470"/>
                                        </p:tgtEl>
                                        <p:attrNameLst>
                                          <p:attrName>style.visibility</p:attrName>
                                        </p:attrNameLst>
                                      </p:cBhvr>
                                      <p:to>
                                        <p:strVal val="visible"/>
                                      </p:to>
                                    </p:set>
                                    <p:animEffect transition="in" filter="circle(in)">
                                      <p:cBhvr>
                                        <p:cTn id="29" dur="2000"/>
                                        <p:tgtEl>
                                          <p:spTgt spid="36047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70" grpId="0"/>
      <p:bldP spid="12" grpId="0" animBg="1"/>
      <p:bldP spid="15"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6"/>
          <p:cNvSpPr>
            <a:spLocks noGrp="1"/>
          </p:cNvSpPr>
          <p:nvPr>
            <p:ph type="sldNum" sz="quarter" idx="12"/>
          </p:nvPr>
        </p:nvSpPr>
        <p:spPr/>
        <p:txBody>
          <a:bodyPr/>
          <a:lstStyle/>
          <a:p>
            <a:fld id="{E68FCD59-D4C9-444B-B474-D84F722A40F8}" type="slidenum">
              <a:rPr lang="pt-BR" altLang="pt-BR"/>
              <a:pPr/>
              <a:t>214</a:t>
            </a:fld>
            <a:endParaRPr lang="pt-BR" altLang="pt-BR"/>
          </a:p>
        </p:txBody>
      </p:sp>
      <p:sp>
        <p:nvSpPr>
          <p:cNvPr id="360450" name="Rectangle 2"/>
          <p:cNvSpPr>
            <a:spLocks noGrp="1" noChangeArrowheads="1"/>
          </p:cNvSpPr>
          <p:nvPr>
            <p:ph type="title"/>
          </p:nvPr>
        </p:nvSpPr>
        <p:spPr>
          <a:xfrm>
            <a:off x="806450" y="274638"/>
            <a:ext cx="8229600" cy="1143000"/>
          </a:xfrm>
          <a:noFill/>
          <a:ln/>
        </p:spPr>
        <p:txBody>
          <a:bodyPr/>
          <a:lstStyle/>
          <a:p>
            <a:r>
              <a:rPr lang="pt-BR" altLang="pt-BR" b="1" u="sng" dirty="0"/>
              <a:t>LDMC</a:t>
            </a:r>
          </a:p>
        </p:txBody>
      </p:sp>
      <p:sp>
        <p:nvSpPr>
          <p:cNvPr id="360459" name="Rectangle 11"/>
          <p:cNvSpPr>
            <a:spLocks noChangeArrowheads="1"/>
          </p:cNvSpPr>
          <p:nvPr/>
        </p:nvSpPr>
        <p:spPr bwMode="auto">
          <a:xfrm>
            <a:off x="0" y="44240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60464" name="Object 16"/>
          <p:cNvGraphicFramePr>
            <a:graphicFrameLocks noChangeAspect="1"/>
          </p:cNvGraphicFramePr>
          <p:nvPr>
            <p:extLst>
              <p:ext uri="{D42A27DB-BD31-4B8C-83A1-F6EECF244321}">
                <p14:modId xmlns:p14="http://schemas.microsoft.com/office/powerpoint/2010/main" val="1404511458"/>
              </p:ext>
            </p:extLst>
          </p:nvPr>
        </p:nvGraphicFramePr>
        <p:xfrm>
          <a:off x="3203575" y="1736408"/>
          <a:ext cx="2735263" cy="985837"/>
        </p:xfrm>
        <a:graphic>
          <a:graphicData uri="http://schemas.openxmlformats.org/presentationml/2006/ole">
            <mc:AlternateContent xmlns:mc="http://schemas.openxmlformats.org/markup-compatibility/2006">
              <mc:Choice xmlns:v="urn:schemas-microsoft-com:vml" Requires="v">
                <p:oleObj spid="_x0000_s576156" name="Equation" r:id="rId4" imgW="825500" imgH="292100" progId="Equation.DSMT4">
                  <p:embed/>
                </p:oleObj>
              </mc:Choice>
              <mc:Fallback>
                <p:oleObj name="Equation" r:id="rId4" imgW="8255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736408"/>
                        <a:ext cx="2735263" cy="9858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Elipse 11"/>
          <p:cNvSpPr/>
          <p:nvPr/>
        </p:nvSpPr>
        <p:spPr bwMode="auto">
          <a:xfrm>
            <a:off x="5436096" y="1736755"/>
            <a:ext cx="648072" cy="90872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4" name="Conector de seta reta 13"/>
          <p:cNvCxnSpPr>
            <a:stCxn id="12" idx="6"/>
          </p:cNvCxnSpPr>
          <p:nvPr/>
        </p:nvCxnSpPr>
        <p:spPr bwMode="auto">
          <a:xfrm>
            <a:off x="6084168" y="2191115"/>
            <a:ext cx="0" cy="135576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tângulo 14"/>
          <p:cNvSpPr/>
          <p:nvPr/>
        </p:nvSpPr>
        <p:spPr>
          <a:xfrm>
            <a:off x="-78819" y="3546882"/>
            <a:ext cx="918732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 o erro persistir, a ação do controlador</a:t>
            </a:r>
          </a:p>
          <a:p>
            <a:pPr algn="ctr"/>
            <a:r>
              <a:rPr lang="pt-B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funciona como uma ação integradora,</a:t>
            </a:r>
          </a:p>
          <a:p>
            <a:pPr algn="ctr"/>
            <a:r>
              <a:rPr lang="pt-B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removendo offset</a:t>
            </a:r>
            <a:endParaRPr lang="pt-B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997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52D2748D-72C1-4D31-AD31-350C13343B34}" type="slidenum">
              <a:rPr lang="pt-BR" altLang="pt-BR"/>
              <a:pPr/>
              <a:t>215</a:t>
            </a:fld>
            <a:endParaRPr lang="pt-BR" altLang="pt-BR"/>
          </a:p>
        </p:txBody>
      </p:sp>
      <p:sp>
        <p:nvSpPr>
          <p:cNvPr id="3" name="Rectangle 17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tângulo 6"/>
          <p:cNvSpPr/>
          <p:nvPr/>
        </p:nvSpPr>
        <p:spPr>
          <a:xfrm>
            <a:off x="151563" y="2967335"/>
            <a:ext cx="8840882" cy="923330"/>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em duas camadas</a:t>
            </a:r>
          </a:p>
        </p:txBody>
      </p:sp>
    </p:spTree>
    <p:extLst>
      <p:ext uri="{BB962C8B-B14F-4D97-AF65-F5344CB8AC3E}">
        <p14:creationId xmlns:p14="http://schemas.microsoft.com/office/powerpoint/2010/main" val="2870793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6EEEF8F0-45D0-4379-AA04-E15887769AB6}" type="slidenum">
              <a:rPr lang="pt-BR" altLang="pt-BR"/>
              <a:pPr/>
              <a:t>216</a:t>
            </a:fld>
            <a:endParaRPr lang="pt-BR" altLang="pt-BR"/>
          </a:p>
        </p:txBody>
      </p:sp>
      <p:sp>
        <p:nvSpPr>
          <p:cNvPr id="386050"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386051" name="Rectangle 3"/>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3100" dirty="0">
                <a:latin typeface="Times New Roman" pitchFamily="18" charset="0"/>
              </a:rPr>
              <a:t>Camada estática e camada dinâmica</a:t>
            </a:r>
          </a:p>
        </p:txBody>
      </p:sp>
      <p:sp>
        <p:nvSpPr>
          <p:cNvPr id="386052" name="Rectangle 4"/>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86053" name="Rectangle 5"/>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86054" name="Rectangle 6"/>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86055" name="Rectangle 7"/>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86056" name="Rectangle 8"/>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2" name="Grupo 1"/>
          <p:cNvGrpSpPr/>
          <p:nvPr/>
        </p:nvGrpSpPr>
        <p:grpSpPr>
          <a:xfrm>
            <a:off x="2484438" y="3140075"/>
            <a:ext cx="4319587" cy="2952750"/>
            <a:chOff x="2484438" y="3140075"/>
            <a:chExt cx="4319587" cy="2952750"/>
          </a:xfrm>
        </p:grpSpPr>
        <p:sp>
          <p:nvSpPr>
            <p:cNvPr id="386059" name="Rectangle 11"/>
            <p:cNvSpPr>
              <a:spLocks noChangeArrowheads="1"/>
            </p:cNvSpPr>
            <p:nvPr/>
          </p:nvSpPr>
          <p:spPr bwMode="auto">
            <a:xfrm>
              <a:off x="2484438" y="3140075"/>
              <a:ext cx="4241800" cy="728663"/>
            </a:xfrm>
            <a:prstGeom prst="rect">
              <a:avLst/>
            </a:prstGeom>
            <a:noFill/>
            <a:ln w="9525" algn="ctr">
              <a:solidFill>
                <a:srgbClr val="FF0000"/>
              </a:solidFill>
              <a:miter lim="800000"/>
              <a:headEnd/>
              <a:tailEnd/>
            </a:ln>
            <a:effectLst/>
            <a:scene3d>
              <a:camera prst="legacyObliqueTopLeft"/>
              <a:lightRig rig="legacyFlat3" dir="t"/>
            </a:scene3d>
            <a:sp3d extrusionH="4302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l"/>
              <a:r>
                <a:rPr lang="pt-BR" altLang="pt-BR" sz="2000" dirty="0">
                  <a:latin typeface="Times New Roman" pitchFamily="18" charset="0"/>
                </a:rPr>
                <a:t>Camada de Otimização (LP ou QP)</a:t>
              </a:r>
              <a:endParaRPr lang="pt-BR" altLang="pt-BR" sz="3200" dirty="0"/>
            </a:p>
          </p:txBody>
        </p:sp>
        <p:sp>
          <p:nvSpPr>
            <p:cNvPr id="386060" name="Rectangle 12"/>
            <p:cNvSpPr>
              <a:spLocks noChangeArrowheads="1"/>
            </p:cNvSpPr>
            <p:nvPr/>
          </p:nvSpPr>
          <p:spPr bwMode="auto">
            <a:xfrm>
              <a:off x="2484438" y="4972050"/>
              <a:ext cx="4319587" cy="1120775"/>
            </a:xfrm>
            <a:prstGeom prst="rect">
              <a:avLst/>
            </a:prstGeom>
            <a:noFill/>
            <a:ln w="9525" algn="ctr">
              <a:solidFill>
                <a:srgbClr val="FF0000"/>
              </a:solidFill>
              <a:miter lim="800000"/>
              <a:headEnd/>
              <a:tailEnd/>
            </a:ln>
            <a:effectLst/>
            <a:scene3d>
              <a:camera prst="legacyObliqueTopLeft"/>
              <a:lightRig rig="legacyFlat3" dir="t"/>
            </a:scene3d>
            <a:sp3d extrusionH="4302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l"/>
              <a:r>
                <a:rPr lang="pt-BR" altLang="pt-BR" sz="2800" dirty="0">
                  <a:latin typeface="Times New Roman" pitchFamily="18" charset="0"/>
                </a:rPr>
                <a:t>MPC (DMC, QDMC, LDMC)</a:t>
              </a:r>
              <a:endParaRPr lang="pt-BR" altLang="pt-BR" sz="4000" dirty="0"/>
            </a:p>
          </p:txBody>
        </p:sp>
        <p:sp>
          <p:nvSpPr>
            <p:cNvPr id="386061" name="AutoShape 13"/>
            <p:cNvSpPr>
              <a:spLocks noChangeArrowheads="1"/>
            </p:cNvSpPr>
            <p:nvPr/>
          </p:nvSpPr>
          <p:spPr bwMode="auto">
            <a:xfrm>
              <a:off x="2620963" y="3868738"/>
              <a:ext cx="858837" cy="935038"/>
            </a:xfrm>
            <a:prstGeom prst="downArrow">
              <a:avLst>
                <a:gd name="adj1" fmla="val 50000"/>
                <a:gd name="adj2" fmla="val 30361"/>
              </a:avLst>
            </a:prstGeom>
            <a:noFill/>
            <a:ln w="285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1400" b="1" i="1" dirty="0" err="1">
                  <a:latin typeface="Times New Roman" pitchFamily="18" charset="0"/>
                </a:rPr>
                <a:t>y</a:t>
              </a:r>
              <a:r>
                <a:rPr lang="pt-BR" altLang="pt-BR" sz="1400" b="1" i="1" baseline="30000" dirty="0" err="1">
                  <a:latin typeface="Times New Roman" pitchFamily="18" charset="0"/>
                </a:rPr>
                <a:t>SP</a:t>
              </a:r>
              <a:endParaRPr lang="pt-BR" altLang="pt-BR" sz="2000" b="1" dirty="0"/>
            </a:p>
          </p:txBody>
        </p:sp>
        <p:sp>
          <p:nvSpPr>
            <p:cNvPr id="386062" name="AutoShape 14"/>
            <p:cNvSpPr>
              <a:spLocks noChangeArrowheads="1"/>
            </p:cNvSpPr>
            <p:nvPr/>
          </p:nvSpPr>
          <p:spPr bwMode="auto">
            <a:xfrm>
              <a:off x="3479800" y="3868738"/>
              <a:ext cx="876176" cy="935038"/>
            </a:xfrm>
            <a:prstGeom prst="downArrow">
              <a:avLst>
                <a:gd name="adj1" fmla="val 50000"/>
                <a:gd name="adj2" fmla="val 30361"/>
              </a:avLst>
            </a:prstGeom>
            <a:noFill/>
            <a:ln w="285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1400" b="1" i="1">
                  <a:latin typeface="Times New Roman" pitchFamily="18" charset="0"/>
                </a:rPr>
                <a:t>u</a:t>
              </a:r>
              <a:r>
                <a:rPr lang="pt-BR" altLang="pt-BR" sz="1400" b="1" i="1" baseline="-25000">
                  <a:latin typeface="Times New Roman" pitchFamily="18" charset="0"/>
                </a:rPr>
                <a:t>irv</a:t>
              </a:r>
              <a:endParaRPr lang="pt-BR" altLang="pt-BR" sz="2000" b="1"/>
            </a:p>
          </p:txBody>
        </p:sp>
        <p:sp>
          <p:nvSpPr>
            <p:cNvPr id="386063" name="AutoShape 15"/>
            <p:cNvSpPr>
              <a:spLocks noChangeArrowheads="1"/>
            </p:cNvSpPr>
            <p:nvPr/>
          </p:nvSpPr>
          <p:spPr bwMode="auto">
            <a:xfrm>
              <a:off x="4788024" y="3868738"/>
              <a:ext cx="817439" cy="935038"/>
            </a:xfrm>
            <a:prstGeom prst="upArrow">
              <a:avLst>
                <a:gd name="adj1" fmla="val 50000"/>
                <a:gd name="adj2" fmla="val 34729"/>
              </a:avLst>
            </a:prstGeom>
            <a:noFill/>
            <a:ln w="285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1400" b="1" i="1">
                  <a:latin typeface="Times New Roman" pitchFamily="18" charset="0"/>
                </a:rPr>
                <a:t>y</a:t>
              </a:r>
              <a:r>
                <a:rPr lang="pt-BR" altLang="pt-BR" sz="1400" b="1" i="1" baseline="-25000">
                  <a:latin typeface="Times New Roman" pitchFamily="18" charset="0"/>
                </a:rPr>
                <a:t>SS</a:t>
              </a:r>
              <a:endParaRPr lang="pt-BR" altLang="pt-BR" sz="2000" b="1"/>
            </a:p>
          </p:txBody>
        </p:sp>
        <p:sp>
          <p:nvSpPr>
            <p:cNvPr id="386064" name="AutoShape 16"/>
            <p:cNvSpPr>
              <a:spLocks noChangeArrowheads="1"/>
            </p:cNvSpPr>
            <p:nvPr/>
          </p:nvSpPr>
          <p:spPr bwMode="auto">
            <a:xfrm>
              <a:off x="5740400" y="3868738"/>
              <a:ext cx="985838" cy="935038"/>
            </a:xfrm>
            <a:prstGeom prst="upArrow">
              <a:avLst>
                <a:gd name="adj1" fmla="val 50000"/>
                <a:gd name="adj2" fmla="val 30112"/>
              </a:avLst>
            </a:prstGeom>
            <a:noFill/>
            <a:ln w="285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1400" b="1" i="1" dirty="0">
                  <a:latin typeface="Times New Roman" pitchFamily="18" charset="0"/>
                </a:rPr>
                <a:t>u</a:t>
              </a:r>
              <a:r>
                <a:rPr lang="pt-BR" altLang="pt-BR" sz="1400" b="1" i="1" baseline="-25000" dirty="0">
                  <a:latin typeface="Times New Roman" pitchFamily="18" charset="0"/>
                </a:rPr>
                <a:t>k-1</a:t>
              </a:r>
              <a:endParaRPr lang="pt-BR" altLang="pt-BR" sz="2000" b="1" dirty="0"/>
            </a:p>
          </p:txBody>
        </p:sp>
      </p:grpSp>
      <p:sp>
        <p:nvSpPr>
          <p:cNvPr id="386066" name="WordArt 18"/>
          <p:cNvSpPr>
            <a:spLocks noChangeArrowheads="1" noChangeShapeType="1" noTextEdit="1"/>
          </p:cNvSpPr>
          <p:nvPr/>
        </p:nvSpPr>
        <p:spPr bwMode="auto">
          <a:xfrm>
            <a:off x="4067175" y="2133600"/>
            <a:ext cx="4305300" cy="57785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sz="1400" kern="10">
                <a:ln w="9525">
                  <a:solidFill>
                    <a:srgbClr val="000000"/>
                  </a:solidFill>
                  <a:round/>
                  <a:headEnd/>
                  <a:tailEnd/>
                </a:ln>
                <a:solidFill>
                  <a:srgbClr val="000000"/>
                </a:solidFill>
                <a:latin typeface="Arial Black"/>
              </a:rPr>
              <a:t>Uirv = ideal rest value para as manipuladas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7DF3F60F-0A42-4AD6-B54F-9F1DE86CBBE5}" type="slidenum">
              <a:rPr lang="pt-BR" altLang="pt-BR"/>
              <a:pPr/>
              <a:t>217</a:t>
            </a:fld>
            <a:endParaRPr lang="pt-BR" altLang="pt-BR" dirty="0"/>
          </a:p>
        </p:txBody>
      </p:sp>
      <p:sp>
        <p:nvSpPr>
          <p:cNvPr id="390146"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390147" name="Rectangle 3"/>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3100">
                <a:latin typeface="Times New Roman" pitchFamily="18" charset="0"/>
              </a:rPr>
              <a:t>Predição do MPC</a:t>
            </a:r>
          </a:p>
        </p:txBody>
      </p:sp>
      <p:sp>
        <p:nvSpPr>
          <p:cNvPr id="390148" name="Rectangle 4"/>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90149" name="Rectangle 5"/>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90150" name="Rectangle 6"/>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90151" name="Rectangle 7"/>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90152" name="Rectangle 8"/>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90162" name="Rectangle 18"/>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90161" name="Object 17"/>
          <p:cNvGraphicFramePr>
            <a:graphicFrameLocks noChangeAspect="1"/>
          </p:cNvGraphicFramePr>
          <p:nvPr/>
        </p:nvGraphicFramePr>
        <p:xfrm>
          <a:off x="179388" y="1943100"/>
          <a:ext cx="8713787" cy="3074988"/>
        </p:xfrm>
        <a:graphic>
          <a:graphicData uri="http://schemas.openxmlformats.org/presentationml/2006/ole">
            <mc:AlternateContent xmlns:mc="http://schemas.openxmlformats.org/markup-compatibility/2006">
              <mc:Choice xmlns:v="urn:schemas-microsoft-com:vml" Requires="v">
                <p:oleObj spid="_x0000_s842469" name="Equation" r:id="rId4" imgW="4457520" imgH="1574640" progId="Equation.DSMT4">
                  <p:embed/>
                </p:oleObj>
              </mc:Choice>
              <mc:Fallback>
                <p:oleObj name="Equation" r:id="rId4" imgW="4457520" imgH="157464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43100"/>
                        <a:ext cx="8713787" cy="30749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64" name="Rectangle 20"/>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90163" name="Object 19"/>
          <p:cNvGraphicFramePr>
            <a:graphicFrameLocks noChangeAspect="1"/>
          </p:cNvGraphicFramePr>
          <p:nvPr>
            <p:extLst>
              <p:ext uri="{D42A27DB-BD31-4B8C-83A1-F6EECF244321}">
                <p14:modId xmlns:p14="http://schemas.microsoft.com/office/powerpoint/2010/main" val="2614132524"/>
              </p:ext>
            </p:extLst>
          </p:nvPr>
        </p:nvGraphicFramePr>
        <p:xfrm>
          <a:off x="1187450" y="5084763"/>
          <a:ext cx="5740400" cy="1633537"/>
        </p:xfrm>
        <a:graphic>
          <a:graphicData uri="http://schemas.openxmlformats.org/presentationml/2006/ole">
            <mc:AlternateContent xmlns:mc="http://schemas.openxmlformats.org/markup-compatibility/2006">
              <mc:Choice xmlns:v="urn:schemas-microsoft-com:vml" Requires="v">
                <p:oleObj spid="_x0000_s842470" name="Equation" r:id="rId6" imgW="4178160" imgH="1193760" progId="Equation.DSMT4">
                  <p:embed/>
                </p:oleObj>
              </mc:Choice>
              <mc:Fallback>
                <p:oleObj name="Equation" r:id="rId6" imgW="4178160" imgH="119376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5084763"/>
                        <a:ext cx="5740400" cy="16335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65" name="AutoShape 21"/>
          <p:cNvSpPr>
            <a:spLocks noChangeArrowheads="1"/>
          </p:cNvSpPr>
          <p:nvPr/>
        </p:nvSpPr>
        <p:spPr bwMode="auto">
          <a:xfrm rot="5400000">
            <a:off x="264319" y="5072856"/>
            <a:ext cx="852488"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0167" name="Rectangle 23"/>
          <p:cNvSpPr>
            <a:spLocks noChangeArrowheads="1"/>
          </p:cNvSpPr>
          <p:nvPr/>
        </p:nvSpPr>
        <p:spPr bwMode="auto">
          <a:xfrm>
            <a:off x="6156325" y="5516563"/>
            <a:ext cx="865188" cy="720725"/>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de cantos arredondados 1"/>
          <p:cNvSpPr/>
          <p:nvPr/>
        </p:nvSpPr>
        <p:spPr bwMode="auto">
          <a:xfrm>
            <a:off x="179512" y="4149080"/>
            <a:ext cx="8784976" cy="8642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p:cNvSpPr/>
          <p:nvPr/>
        </p:nvSpPr>
        <p:spPr>
          <a:xfrm>
            <a:off x="6817594" y="5015786"/>
            <a:ext cx="2326406" cy="1323439"/>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com</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valor atual </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Mais ações do </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passado</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0161"/>
                                        </p:tgtEl>
                                        <p:attrNameLst>
                                          <p:attrName>style.visibility</p:attrName>
                                        </p:attrNameLst>
                                      </p:cBhvr>
                                      <p:to>
                                        <p:strVal val="visible"/>
                                      </p:to>
                                    </p:set>
                                    <p:animEffect transition="in" filter="fade">
                                      <p:cBhvr>
                                        <p:cTn id="7" dur="1000"/>
                                        <p:tgtEl>
                                          <p:spTgt spid="390161"/>
                                        </p:tgtEl>
                                      </p:cBhvr>
                                    </p:animEffect>
                                    <p:anim calcmode="lin" valueType="num">
                                      <p:cBhvr>
                                        <p:cTn id="8" dur="1000" fill="hold"/>
                                        <p:tgtEl>
                                          <p:spTgt spid="390161"/>
                                        </p:tgtEl>
                                        <p:attrNameLst>
                                          <p:attrName>ppt_x</p:attrName>
                                        </p:attrNameLst>
                                      </p:cBhvr>
                                      <p:tavLst>
                                        <p:tav tm="0">
                                          <p:val>
                                            <p:strVal val="#ppt_x"/>
                                          </p:val>
                                        </p:tav>
                                        <p:tav tm="100000">
                                          <p:val>
                                            <p:strVal val="#ppt_x"/>
                                          </p:val>
                                        </p:tav>
                                      </p:tavLst>
                                    </p:anim>
                                    <p:anim calcmode="lin" valueType="num">
                                      <p:cBhvr>
                                        <p:cTn id="9" dur="1000" fill="hold"/>
                                        <p:tgtEl>
                                          <p:spTgt spid="3901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0165"/>
                                        </p:tgtEl>
                                        <p:attrNameLst>
                                          <p:attrName>style.visibility</p:attrName>
                                        </p:attrNameLst>
                                      </p:cBhvr>
                                      <p:to>
                                        <p:strVal val="visible"/>
                                      </p:to>
                                    </p:set>
                                    <p:animEffect transition="in" filter="fade">
                                      <p:cBhvr>
                                        <p:cTn id="19" dur="1000"/>
                                        <p:tgtEl>
                                          <p:spTgt spid="390165"/>
                                        </p:tgtEl>
                                      </p:cBhvr>
                                    </p:animEffect>
                                    <p:anim calcmode="lin" valueType="num">
                                      <p:cBhvr>
                                        <p:cTn id="20" dur="1000" fill="hold"/>
                                        <p:tgtEl>
                                          <p:spTgt spid="390165"/>
                                        </p:tgtEl>
                                        <p:attrNameLst>
                                          <p:attrName>ppt_x</p:attrName>
                                        </p:attrNameLst>
                                      </p:cBhvr>
                                      <p:tavLst>
                                        <p:tav tm="0">
                                          <p:val>
                                            <p:strVal val="#ppt_x"/>
                                          </p:val>
                                        </p:tav>
                                        <p:tav tm="100000">
                                          <p:val>
                                            <p:strVal val="#ppt_x"/>
                                          </p:val>
                                        </p:tav>
                                      </p:tavLst>
                                    </p:anim>
                                    <p:anim calcmode="lin" valueType="num">
                                      <p:cBhvr>
                                        <p:cTn id="21" dur="1000" fill="hold"/>
                                        <p:tgtEl>
                                          <p:spTgt spid="39016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90163"/>
                                        </p:tgtEl>
                                        <p:attrNameLst>
                                          <p:attrName>style.visibility</p:attrName>
                                        </p:attrNameLst>
                                      </p:cBhvr>
                                      <p:to>
                                        <p:strVal val="visible"/>
                                      </p:to>
                                    </p:set>
                                    <p:animEffect transition="in" filter="fade">
                                      <p:cBhvr>
                                        <p:cTn id="24" dur="1000"/>
                                        <p:tgtEl>
                                          <p:spTgt spid="390163"/>
                                        </p:tgtEl>
                                      </p:cBhvr>
                                    </p:animEffect>
                                    <p:anim calcmode="lin" valueType="num">
                                      <p:cBhvr>
                                        <p:cTn id="25" dur="1000" fill="hold"/>
                                        <p:tgtEl>
                                          <p:spTgt spid="390163"/>
                                        </p:tgtEl>
                                        <p:attrNameLst>
                                          <p:attrName>ppt_x</p:attrName>
                                        </p:attrNameLst>
                                      </p:cBhvr>
                                      <p:tavLst>
                                        <p:tav tm="0">
                                          <p:val>
                                            <p:strVal val="#ppt_x"/>
                                          </p:val>
                                        </p:tav>
                                        <p:tav tm="100000">
                                          <p:val>
                                            <p:strVal val="#ppt_x"/>
                                          </p:val>
                                        </p:tav>
                                      </p:tavLst>
                                    </p:anim>
                                    <p:anim calcmode="lin" valueType="num">
                                      <p:cBhvr>
                                        <p:cTn id="26" dur="1000" fill="hold"/>
                                        <p:tgtEl>
                                          <p:spTgt spid="39016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0167"/>
                                        </p:tgtEl>
                                        <p:attrNameLst>
                                          <p:attrName>style.visibility</p:attrName>
                                        </p:attrNameLst>
                                      </p:cBhvr>
                                      <p:to>
                                        <p:strVal val="visible"/>
                                      </p:to>
                                    </p:set>
                                    <p:animEffect transition="in" filter="fade">
                                      <p:cBhvr>
                                        <p:cTn id="31" dur="1000"/>
                                        <p:tgtEl>
                                          <p:spTgt spid="390167"/>
                                        </p:tgtEl>
                                      </p:cBhvr>
                                    </p:animEffect>
                                    <p:anim calcmode="lin" valueType="num">
                                      <p:cBhvr>
                                        <p:cTn id="32" dur="1000" fill="hold"/>
                                        <p:tgtEl>
                                          <p:spTgt spid="390167"/>
                                        </p:tgtEl>
                                        <p:attrNameLst>
                                          <p:attrName>ppt_x</p:attrName>
                                        </p:attrNameLst>
                                      </p:cBhvr>
                                      <p:tavLst>
                                        <p:tav tm="0">
                                          <p:val>
                                            <p:strVal val="#ppt_x"/>
                                          </p:val>
                                        </p:tav>
                                        <p:tav tm="100000">
                                          <p:val>
                                            <p:strVal val="#ppt_x"/>
                                          </p:val>
                                        </p:tav>
                                      </p:tavLst>
                                    </p:anim>
                                    <p:anim calcmode="lin" valueType="num">
                                      <p:cBhvr>
                                        <p:cTn id="33" dur="1000" fill="hold"/>
                                        <p:tgtEl>
                                          <p:spTgt spid="39016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65" grpId="0" animBg="1"/>
      <p:bldP spid="390167" grpId="0" animBg="1"/>
      <p:bldP spid="2" grpId="0" animBg="1"/>
      <p:bldP spid="3"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BC6D23EE-504F-4C12-978E-86B9AF3837FD}" type="slidenum">
              <a:rPr lang="pt-BR" altLang="pt-BR"/>
              <a:pPr/>
              <a:t>218</a:t>
            </a:fld>
            <a:endParaRPr lang="pt-BR" altLang="pt-BR"/>
          </a:p>
        </p:txBody>
      </p:sp>
      <p:sp>
        <p:nvSpPr>
          <p:cNvPr id="392194"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392207" name="Object 15"/>
          <p:cNvGraphicFramePr>
            <a:graphicFrameLocks noChangeAspect="1"/>
          </p:cNvGraphicFramePr>
          <p:nvPr>
            <p:extLst>
              <p:ext uri="{D42A27DB-BD31-4B8C-83A1-F6EECF244321}">
                <p14:modId xmlns:p14="http://schemas.microsoft.com/office/powerpoint/2010/main" val="4173140568"/>
              </p:ext>
            </p:extLst>
          </p:nvPr>
        </p:nvGraphicFramePr>
        <p:xfrm>
          <a:off x="67925" y="2206697"/>
          <a:ext cx="8896563" cy="2646850"/>
        </p:xfrm>
        <a:graphic>
          <a:graphicData uri="http://schemas.openxmlformats.org/presentationml/2006/ole">
            <mc:AlternateContent xmlns:mc="http://schemas.openxmlformats.org/markup-compatibility/2006">
              <mc:Choice xmlns:v="urn:schemas-microsoft-com:vml" Requires="v">
                <p:oleObj spid="_x0000_s923623" name="Equation" r:id="rId4" imgW="4000320" imgH="1193760" progId="Equation.DSMT4">
                  <p:embed/>
                </p:oleObj>
              </mc:Choice>
              <mc:Fallback>
                <p:oleObj name="Equation" r:id="rId4" imgW="4000320" imgH="1193760" progId="Equation.DSMT4">
                  <p:embed/>
                  <p:pic>
                    <p:nvPicPr>
                      <p:cNvPr id="0" name="Object 15"/>
                      <p:cNvPicPr>
                        <a:picLocks noChangeAspect="1" noChangeArrowheads="1"/>
                      </p:cNvPicPr>
                      <p:nvPr/>
                    </p:nvPicPr>
                    <p:blipFill>
                      <a:blip r:embed="rId5"/>
                      <a:srcRect/>
                      <a:stretch>
                        <a:fillRect/>
                      </a:stretch>
                    </p:blipFill>
                    <p:spPr bwMode="auto">
                      <a:xfrm>
                        <a:off x="67925" y="2206697"/>
                        <a:ext cx="8896563" cy="26468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92215" name="Object 23"/>
          <p:cNvGraphicFramePr>
            <a:graphicFrameLocks noChangeAspect="1"/>
          </p:cNvGraphicFramePr>
          <p:nvPr>
            <p:extLst>
              <p:ext uri="{D42A27DB-BD31-4B8C-83A1-F6EECF244321}">
                <p14:modId xmlns:p14="http://schemas.microsoft.com/office/powerpoint/2010/main" val="1138022938"/>
              </p:ext>
            </p:extLst>
          </p:nvPr>
        </p:nvGraphicFramePr>
        <p:xfrm>
          <a:off x="8018313" y="1268760"/>
          <a:ext cx="884238" cy="766762"/>
        </p:xfrm>
        <a:graphic>
          <a:graphicData uri="http://schemas.openxmlformats.org/presentationml/2006/ole">
            <mc:AlternateContent xmlns:mc="http://schemas.openxmlformats.org/markup-compatibility/2006">
              <mc:Choice xmlns:v="urn:schemas-microsoft-com:vml" Requires="v">
                <p:oleObj spid="_x0000_s923624" name="Equation" r:id="rId6" imgW="317160" imgH="279360" progId="Equation.DSMT4">
                  <p:embed/>
                </p:oleObj>
              </mc:Choice>
              <mc:Fallback>
                <p:oleObj name="Equation" r:id="rId6" imgW="317160" imgH="279360" progId="Equation.DSMT4">
                  <p:embed/>
                  <p:pic>
                    <p:nvPicPr>
                      <p:cNvPr id="0" name="Object 23"/>
                      <p:cNvPicPr>
                        <a:picLocks noChangeAspect="1" noChangeArrowheads="1"/>
                      </p:cNvPicPr>
                      <p:nvPr/>
                    </p:nvPicPr>
                    <p:blipFill>
                      <a:blip r:embed="rId7"/>
                      <a:srcRect/>
                      <a:stretch>
                        <a:fillRect/>
                      </a:stretch>
                    </p:blipFill>
                    <p:spPr bwMode="auto">
                      <a:xfrm>
                        <a:off x="8018313" y="1268760"/>
                        <a:ext cx="884238" cy="766762"/>
                      </a:xfrm>
                      <a:prstGeom prst="rect">
                        <a:avLst/>
                      </a:prstGeom>
                      <a:solidFill>
                        <a:schemeClr val="accent3">
                          <a:lumMod val="95000"/>
                        </a:schemeClr>
                      </a:solidFill>
                      <a:ln w="9525" algn="ctr">
                        <a:solidFill>
                          <a:srgbClr val="0000FF"/>
                        </a:solidFill>
                        <a:miter lim="800000"/>
                        <a:headEnd/>
                        <a:tailEnd/>
                      </a:ln>
                      <a:effectLst/>
                    </p:spPr>
                  </p:pic>
                </p:oleObj>
              </mc:Fallback>
            </mc:AlternateContent>
          </a:graphicData>
        </a:graphic>
      </p:graphicFrame>
      <p:sp>
        <p:nvSpPr>
          <p:cNvPr id="392195" name="Rectangle 3"/>
          <p:cNvSpPr>
            <a:spLocks noChangeArrowheads="1"/>
          </p:cNvSpPr>
          <p:nvPr/>
        </p:nvSpPr>
        <p:spPr bwMode="auto">
          <a:xfrm>
            <a:off x="20572" y="2204864"/>
            <a:ext cx="1306513" cy="5746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pPr>
              <a:spcBef>
                <a:spcPct val="0"/>
              </a:spcBef>
              <a:buFontTx/>
              <a:buNone/>
            </a:pPr>
            <a:r>
              <a:rPr lang="pt-BR" altLang="pt-BR" b="1" dirty="0" err="1"/>
              <a:t>np</a:t>
            </a:r>
            <a:r>
              <a:rPr lang="pt-BR" altLang="pt-BR" b="1" dirty="0"/>
              <a:t>→∞</a:t>
            </a:r>
          </a:p>
        </p:txBody>
      </p:sp>
      <p:sp>
        <p:nvSpPr>
          <p:cNvPr id="7" name="Retângulo de cantos arredondados 6"/>
          <p:cNvSpPr/>
          <p:nvPr/>
        </p:nvSpPr>
        <p:spPr bwMode="auto">
          <a:xfrm>
            <a:off x="7740352" y="3068290"/>
            <a:ext cx="1403648" cy="864096"/>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p:nvPr/>
        </p:nvCxnSpPr>
        <p:spPr bwMode="auto">
          <a:xfrm flipV="1">
            <a:off x="8730208" y="2060848"/>
            <a:ext cx="0" cy="1007443"/>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19"/>
          <p:cNvSpPr/>
          <p:nvPr/>
        </p:nvSpPr>
        <p:spPr>
          <a:xfrm>
            <a:off x="2267744" y="1209526"/>
            <a:ext cx="5681748" cy="923330"/>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Valor das variáveis</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tempo de estabilização</a:t>
            </a: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Considerando apenas as ações passadas</a:t>
            </a:r>
          </a:p>
        </p:txBody>
      </p:sp>
      <p:sp>
        <p:nvSpPr>
          <p:cNvPr id="13" name="Retângulo de cantos arredondados 12"/>
          <p:cNvSpPr/>
          <p:nvPr/>
        </p:nvSpPr>
        <p:spPr bwMode="auto">
          <a:xfrm>
            <a:off x="1187624" y="3212306"/>
            <a:ext cx="50405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p:nvPr/>
        </p:nvCxnSpPr>
        <p:spPr bwMode="auto">
          <a:xfrm>
            <a:off x="1439652" y="3932386"/>
            <a:ext cx="0" cy="129681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Objeto 15"/>
          <p:cNvGraphicFramePr>
            <a:graphicFrameLocks noChangeAspect="1"/>
          </p:cNvGraphicFramePr>
          <p:nvPr>
            <p:extLst>
              <p:ext uri="{D42A27DB-BD31-4B8C-83A1-F6EECF244321}">
                <p14:modId xmlns:p14="http://schemas.microsoft.com/office/powerpoint/2010/main" val="1634584418"/>
              </p:ext>
            </p:extLst>
          </p:nvPr>
        </p:nvGraphicFramePr>
        <p:xfrm>
          <a:off x="990389" y="5229200"/>
          <a:ext cx="898525" cy="1077913"/>
        </p:xfrm>
        <a:graphic>
          <a:graphicData uri="http://schemas.openxmlformats.org/presentationml/2006/ole">
            <mc:AlternateContent xmlns:mc="http://schemas.openxmlformats.org/markup-compatibility/2006">
              <mc:Choice xmlns:v="urn:schemas-microsoft-com:vml" Requires="v">
                <p:oleObj spid="_x0000_s923625" name="Equation" r:id="rId8" imgW="215640" imgH="253800" progId="Equation.DSMT4">
                  <p:embed/>
                </p:oleObj>
              </mc:Choice>
              <mc:Fallback>
                <p:oleObj name="Equation" r:id="rId8" imgW="215640" imgH="253800" progId="Equation.DSMT4">
                  <p:embed/>
                  <p:pic>
                    <p:nvPicPr>
                      <p:cNvPr id="0" name="Objeto 3"/>
                      <p:cNvPicPr>
                        <a:picLocks noChangeAspect="1" noChangeArrowheads="1"/>
                      </p:cNvPicPr>
                      <p:nvPr/>
                    </p:nvPicPr>
                    <p:blipFill>
                      <a:blip r:embed="rId9"/>
                      <a:srcRect/>
                      <a:stretch>
                        <a:fillRect/>
                      </a:stretch>
                    </p:blipFill>
                    <p:spPr bwMode="auto">
                      <a:xfrm>
                        <a:off x="990389" y="5229200"/>
                        <a:ext cx="898525" cy="1077913"/>
                      </a:xfrm>
                      <a:prstGeom prst="rect">
                        <a:avLst/>
                      </a:prstGeom>
                      <a:solidFill>
                        <a:srgbClr val="F2F2F2"/>
                      </a:solidFill>
                      <a:ln w="9525" algn="ctr">
                        <a:solidFill>
                          <a:srgbClr val="0000FF"/>
                        </a:solidFill>
                        <a:miter lim="800000"/>
                        <a:headEnd/>
                        <a:tailEnd/>
                      </a:ln>
                    </p:spPr>
                  </p:pic>
                </p:oleObj>
              </mc:Fallback>
            </mc:AlternateContent>
          </a:graphicData>
        </a:graphic>
      </p:graphicFrame>
      <p:cxnSp>
        <p:nvCxnSpPr>
          <p:cNvPr id="14" name="Conector de seta reta 8"/>
          <p:cNvCxnSpPr/>
          <p:nvPr/>
        </p:nvCxnSpPr>
        <p:spPr bwMode="auto">
          <a:xfrm>
            <a:off x="8353151" y="3686174"/>
            <a:ext cx="0" cy="1863212"/>
          </a:xfrm>
          <a:prstGeom prst="straightConnector1">
            <a:avLst/>
          </a:prstGeom>
          <a:noFill/>
          <a:ln w="50800" cap="flat" cmpd="sng" algn="ctr">
            <a:solidFill>
              <a:schemeClr val="accent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tângulo 16"/>
          <p:cNvSpPr/>
          <p:nvPr/>
        </p:nvSpPr>
        <p:spPr>
          <a:xfrm>
            <a:off x="3218625" y="5087721"/>
            <a:ext cx="4865434" cy="923330"/>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Tende a zero pois as ações</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Após o período de estabilização </a:t>
            </a: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Não tem mais efeito sobre a planta</a:t>
            </a:r>
          </a:p>
        </p:txBody>
      </p:sp>
      <p:sp>
        <p:nvSpPr>
          <p:cNvPr id="18" name="Retângulo de cantos arredondados 6"/>
          <p:cNvSpPr/>
          <p:nvPr/>
        </p:nvSpPr>
        <p:spPr bwMode="auto">
          <a:xfrm>
            <a:off x="8353151" y="3108728"/>
            <a:ext cx="835968" cy="864096"/>
          </a:xfrm>
          <a:prstGeom prst="roundRect">
            <a:avLst/>
          </a:prstGeom>
          <a:noFill/>
          <a:ln w="508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2195"/>
                                        </p:tgtEl>
                                        <p:attrNameLst>
                                          <p:attrName>style.visibility</p:attrName>
                                        </p:attrNameLst>
                                      </p:cBhvr>
                                      <p:to>
                                        <p:strVal val="visible"/>
                                      </p:to>
                                    </p:set>
                                    <p:animEffect transition="in" filter="fade">
                                      <p:cBhvr>
                                        <p:cTn id="7" dur="1000"/>
                                        <p:tgtEl>
                                          <p:spTgt spid="392195"/>
                                        </p:tgtEl>
                                      </p:cBhvr>
                                    </p:animEffect>
                                    <p:anim calcmode="lin" valueType="num">
                                      <p:cBhvr>
                                        <p:cTn id="8" dur="1000" fill="hold"/>
                                        <p:tgtEl>
                                          <p:spTgt spid="392195"/>
                                        </p:tgtEl>
                                        <p:attrNameLst>
                                          <p:attrName>ppt_x</p:attrName>
                                        </p:attrNameLst>
                                      </p:cBhvr>
                                      <p:tavLst>
                                        <p:tav tm="0">
                                          <p:val>
                                            <p:strVal val="#ppt_x"/>
                                          </p:val>
                                        </p:tav>
                                        <p:tav tm="100000">
                                          <p:val>
                                            <p:strVal val="#ppt_x"/>
                                          </p:val>
                                        </p:tav>
                                      </p:tavLst>
                                    </p:anim>
                                    <p:anim calcmode="lin" valueType="num">
                                      <p:cBhvr>
                                        <p:cTn id="9" dur="1000" fill="hold"/>
                                        <p:tgtEl>
                                          <p:spTgt spid="3921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2207"/>
                                        </p:tgtEl>
                                        <p:attrNameLst>
                                          <p:attrName>style.visibility</p:attrName>
                                        </p:attrNameLst>
                                      </p:cBhvr>
                                      <p:to>
                                        <p:strVal val="visible"/>
                                      </p:to>
                                    </p:set>
                                    <p:animEffect transition="in" filter="fade">
                                      <p:cBhvr>
                                        <p:cTn id="13" dur="1000"/>
                                        <p:tgtEl>
                                          <p:spTgt spid="392207"/>
                                        </p:tgtEl>
                                      </p:cBhvr>
                                    </p:animEffect>
                                    <p:anim calcmode="lin" valueType="num">
                                      <p:cBhvr>
                                        <p:cTn id="14" dur="1000" fill="hold"/>
                                        <p:tgtEl>
                                          <p:spTgt spid="392207"/>
                                        </p:tgtEl>
                                        <p:attrNameLst>
                                          <p:attrName>ppt_x</p:attrName>
                                        </p:attrNameLst>
                                      </p:cBhvr>
                                      <p:tavLst>
                                        <p:tav tm="0">
                                          <p:val>
                                            <p:strVal val="#ppt_x"/>
                                          </p:val>
                                        </p:tav>
                                        <p:tav tm="100000">
                                          <p:val>
                                            <p:strVal val="#ppt_x"/>
                                          </p:val>
                                        </p:tav>
                                      </p:tavLst>
                                    </p:anim>
                                    <p:anim calcmode="lin" valueType="num">
                                      <p:cBhvr>
                                        <p:cTn id="15" dur="1000" fill="hold"/>
                                        <p:tgtEl>
                                          <p:spTgt spid="3922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92215"/>
                                        </p:tgtEl>
                                        <p:attrNameLst>
                                          <p:attrName>style.visibility</p:attrName>
                                        </p:attrNameLst>
                                      </p:cBhvr>
                                      <p:to>
                                        <p:strVal val="visible"/>
                                      </p:to>
                                    </p:set>
                                    <p:animEffect transition="in" filter="fade">
                                      <p:cBhvr>
                                        <p:cTn id="47" dur="1000"/>
                                        <p:tgtEl>
                                          <p:spTgt spid="392215"/>
                                        </p:tgtEl>
                                      </p:cBhvr>
                                    </p:animEffect>
                                    <p:anim calcmode="lin" valueType="num">
                                      <p:cBhvr>
                                        <p:cTn id="48" dur="1000" fill="hold"/>
                                        <p:tgtEl>
                                          <p:spTgt spid="392215"/>
                                        </p:tgtEl>
                                        <p:attrNameLst>
                                          <p:attrName>ppt_x</p:attrName>
                                        </p:attrNameLst>
                                      </p:cBhvr>
                                      <p:tavLst>
                                        <p:tav tm="0">
                                          <p:val>
                                            <p:strVal val="#ppt_x"/>
                                          </p:val>
                                        </p:tav>
                                        <p:tav tm="100000">
                                          <p:val>
                                            <p:strVal val="#ppt_x"/>
                                          </p:val>
                                        </p:tav>
                                      </p:tavLst>
                                    </p:anim>
                                    <p:anim calcmode="lin" valueType="num">
                                      <p:cBhvr>
                                        <p:cTn id="49" dur="1000" fill="hold"/>
                                        <p:tgtEl>
                                          <p:spTgt spid="3922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p:bldP spid="7" grpId="0" animBg="1"/>
      <p:bldP spid="20" grpId="0"/>
      <p:bldP spid="13" grpId="0" animBg="1"/>
      <p:bldP spid="17" grpId="0"/>
      <p:bldP spid="18"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5"/>
          <p:cNvSpPr>
            <a:spLocks noGrp="1"/>
          </p:cNvSpPr>
          <p:nvPr>
            <p:ph type="sldNum" sz="quarter" idx="12"/>
          </p:nvPr>
        </p:nvSpPr>
        <p:spPr/>
        <p:txBody>
          <a:bodyPr/>
          <a:lstStyle/>
          <a:p>
            <a:fld id="{A16A37A4-F688-4652-B352-B1847F7A75F3}" type="slidenum">
              <a:rPr lang="pt-BR" altLang="pt-BR"/>
              <a:pPr/>
              <a:t>219</a:t>
            </a:fld>
            <a:endParaRPr lang="pt-BR" altLang="pt-BR"/>
          </a:p>
        </p:txBody>
      </p:sp>
      <p:sp>
        <p:nvSpPr>
          <p:cNvPr id="394242"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394248" name="Object 8"/>
          <p:cNvGraphicFramePr>
            <a:graphicFrameLocks noChangeAspect="1"/>
          </p:cNvGraphicFramePr>
          <p:nvPr>
            <p:extLst>
              <p:ext uri="{D42A27DB-BD31-4B8C-83A1-F6EECF244321}">
                <p14:modId xmlns:p14="http://schemas.microsoft.com/office/powerpoint/2010/main" val="850581110"/>
              </p:ext>
            </p:extLst>
          </p:nvPr>
        </p:nvGraphicFramePr>
        <p:xfrm>
          <a:off x="251520" y="1412776"/>
          <a:ext cx="8640960" cy="2972808"/>
        </p:xfrm>
        <a:graphic>
          <a:graphicData uri="http://schemas.openxmlformats.org/presentationml/2006/ole">
            <mc:AlternateContent xmlns:mc="http://schemas.openxmlformats.org/markup-compatibility/2006">
              <mc:Choice xmlns:v="urn:schemas-microsoft-com:vml" Requires="v">
                <p:oleObj spid="_x0000_s947769" name="Equation" r:id="rId4" imgW="3454400" imgH="1193800" progId="Equation.DSMT4">
                  <p:embed/>
                </p:oleObj>
              </mc:Choice>
              <mc:Fallback>
                <p:oleObj name="Equation" r:id="rId4" imgW="3454400" imgH="1193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12776"/>
                        <a:ext cx="8640960" cy="297280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94250"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94249" name="Object 9"/>
          <p:cNvGraphicFramePr>
            <a:graphicFrameLocks noChangeAspect="1"/>
          </p:cNvGraphicFramePr>
          <p:nvPr>
            <p:extLst>
              <p:ext uri="{D42A27DB-BD31-4B8C-83A1-F6EECF244321}">
                <p14:modId xmlns:p14="http://schemas.microsoft.com/office/powerpoint/2010/main" val="52621698"/>
              </p:ext>
            </p:extLst>
          </p:nvPr>
        </p:nvGraphicFramePr>
        <p:xfrm>
          <a:off x="214313" y="4581128"/>
          <a:ext cx="7992555" cy="1872208"/>
        </p:xfrm>
        <a:graphic>
          <a:graphicData uri="http://schemas.openxmlformats.org/presentationml/2006/ole">
            <mc:AlternateContent xmlns:mc="http://schemas.openxmlformats.org/markup-compatibility/2006">
              <mc:Choice xmlns:v="urn:schemas-microsoft-com:vml" Requires="v">
                <p:oleObj spid="_x0000_s947770" name="Equation" r:id="rId6" imgW="1828800" imgH="431800" progId="Equation.DSMT4">
                  <p:embed/>
                </p:oleObj>
              </mc:Choice>
              <mc:Fallback>
                <p:oleObj name="Equation" r:id="rId6" imgW="1828800" imgH="4318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4581128"/>
                        <a:ext cx="7992555" cy="187220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1259632" y="2492896"/>
            <a:ext cx="4176464" cy="94627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Seta para baixo 2"/>
          <p:cNvSpPr/>
          <p:nvPr/>
        </p:nvSpPr>
        <p:spPr bwMode="auto">
          <a:xfrm>
            <a:off x="1979712" y="3439174"/>
            <a:ext cx="772664" cy="1501994"/>
          </a:xfrm>
          <a:prstGeom prst="downArrow">
            <a:avLst/>
          </a:prstGeom>
          <a:solidFill>
            <a:srgbClr val="FF0000"/>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1979712" y="4941168"/>
            <a:ext cx="1008112"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7884368" y="2313220"/>
            <a:ext cx="1080120" cy="94627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8424428" y="3259498"/>
            <a:ext cx="0" cy="93067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6"/>
          <p:cNvSpPr/>
          <p:nvPr/>
        </p:nvSpPr>
        <p:spPr>
          <a:xfrm>
            <a:off x="4385510" y="4186172"/>
            <a:ext cx="4562467" cy="954107"/>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Predição sem</a:t>
            </a:r>
          </a:p>
          <a:p>
            <a:pPr algn="ct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ações de controle futuras</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4248"/>
                                        </p:tgtEl>
                                        <p:attrNameLst>
                                          <p:attrName>style.visibility</p:attrName>
                                        </p:attrNameLst>
                                      </p:cBhvr>
                                      <p:to>
                                        <p:strVal val="visible"/>
                                      </p:to>
                                    </p:set>
                                    <p:animEffect transition="in" filter="fade">
                                      <p:cBhvr>
                                        <p:cTn id="7" dur="1000"/>
                                        <p:tgtEl>
                                          <p:spTgt spid="394248"/>
                                        </p:tgtEl>
                                      </p:cBhvr>
                                    </p:animEffect>
                                    <p:anim calcmode="lin" valueType="num">
                                      <p:cBhvr>
                                        <p:cTn id="8" dur="1000" fill="hold"/>
                                        <p:tgtEl>
                                          <p:spTgt spid="394248"/>
                                        </p:tgtEl>
                                        <p:attrNameLst>
                                          <p:attrName>ppt_x</p:attrName>
                                        </p:attrNameLst>
                                      </p:cBhvr>
                                      <p:tavLst>
                                        <p:tav tm="0">
                                          <p:val>
                                            <p:strVal val="#ppt_x"/>
                                          </p:val>
                                        </p:tav>
                                        <p:tav tm="100000">
                                          <p:val>
                                            <p:strVal val="#ppt_x"/>
                                          </p:val>
                                        </p:tav>
                                      </p:tavLst>
                                    </p:anim>
                                    <p:anim calcmode="lin" valueType="num">
                                      <p:cBhvr>
                                        <p:cTn id="9" dur="1000" fill="hold"/>
                                        <p:tgtEl>
                                          <p:spTgt spid="3942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94249"/>
                                        </p:tgtEl>
                                        <p:attrNameLst>
                                          <p:attrName>style.visibility</p:attrName>
                                        </p:attrNameLst>
                                      </p:cBhvr>
                                      <p:to>
                                        <p:strVal val="visible"/>
                                      </p:to>
                                    </p:set>
                                    <p:animEffect transition="in" filter="fade">
                                      <p:cBhvr>
                                        <p:cTn id="24" dur="1000"/>
                                        <p:tgtEl>
                                          <p:spTgt spid="394249"/>
                                        </p:tgtEl>
                                      </p:cBhvr>
                                    </p:animEffect>
                                    <p:anim calcmode="lin" valueType="num">
                                      <p:cBhvr>
                                        <p:cTn id="25" dur="1000" fill="hold"/>
                                        <p:tgtEl>
                                          <p:spTgt spid="394249"/>
                                        </p:tgtEl>
                                        <p:attrNameLst>
                                          <p:attrName>ppt_x</p:attrName>
                                        </p:attrNameLst>
                                      </p:cBhvr>
                                      <p:tavLst>
                                        <p:tav tm="0">
                                          <p:val>
                                            <p:strVal val="#ppt_x"/>
                                          </p:val>
                                        </p:tav>
                                        <p:tav tm="100000">
                                          <p:val>
                                            <p:strVal val="#ppt_x"/>
                                          </p:val>
                                        </p:tav>
                                      </p:tavLst>
                                    </p:anim>
                                    <p:anim calcmode="lin" valueType="num">
                                      <p:cBhvr>
                                        <p:cTn id="26" dur="1000" fill="hold"/>
                                        <p:tgtEl>
                                          <p:spTgt spid="3942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0EFC4175-5952-45AB-A688-77AD537CC6D7}" type="slidenum">
              <a:rPr lang="pt-BR" altLang="pt-BR"/>
              <a:pPr/>
              <a:t>22</a:t>
            </a:fld>
            <a:endParaRPr lang="pt-BR" altLang="pt-BR"/>
          </a:p>
        </p:txBody>
      </p:sp>
      <p:sp>
        <p:nvSpPr>
          <p:cNvPr id="150530" name="Text Box 2"/>
          <p:cNvSpPr txBox="1">
            <a:spLocks noChangeArrowheads="1"/>
          </p:cNvSpPr>
          <p:nvPr/>
        </p:nvSpPr>
        <p:spPr bwMode="auto">
          <a:xfrm>
            <a:off x="860089" y="1916832"/>
            <a:ext cx="799306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Tx/>
              <a:buAutoNum type="arabicPeriod"/>
            </a:pPr>
            <a:r>
              <a:rPr lang="pt-BR" altLang="pt-BR" sz="3600" i="1" dirty="0">
                <a:latin typeface="Arial Narrow" pitchFamily="34" charset="0"/>
              </a:rPr>
              <a:t>Programação Linear (LP)</a:t>
            </a:r>
          </a:p>
          <a:p>
            <a:pPr eaLnBrk="0" hangingPunct="0">
              <a:buFontTx/>
              <a:buAutoNum type="arabicPeriod"/>
            </a:pPr>
            <a:r>
              <a:rPr lang="pt-BR" altLang="pt-BR" sz="3600" i="1" dirty="0">
                <a:latin typeface="Arial Narrow" pitchFamily="34" charset="0"/>
              </a:rPr>
              <a:t>Programação Não Linear (NLP)</a:t>
            </a:r>
          </a:p>
          <a:p>
            <a:pPr eaLnBrk="0" hangingPunct="0">
              <a:buFontTx/>
              <a:buAutoNum type="arabicPeriod"/>
            </a:pPr>
            <a:r>
              <a:rPr lang="pt-BR" altLang="pt-BR" sz="3600" i="1" dirty="0">
                <a:latin typeface="Arial Narrow" pitchFamily="34" charset="0"/>
              </a:rPr>
              <a:t>Programação Quadrática (QP)</a:t>
            </a:r>
          </a:p>
          <a:p>
            <a:pPr eaLnBrk="0" hangingPunct="0">
              <a:buFontTx/>
              <a:buAutoNum type="arabicPeriod"/>
            </a:pPr>
            <a:r>
              <a:rPr lang="pt-BR" altLang="pt-BR" sz="3600" i="1" dirty="0">
                <a:latin typeface="Arial Narrow" pitchFamily="34" charset="0"/>
              </a:rPr>
              <a:t>Programação Mista Inteira Linear (MILP)</a:t>
            </a:r>
          </a:p>
          <a:p>
            <a:pPr eaLnBrk="0" hangingPunct="0">
              <a:buFontTx/>
              <a:buAutoNum type="arabicPeriod"/>
            </a:pPr>
            <a:r>
              <a:rPr lang="pt-BR" altLang="pt-BR" sz="3600" i="1" dirty="0">
                <a:latin typeface="Arial Narrow" pitchFamily="34" charset="0"/>
              </a:rPr>
              <a:t>Programação Mista Inteira</a:t>
            </a:r>
            <a:r>
              <a:rPr lang="pt-BR" altLang="pt-BR" sz="3600" dirty="0">
                <a:latin typeface="Arial Narrow" pitchFamily="34" charset="0"/>
              </a:rPr>
              <a:t> Não </a:t>
            </a:r>
            <a:r>
              <a:rPr lang="pt-BR" altLang="pt-BR" sz="3600" i="1" dirty="0">
                <a:latin typeface="Arial Narrow" pitchFamily="34" charset="0"/>
              </a:rPr>
              <a:t>Linear (MINLP)</a:t>
            </a:r>
            <a:endParaRPr lang="pt-BR" altLang="pt-BR" i="1" dirty="0">
              <a:latin typeface="Arial Narrow" pitchFamily="34" charset="0"/>
            </a:endParaRPr>
          </a:p>
          <a:p>
            <a:pPr eaLnBrk="0" hangingPunct="0"/>
            <a:endParaRPr lang="pt-BR" altLang="pt-BR" i="1" dirty="0">
              <a:latin typeface="Arial Narrow" pitchFamily="34" charset="0"/>
            </a:endParaRPr>
          </a:p>
        </p:txBody>
      </p:sp>
      <p:sp>
        <p:nvSpPr>
          <p:cNvPr id="150531" name="Rectangle 3"/>
          <p:cNvSpPr>
            <a:spLocks noGrp="1" noChangeArrowheads="1"/>
          </p:cNvSpPr>
          <p:nvPr>
            <p:ph type="title"/>
          </p:nvPr>
        </p:nvSpPr>
        <p:spPr>
          <a:noFill/>
          <a:ln/>
        </p:spPr>
        <p:txBody>
          <a:bodyPr anchor="b"/>
          <a:lstStyle/>
          <a:p>
            <a:r>
              <a:rPr lang="pt-BR" altLang="pt-BR" sz="3600" b="1" dirty="0">
                <a:latin typeface="Times New Roman" pitchFamily="18" charset="0"/>
              </a:rPr>
              <a:t>Resolução de um problema de Otimização</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1579730365"/>
              </p:ext>
            </p:extLst>
          </p:nvPr>
        </p:nvGraphicFramePr>
        <p:xfrm>
          <a:off x="3706742" y="5083460"/>
          <a:ext cx="2695575" cy="719138"/>
        </p:xfrm>
        <a:graphic>
          <a:graphicData uri="http://schemas.openxmlformats.org/presentationml/2006/ole">
            <mc:AlternateContent xmlns:mc="http://schemas.openxmlformats.org/markup-compatibility/2006">
              <mc:Choice xmlns:v="urn:schemas-microsoft-com:vml" Requires="v">
                <p:oleObj spid="_x0000_s1129845" name="Equation" r:id="rId4" imgW="952200" imgH="253800" progId="Equation.DSMT4">
                  <p:embed/>
                </p:oleObj>
              </mc:Choice>
              <mc:Fallback>
                <p:oleObj name="Equation" r:id="rId4" imgW="952200" imgH="253800" progId="Equation.DSMT4">
                  <p:embed/>
                  <p:pic>
                    <p:nvPicPr>
                      <p:cNvPr id="0" name="Object 15"/>
                      <p:cNvPicPr>
                        <a:picLocks noChangeAspect="1" noChangeArrowheads="1"/>
                      </p:cNvPicPr>
                      <p:nvPr/>
                    </p:nvPicPr>
                    <p:blipFill>
                      <a:blip r:embed="rId5"/>
                      <a:srcRect/>
                      <a:stretch>
                        <a:fillRect/>
                      </a:stretch>
                    </p:blipFill>
                    <p:spPr bwMode="auto">
                      <a:xfrm>
                        <a:off x="3706742" y="5083460"/>
                        <a:ext cx="2695575" cy="71913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Espaço Reservado para Número de Slide 5"/>
          <p:cNvSpPr>
            <a:spLocks noGrp="1"/>
          </p:cNvSpPr>
          <p:nvPr>
            <p:ph type="sldNum" sz="quarter" idx="12"/>
          </p:nvPr>
        </p:nvSpPr>
        <p:spPr/>
        <p:txBody>
          <a:bodyPr/>
          <a:lstStyle/>
          <a:p>
            <a:fld id="{666D6D78-BFBF-43BF-B372-7FBBF577592C}" type="slidenum">
              <a:rPr lang="pt-BR" altLang="pt-BR"/>
              <a:pPr/>
              <a:t>220</a:t>
            </a:fld>
            <a:endParaRPr lang="pt-BR" altLang="pt-BR"/>
          </a:p>
        </p:txBody>
      </p:sp>
      <p:sp>
        <p:nvSpPr>
          <p:cNvPr id="396290"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396294" name="Object 6"/>
          <p:cNvGraphicFramePr>
            <a:graphicFrameLocks noChangeAspect="1"/>
          </p:cNvGraphicFramePr>
          <p:nvPr>
            <p:extLst>
              <p:ext uri="{D42A27DB-BD31-4B8C-83A1-F6EECF244321}">
                <p14:modId xmlns:p14="http://schemas.microsoft.com/office/powerpoint/2010/main" val="1426410182"/>
              </p:ext>
            </p:extLst>
          </p:nvPr>
        </p:nvGraphicFramePr>
        <p:xfrm>
          <a:off x="863712" y="1412776"/>
          <a:ext cx="6984776" cy="1636142"/>
        </p:xfrm>
        <a:graphic>
          <a:graphicData uri="http://schemas.openxmlformats.org/presentationml/2006/ole">
            <mc:AlternateContent xmlns:mc="http://schemas.openxmlformats.org/markup-compatibility/2006">
              <mc:Choice xmlns:v="urn:schemas-microsoft-com:vml" Requires="v">
                <p:oleObj spid="_x0000_s1129846" name="Equation" r:id="rId6" imgW="1828800" imgH="431800" progId="Equation.DSMT4">
                  <p:embed/>
                </p:oleObj>
              </mc:Choice>
              <mc:Fallback>
                <p:oleObj name="Equation" r:id="rId6" imgW="1828800" imgH="431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712" y="1412776"/>
                        <a:ext cx="6984776" cy="163614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96295" name="Object 7"/>
          <p:cNvGraphicFramePr>
            <a:graphicFrameLocks noChangeAspect="1"/>
          </p:cNvGraphicFramePr>
          <p:nvPr>
            <p:extLst>
              <p:ext uri="{D42A27DB-BD31-4B8C-83A1-F6EECF244321}">
                <p14:modId xmlns:p14="http://schemas.microsoft.com/office/powerpoint/2010/main" val="1722621034"/>
              </p:ext>
            </p:extLst>
          </p:nvPr>
        </p:nvGraphicFramePr>
        <p:xfrm>
          <a:off x="251520" y="3550675"/>
          <a:ext cx="8712968" cy="1178533"/>
        </p:xfrm>
        <a:graphic>
          <a:graphicData uri="http://schemas.openxmlformats.org/presentationml/2006/ole">
            <mc:AlternateContent xmlns:mc="http://schemas.openxmlformats.org/markup-compatibility/2006">
              <mc:Choice xmlns:v="urn:schemas-microsoft-com:vml" Requires="v">
                <p:oleObj spid="_x0000_s1129847" name="Equation" r:id="rId8" imgW="3174840" imgH="431640" progId="Equation.DSMT4">
                  <p:embed/>
                </p:oleObj>
              </mc:Choice>
              <mc:Fallback>
                <p:oleObj name="Equation" r:id="rId8" imgW="3174840" imgH="431640" progId="Equation.DSMT4">
                  <p:embed/>
                  <p:pic>
                    <p:nvPicPr>
                      <p:cNvPr id="0" name="Object 7"/>
                      <p:cNvPicPr>
                        <a:picLocks noChangeAspect="1" noChangeArrowheads="1"/>
                      </p:cNvPicPr>
                      <p:nvPr/>
                    </p:nvPicPr>
                    <p:blipFill>
                      <a:blip r:embed="rId9"/>
                      <a:srcRect/>
                      <a:stretch>
                        <a:fillRect/>
                      </a:stretch>
                    </p:blipFill>
                    <p:spPr bwMode="auto">
                      <a:xfrm>
                        <a:off x="251520" y="3550675"/>
                        <a:ext cx="8712968" cy="117853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96303" name="Object 15"/>
          <p:cNvGraphicFramePr>
            <a:graphicFrameLocks noChangeAspect="1"/>
          </p:cNvGraphicFramePr>
          <p:nvPr>
            <p:extLst>
              <p:ext uri="{D42A27DB-BD31-4B8C-83A1-F6EECF244321}">
                <p14:modId xmlns:p14="http://schemas.microsoft.com/office/powerpoint/2010/main" val="3288766592"/>
              </p:ext>
            </p:extLst>
          </p:nvPr>
        </p:nvGraphicFramePr>
        <p:xfrm>
          <a:off x="971600" y="5013176"/>
          <a:ext cx="2695980" cy="720080"/>
        </p:xfrm>
        <a:graphic>
          <a:graphicData uri="http://schemas.openxmlformats.org/presentationml/2006/ole">
            <mc:AlternateContent xmlns:mc="http://schemas.openxmlformats.org/markup-compatibility/2006">
              <mc:Choice xmlns:v="urn:schemas-microsoft-com:vml" Requires="v">
                <p:oleObj spid="_x0000_s1129848" name="Equation" r:id="rId10" imgW="952200" imgH="253800" progId="Equation.DSMT4">
                  <p:embed/>
                </p:oleObj>
              </mc:Choice>
              <mc:Fallback>
                <p:oleObj name="Equation" r:id="rId10" imgW="952200" imgH="2538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600" y="5013176"/>
                        <a:ext cx="2695980" cy="72008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3203848" y="1340768"/>
            <a:ext cx="3024336" cy="172819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2"/>
          </p:cNvCxnSpPr>
          <p:nvPr/>
        </p:nvCxnSpPr>
        <p:spPr bwMode="auto">
          <a:xfrm>
            <a:off x="4716016" y="3068960"/>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2711802" y="3715308"/>
            <a:ext cx="1212126"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6" idx="2"/>
          </p:cNvCxnSpPr>
          <p:nvPr/>
        </p:nvCxnSpPr>
        <p:spPr bwMode="auto">
          <a:xfrm>
            <a:off x="3317865" y="4507396"/>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Objeto 8"/>
          <p:cNvGraphicFramePr>
            <a:graphicFrameLocks noChangeAspect="1"/>
          </p:cNvGraphicFramePr>
          <p:nvPr>
            <p:extLst>
              <p:ext uri="{D42A27DB-BD31-4B8C-83A1-F6EECF244321}">
                <p14:modId xmlns:p14="http://schemas.microsoft.com/office/powerpoint/2010/main" val="225394522"/>
              </p:ext>
            </p:extLst>
          </p:nvPr>
        </p:nvGraphicFramePr>
        <p:xfrm>
          <a:off x="3327737" y="5877272"/>
          <a:ext cx="4886168" cy="888024"/>
        </p:xfrm>
        <a:graphic>
          <a:graphicData uri="http://schemas.openxmlformats.org/presentationml/2006/ole">
            <mc:AlternateContent xmlns:mc="http://schemas.openxmlformats.org/markup-compatibility/2006">
              <mc:Choice xmlns:v="urn:schemas-microsoft-com:vml" Requires="v">
                <p:oleObj spid="_x0000_s1129849" name="Equation" r:id="rId12" imgW="1384200" imgH="253800" progId="Equation.DSMT4">
                  <p:embed/>
                </p:oleObj>
              </mc:Choice>
              <mc:Fallback>
                <p:oleObj name="Equation" r:id="rId12" imgW="1384200" imgH="253800" progId="Equation.DSMT4">
                  <p:embed/>
                  <p:pic>
                    <p:nvPicPr>
                      <p:cNvPr id="0" name="Object 9"/>
                      <p:cNvPicPr>
                        <a:picLocks noChangeAspect="1" noChangeArrowheads="1"/>
                      </p:cNvPicPr>
                      <p:nvPr/>
                    </p:nvPicPr>
                    <p:blipFill>
                      <a:blip r:embed="rId13"/>
                      <a:srcRect/>
                      <a:stretch>
                        <a:fillRect/>
                      </a:stretch>
                    </p:blipFill>
                    <p:spPr bwMode="auto">
                      <a:xfrm>
                        <a:off x="3327737" y="5877272"/>
                        <a:ext cx="4886168" cy="88802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0" name="Retângulo de cantos arredondados 9"/>
          <p:cNvSpPr/>
          <p:nvPr/>
        </p:nvSpPr>
        <p:spPr bwMode="auto">
          <a:xfrm>
            <a:off x="1835696" y="3429000"/>
            <a:ext cx="7200800" cy="1152128"/>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a:stCxn id="10" idx="2"/>
          </p:cNvCxnSpPr>
          <p:nvPr/>
        </p:nvCxnSpPr>
        <p:spPr bwMode="auto">
          <a:xfrm>
            <a:off x="5436096" y="4581128"/>
            <a:ext cx="0" cy="144016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tângulo de cantos arredondados 16"/>
          <p:cNvSpPr/>
          <p:nvPr/>
        </p:nvSpPr>
        <p:spPr bwMode="auto">
          <a:xfrm>
            <a:off x="4240916" y="3762253"/>
            <a:ext cx="1627228"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a:off x="4716016" y="4550715"/>
            <a:ext cx="0"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6294"/>
                                        </p:tgtEl>
                                        <p:attrNameLst>
                                          <p:attrName>style.visibility</p:attrName>
                                        </p:attrNameLst>
                                      </p:cBhvr>
                                      <p:to>
                                        <p:strVal val="visible"/>
                                      </p:to>
                                    </p:set>
                                    <p:animEffect transition="in" filter="fade">
                                      <p:cBhvr>
                                        <p:cTn id="7" dur="1000"/>
                                        <p:tgtEl>
                                          <p:spTgt spid="396294"/>
                                        </p:tgtEl>
                                      </p:cBhvr>
                                    </p:animEffect>
                                    <p:anim calcmode="lin" valueType="num">
                                      <p:cBhvr>
                                        <p:cTn id="8" dur="1000" fill="hold"/>
                                        <p:tgtEl>
                                          <p:spTgt spid="396294"/>
                                        </p:tgtEl>
                                        <p:attrNameLst>
                                          <p:attrName>ppt_x</p:attrName>
                                        </p:attrNameLst>
                                      </p:cBhvr>
                                      <p:tavLst>
                                        <p:tav tm="0">
                                          <p:val>
                                            <p:strVal val="#ppt_x"/>
                                          </p:val>
                                        </p:tav>
                                        <p:tav tm="100000">
                                          <p:val>
                                            <p:strVal val="#ppt_x"/>
                                          </p:val>
                                        </p:tav>
                                      </p:tavLst>
                                    </p:anim>
                                    <p:anim calcmode="lin" valueType="num">
                                      <p:cBhvr>
                                        <p:cTn id="9" dur="1000" fill="hold"/>
                                        <p:tgtEl>
                                          <p:spTgt spid="396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96295"/>
                                        </p:tgtEl>
                                        <p:attrNameLst>
                                          <p:attrName>style.visibility</p:attrName>
                                        </p:attrNameLst>
                                      </p:cBhvr>
                                      <p:to>
                                        <p:strVal val="visible"/>
                                      </p:to>
                                    </p:set>
                                    <p:animEffect transition="in" filter="fade">
                                      <p:cBhvr>
                                        <p:cTn id="24" dur="1000"/>
                                        <p:tgtEl>
                                          <p:spTgt spid="396295"/>
                                        </p:tgtEl>
                                      </p:cBhvr>
                                    </p:animEffect>
                                    <p:anim calcmode="lin" valueType="num">
                                      <p:cBhvr>
                                        <p:cTn id="25" dur="1000" fill="hold"/>
                                        <p:tgtEl>
                                          <p:spTgt spid="396295"/>
                                        </p:tgtEl>
                                        <p:attrNameLst>
                                          <p:attrName>ppt_x</p:attrName>
                                        </p:attrNameLst>
                                      </p:cBhvr>
                                      <p:tavLst>
                                        <p:tav tm="0">
                                          <p:val>
                                            <p:strVal val="#ppt_x"/>
                                          </p:val>
                                        </p:tav>
                                        <p:tav tm="100000">
                                          <p:val>
                                            <p:strVal val="#ppt_x"/>
                                          </p:val>
                                        </p:tav>
                                      </p:tavLst>
                                    </p:anim>
                                    <p:anim calcmode="lin" valueType="num">
                                      <p:cBhvr>
                                        <p:cTn id="26" dur="1000" fill="hold"/>
                                        <p:tgtEl>
                                          <p:spTgt spid="39629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96303"/>
                                        </p:tgtEl>
                                        <p:attrNameLst>
                                          <p:attrName>style.visibility</p:attrName>
                                        </p:attrNameLst>
                                      </p:cBhvr>
                                      <p:to>
                                        <p:strVal val="visible"/>
                                      </p:to>
                                    </p:set>
                                    <p:animEffect transition="in" filter="fade">
                                      <p:cBhvr>
                                        <p:cTn id="41" dur="1000"/>
                                        <p:tgtEl>
                                          <p:spTgt spid="396303"/>
                                        </p:tgtEl>
                                      </p:cBhvr>
                                    </p:animEffect>
                                    <p:anim calcmode="lin" valueType="num">
                                      <p:cBhvr>
                                        <p:cTn id="42" dur="1000" fill="hold"/>
                                        <p:tgtEl>
                                          <p:spTgt spid="396303"/>
                                        </p:tgtEl>
                                        <p:attrNameLst>
                                          <p:attrName>ppt_x</p:attrName>
                                        </p:attrNameLst>
                                      </p:cBhvr>
                                      <p:tavLst>
                                        <p:tav tm="0">
                                          <p:val>
                                            <p:strVal val="#ppt_x"/>
                                          </p:val>
                                        </p:tav>
                                        <p:tav tm="100000">
                                          <p:val>
                                            <p:strVal val="#ppt_x"/>
                                          </p:val>
                                        </p:tav>
                                      </p:tavLst>
                                    </p:anim>
                                    <p:anim calcmode="lin" valueType="num">
                                      <p:cBhvr>
                                        <p:cTn id="43" dur="1000" fill="hold"/>
                                        <p:tgtEl>
                                          <p:spTgt spid="39630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7"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666D6D78-BFBF-43BF-B372-7FBBF577592C}" type="slidenum">
              <a:rPr lang="pt-BR" altLang="pt-BR"/>
              <a:pPr/>
              <a:t>221</a:t>
            </a:fld>
            <a:endParaRPr lang="pt-BR" altLang="pt-BR"/>
          </a:p>
        </p:txBody>
      </p:sp>
      <p:sp>
        <p:nvSpPr>
          <p:cNvPr id="396290"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396294" name="Object 6"/>
          <p:cNvGraphicFramePr>
            <a:graphicFrameLocks noChangeAspect="1"/>
          </p:cNvGraphicFramePr>
          <p:nvPr>
            <p:extLst>
              <p:ext uri="{D42A27DB-BD31-4B8C-83A1-F6EECF244321}">
                <p14:modId xmlns:p14="http://schemas.microsoft.com/office/powerpoint/2010/main" val="265422619"/>
              </p:ext>
            </p:extLst>
          </p:nvPr>
        </p:nvGraphicFramePr>
        <p:xfrm>
          <a:off x="1331640" y="1484784"/>
          <a:ext cx="6768752" cy="1585539"/>
        </p:xfrm>
        <a:graphic>
          <a:graphicData uri="http://schemas.openxmlformats.org/presentationml/2006/ole">
            <mc:AlternateContent xmlns:mc="http://schemas.openxmlformats.org/markup-compatibility/2006">
              <mc:Choice xmlns:v="urn:schemas-microsoft-com:vml" Requires="v">
                <p:oleObj spid="_x0000_s913260" name="Equation" r:id="rId4" imgW="1828800" imgH="431800" progId="Equation.DSMT4">
                  <p:embed/>
                </p:oleObj>
              </mc:Choice>
              <mc:Fallback>
                <p:oleObj name="Equation" r:id="rId4" imgW="18288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484784"/>
                        <a:ext cx="6768752" cy="158553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96297" name="Object 9"/>
          <p:cNvGraphicFramePr>
            <a:graphicFrameLocks noChangeAspect="1"/>
          </p:cNvGraphicFramePr>
          <p:nvPr>
            <p:extLst>
              <p:ext uri="{D42A27DB-BD31-4B8C-83A1-F6EECF244321}">
                <p14:modId xmlns:p14="http://schemas.microsoft.com/office/powerpoint/2010/main" val="2879309319"/>
              </p:ext>
            </p:extLst>
          </p:nvPr>
        </p:nvGraphicFramePr>
        <p:xfrm>
          <a:off x="32645" y="4845320"/>
          <a:ext cx="9003851" cy="1103960"/>
        </p:xfrm>
        <a:graphic>
          <a:graphicData uri="http://schemas.openxmlformats.org/presentationml/2006/ole">
            <mc:AlternateContent xmlns:mc="http://schemas.openxmlformats.org/markup-compatibility/2006">
              <mc:Choice xmlns:v="urn:schemas-microsoft-com:vml" Requires="v">
                <p:oleObj spid="_x0000_s913261" name="Equation" r:id="rId6" imgW="2565360" imgH="317160" progId="Equation.DSMT4">
                  <p:embed/>
                </p:oleObj>
              </mc:Choice>
              <mc:Fallback>
                <p:oleObj name="Equation" r:id="rId6" imgW="2565360" imgH="317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5" y="4845320"/>
                        <a:ext cx="9003851" cy="110396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166000255"/>
              </p:ext>
            </p:extLst>
          </p:nvPr>
        </p:nvGraphicFramePr>
        <p:xfrm>
          <a:off x="899592" y="3618651"/>
          <a:ext cx="3852119" cy="700817"/>
        </p:xfrm>
        <a:graphic>
          <a:graphicData uri="http://schemas.openxmlformats.org/presentationml/2006/ole">
            <mc:AlternateContent xmlns:mc="http://schemas.openxmlformats.org/markup-compatibility/2006">
              <mc:Choice xmlns:v="urn:schemas-microsoft-com:vml" Requires="v">
                <p:oleObj spid="_x0000_s913262" name="Equation" r:id="rId8" imgW="1384200" imgH="253800" progId="Equation.DSMT4">
                  <p:embed/>
                </p:oleObj>
              </mc:Choice>
              <mc:Fallback>
                <p:oleObj name="Equation" r:id="rId8" imgW="1384200" imgH="253800" progId="Equation.DSMT4">
                  <p:embed/>
                  <p:pic>
                    <p:nvPicPr>
                      <p:cNvPr id="0" name="Objeto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3618651"/>
                        <a:ext cx="3852119" cy="70081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3635896" y="1556792"/>
            <a:ext cx="2880320" cy="151216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5076056" y="3068960"/>
            <a:ext cx="0" cy="18002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09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6294"/>
                                        </p:tgtEl>
                                        <p:attrNameLst>
                                          <p:attrName>style.visibility</p:attrName>
                                        </p:attrNameLst>
                                      </p:cBhvr>
                                      <p:to>
                                        <p:strVal val="visible"/>
                                      </p:to>
                                    </p:set>
                                    <p:animEffect transition="in" filter="fade">
                                      <p:cBhvr>
                                        <p:cTn id="7" dur="1000"/>
                                        <p:tgtEl>
                                          <p:spTgt spid="396294"/>
                                        </p:tgtEl>
                                      </p:cBhvr>
                                    </p:animEffect>
                                    <p:anim calcmode="lin" valueType="num">
                                      <p:cBhvr>
                                        <p:cTn id="8" dur="1000" fill="hold"/>
                                        <p:tgtEl>
                                          <p:spTgt spid="396294"/>
                                        </p:tgtEl>
                                        <p:attrNameLst>
                                          <p:attrName>ppt_x</p:attrName>
                                        </p:attrNameLst>
                                      </p:cBhvr>
                                      <p:tavLst>
                                        <p:tav tm="0">
                                          <p:val>
                                            <p:strVal val="#ppt_x"/>
                                          </p:val>
                                        </p:tav>
                                        <p:tav tm="100000">
                                          <p:val>
                                            <p:strVal val="#ppt_x"/>
                                          </p:val>
                                        </p:tav>
                                      </p:tavLst>
                                    </p:anim>
                                    <p:anim calcmode="lin" valueType="num">
                                      <p:cBhvr>
                                        <p:cTn id="9" dur="1000" fill="hold"/>
                                        <p:tgtEl>
                                          <p:spTgt spid="396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6297"/>
                                        </p:tgtEl>
                                        <p:attrNameLst>
                                          <p:attrName>style.visibility</p:attrName>
                                        </p:attrNameLst>
                                      </p:cBhvr>
                                      <p:to>
                                        <p:strVal val="visible"/>
                                      </p:to>
                                    </p:set>
                                    <p:animEffect transition="in" filter="fade">
                                      <p:cBhvr>
                                        <p:cTn id="31" dur="1000"/>
                                        <p:tgtEl>
                                          <p:spTgt spid="396297"/>
                                        </p:tgtEl>
                                      </p:cBhvr>
                                    </p:animEffect>
                                    <p:anim calcmode="lin" valueType="num">
                                      <p:cBhvr>
                                        <p:cTn id="32" dur="1000" fill="hold"/>
                                        <p:tgtEl>
                                          <p:spTgt spid="396297"/>
                                        </p:tgtEl>
                                        <p:attrNameLst>
                                          <p:attrName>ppt_x</p:attrName>
                                        </p:attrNameLst>
                                      </p:cBhvr>
                                      <p:tavLst>
                                        <p:tav tm="0">
                                          <p:val>
                                            <p:strVal val="#ppt_x"/>
                                          </p:val>
                                        </p:tav>
                                        <p:tav tm="100000">
                                          <p:val>
                                            <p:strVal val="#ppt_x"/>
                                          </p:val>
                                        </p:tav>
                                      </p:tavLst>
                                    </p:anim>
                                    <p:anim calcmode="lin" valueType="num">
                                      <p:cBhvr>
                                        <p:cTn id="33" dur="1000" fill="hold"/>
                                        <p:tgtEl>
                                          <p:spTgt spid="396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F65A0882-4094-40A2-BB1C-4B14D3D61452}" type="slidenum">
              <a:rPr lang="pt-BR" altLang="pt-BR"/>
              <a:pPr/>
              <a:t>222</a:t>
            </a:fld>
            <a:endParaRPr lang="pt-BR" altLang="pt-BR"/>
          </a:p>
        </p:txBody>
      </p:sp>
      <p:sp>
        <p:nvSpPr>
          <p:cNvPr id="398338"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398341" name="Object 5"/>
          <p:cNvGraphicFramePr>
            <a:graphicFrameLocks noChangeAspect="1"/>
          </p:cNvGraphicFramePr>
          <p:nvPr>
            <p:extLst>
              <p:ext uri="{D42A27DB-BD31-4B8C-83A1-F6EECF244321}">
                <p14:modId xmlns:p14="http://schemas.microsoft.com/office/powerpoint/2010/main" val="3581355566"/>
              </p:ext>
            </p:extLst>
          </p:nvPr>
        </p:nvGraphicFramePr>
        <p:xfrm>
          <a:off x="35737" y="1496452"/>
          <a:ext cx="9108263" cy="1111260"/>
        </p:xfrm>
        <a:graphic>
          <a:graphicData uri="http://schemas.openxmlformats.org/presentationml/2006/ole">
            <mc:AlternateContent xmlns:mc="http://schemas.openxmlformats.org/markup-compatibility/2006">
              <mc:Choice xmlns:v="urn:schemas-microsoft-com:vml" Requires="v">
                <p:oleObj spid="_x0000_s918086" name="Equation" r:id="rId4" imgW="2577960" imgH="317160" progId="Equation.DSMT4">
                  <p:embed/>
                </p:oleObj>
              </mc:Choice>
              <mc:Fallback>
                <p:oleObj name="Equation" r:id="rId4" imgW="2577960" imgH="31716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7" y="1496452"/>
                        <a:ext cx="9108263" cy="111126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98347" name="Rectangle 11"/>
          <p:cNvSpPr>
            <a:spLocks noChangeArrowheads="1"/>
          </p:cNvSpPr>
          <p:nvPr/>
        </p:nvSpPr>
        <p:spPr bwMode="auto">
          <a:xfrm>
            <a:off x="3024188" y="1665287"/>
            <a:ext cx="881062" cy="935037"/>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48" name="AutoShape 12"/>
          <p:cNvSpPr>
            <a:spLocks noChangeArrowheads="1"/>
          </p:cNvSpPr>
          <p:nvPr/>
        </p:nvSpPr>
        <p:spPr bwMode="auto">
          <a:xfrm>
            <a:off x="3249612" y="2616993"/>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49" name="WordArt 13"/>
          <p:cNvSpPr>
            <a:spLocks noChangeArrowheads="1" noChangeShapeType="1" noTextEdit="1"/>
          </p:cNvSpPr>
          <p:nvPr/>
        </p:nvSpPr>
        <p:spPr bwMode="auto">
          <a:xfrm>
            <a:off x="3492500" y="3429000"/>
            <a:ext cx="352425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a:ln w="9525">
                  <a:solidFill>
                    <a:srgbClr val="000000"/>
                  </a:solidFill>
                  <a:round/>
                  <a:headEnd/>
                  <a:tailEnd/>
                </a:ln>
                <a:solidFill>
                  <a:srgbClr val="000000"/>
                </a:solidFill>
                <a:latin typeface="Arial Black"/>
              </a:rPr>
              <a:t>Ganho estático do processo</a:t>
            </a:r>
          </a:p>
        </p:txBody>
      </p:sp>
      <p:sp>
        <p:nvSpPr>
          <p:cNvPr id="398350" name="Oval 14"/>
          <p:cNvSpPr>
            <a:spLocks noChangeArrowheads="1"/>
          </p:cNvSpPr>
          <p:nvPr/>
        </p:nvSpPr>
        <p:spPr bwMode="auto">
          <a:xfrm>
            <a:off x="1475655" y="1484313"/>
            <a:ext cx="1258019" cy="1296987"/>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51" name="WordArt 15"/>
          <p:cNvSpPr>
            <a:spLocks noChangeArrowheads="1" noChangeShapeType="1" noTextEdit="1"/>
          </p:cNvSpPr>
          <p:nvPr/>
        </p:nvSpPr>
        <p:spPr bwMode="auto">
          <a:xfrm>
            <a:off x="758825" y="4293096"/>
            <a:ext cx="2733675" cy="194496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Sem as futuras</a:t>
            </a:r>
          </a:p>
          <a:p>
            <a:r>
              <a:rPr lang="pt-BR" kern="10" dirty="0">
                <a:ln w="9525">
                  <a:solidFill>
                    <a:srgbClr val="000000"/>
                  </a:solidFill>
                  <a:round/>
                  <a:headEnd/>
                  <a:tailEnd/>
                </a:ln>
                <a:solidFill>
                  <a:srgbClr val="000000"/>
                </a:solidFill>
                <a:latin typeface="Arial Black"/>
              </a:rPr>
              <a:t>ações de controle</a:t>
            </a:r>
          </a:p>
        </p:txBody>
      </p:sp>
      <p:sp>
        <p:nvSpPr>
          <p:cNvPr id="398352" name="Line 16"/>
          <p:cNvSpPr>
            <a:spLocks noChangeShapeType="1"/>
          </p:cNvSpPr>
          <p:nvPr/>
        </p:nvSpPr>
        <p:spPr bwMode="auto">
          <a:xfrm>
            <a:off x="2104664" y="2781300"/>
            <a:ext cx="0" cy="18002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53" name="Oval 17"/>
          <p:cNvSpPr>
            <a:spLocks noChangeArrowheads="1"/>
          </p:cNvSpPr>
          <p:nvPr/>
        </p:nvSpPr>
        <p:spPr bwMode="auto">
          <a:xfrm>
            <a:off x="-34924" y="1439286"/>
            <a:ext cx="1222548" cy="1296987"/>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54" name="WordArt 18"/>
          <p:cNvSpPr>
            <a:spLocks noChangeArrowheads="1" noChangeShapeType="1" noTextEdit="1"/>
          </p:cNvSpPr>
          <p:nvPr/>
        </p:nvSpPr>
        <p:spPr bwMode="auto">
          <a:xfrm>
            <a:off x="0" y="3429000"/>
            <a:ext cx="2733675" cy="11525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Com as ações</a:t>
            </a:r>
          </a:p>
          <a:p>
            <a:r>
              <a:rPr lang="pt-BR" kern="10" dirty="0">
                <a:ln w="9525">
                  <a:solidFill>
                    <a:srgbClr val="000000"/>
                  </a:solidFill>
                  <a:round/>
                  <a:headEnd/>
                  <a:tailEnd/>
                </a:ln>
                <a:solidFill>
                  <a:srgbClr val="000000"/>
                </a:solidFill>
                <a:latin typeface="Arial Black"/>
              </a:rPr>
              <a:t> de controle</a:t>
            </a:r>
          </a:p>
        </p:txBody>
      </p:sp>
      <p:sp>
        <p:nvSpPr>
          <p:cNvPr id="398355" name="Line 19"/>
          <p:cNvSpPr>
            <a:spLocks noChangeShapeType="1"/>
          </p:cNvSpPr>
          <p:nvPr/>
        </p:nvSpPr>
        <p:spPr bwMode="auto">
          <a:xfrm>
            <a:off x="539552" y="2781300"/>
            <a:ext cx="0" cy="6477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8357" name="Rectangle 21"/>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98356" name="Object 20"/>
          <p:cNvGraphicFramePr>
            <a:graphicFrameLocks noChangeAspect="1"/>
          </p:cNvGraphicFramePr>
          <p:nvPr>
            <p:extLst>
              <p:ext uri="{D42A27DB-BD31-4B8C-83A1-F6EECF244321}">
                <p14:modId xmlns:p14="http://schemas.microsoft.com/office/powerpoint/2010/main" val="3061195157"/>
              </p:ext>
            </p:extLst>
          </p:nvPr>
        </p:nvGraphicFramePr>
        <p:xfrm>
          <a:off x="4067944" y="4293096"/>
          <a:ext cx="4896544" cy="1674623"/>
        </p:xfrm>
        <a:graphic>
          <a:graphicData uri="http://schemas.openxmlformats.org/presentationml/2006/ole">
            <mc:AlternateContent xmlns:mc="http://schemas.openxmlformats.org/markup-compatibility/2006">
              <mc:Choice xmlns:v="urn:schemas-microsoft-com:vml" Requires="v">
                <p:oleObj spid="_x0000_s918087" name="Equation" r:id="rId6" imgW="748975" imgH="253890" progId="Equation.DSMT4">
                  <p:embed/>
                </p:oleObj>
              </mc:Choice>
              <mc:Fallback>
                <p:oleObj name="Equation" r:id="rId6" imgW="748975" imgH="25389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4293096"/>
                        <a:ext cx="4896544" cy="167462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107504" y="1196752"/>
            <a:ext cx="2626171" cy="180020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2733674" y="2996952"/>
            <a:ext cx="1622302" cy="158457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4211960" y="4581525"/>
            <a:ext cx="1368152" cy="122373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de cantos arredondados 6"/>
          <p:cNvSpPr/>
          <p:nvPr/>
        </p:nvSpPr>
        <p:spPr bwMode="auto">
          <a:xfrm>
            <a:off x="4427984" y="1439286"/>
            <a:ext cx="4392488" cy="129698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p:nvPr/>
        </p:nvCxnSpPr>
        <p:spPr bwMode="auto">
          <a:xfrm>
            <a:off x="8172400" y="2781300"/>
            <a:ext cx="0" cy="180022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8341"/>
                                        </p:tgtEl>
                                        <p:attrNameLst>
                                          <p:attrName>style.visibility</p:attrName>
                                        </p:attrNameLst>
                                      </p:cBhvr>
                                      <p:to>
                                        <p:strVal val="visible"/>
                                      </p:to>
                                    </p:set>
                                    <p:animEffect transition="in" filter="fade">
                                      <p:cBhvr>
                                        <p:cTn id="7" dur="1000"/>
                                        <p:tgtEl>
                                          <p:spTgt spid="398341"/>
                                        </p:tgtEl>
                                      </p:cBhvr>
                                    </p:animEffect>
                                    <p:anim calcmode="lin" valueType="num">
                                      <p:cBhvr>
                                        <p:cTn id="8" dur="1000" fill="hold"/>
                                        <p:tgtEl>
                                          <p:spTgt spid="398341"/>
                                        </p:tgtEl>
                                        <p:attrNameLst>
                                          <p:attrName>ppt_x</p:attrName>
                                        </p:attrNameLst>
                                      </p:cBhvr>
                                      <p:tavLst>
                                        <p:tav tm="0">
                                          <p:val>
                                            <p:strVal val="#ppt_x"/>
                                          </p:val>
                                        </p:tav>
                                        <p:tav tm="100000">
                                          <p:val>
                                            <p:strVal val="#ppt_x"/>
                                          </p:val>
                                        </p:tav>
                                      </p:tavLst>
                                    </p:anim>
                                    <p:anim calcmode="lin" valueType="num">
                                      <p:cBhvr>
                                        <p:cTn id="9" dur="1000" fill="hold"/>
                                        <p:tgtEl>
                                          <p:spTgt spid="3983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8350"/>
                                        </p:tgtEl>
                                        <p:attrNameLst>
                                          <p:attrName>style.visibility</p:attrName>
                                        </p:attrNameLst>
                                      </p:cBhvr>
                                      <p:to>
                                        <p:strVal val="visible"/>
                                      </p:to>
                                    </p:set>
                                    <p:animEffect transition="in" filter="fade">
                                      <p:cBhvr>
                                        <p:cTn id="14" dur="1000"/>
                                        <p:tgtEl>
                                          <p:spTgt spid="398350"/>
                                        </p:tgtEl>
                                      </p:cBhvr>
                                    </p:animEffect>
                                    <p:anim calcmode="lin" valueType="num">
                                      <p:cBhvr>
                                        <p:cTn id="15" dur="1000" fill="hold"/>
                                        <p:tgtEl>
                                          <p:spTgt spid="398350"/>
                                        </p:tgtEl>
                                        <p:attrNameLst>
                                          <p:attrName>ppt_x</p:attrName>
                                        </p:attrNameLst>
                                      </p:cBhvr>
                                      <p:tavLst>
                                        <p:tav tm="0">
                                          <p:val>
                                            <p:strVal val="#ppt_x"/>
                                          </p:val>
                                        </p:tav>
                                        <p:tav tm="100000">
                                          <p:val>
                                            <p:strVal val="#ppt_x"/>
                                          </p:val>
                                        </p:tav>
                                      </p:tavLst>
                                    </p:anim>
                                    <p:anim calcmode="lin" valueType="num">
                                      <p:cBhvr>
                                        <p:cTn id="16" dur="1000" fill="hold"/>
                                        <p:tgtEl>
                                          <p:spTgt spid="3983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8352"/>
                                        </p:tgtEl>
                                        <p:attrNameLst>
                                          <p:attrName>style.visibility</p:attrName>
                                        </p:attrNameLst>
                                      </p:cBhvr>
                                      <p:to>
                                        <p:strVal val="visible"/>
                                      </p:to>
                                    </p:set>
                                    <p:animEffect transition="in" filter="fade">
                                      <p:cBhvr>
                                        <p:cTn id="19" dur="1000"/>
                                        <p:tgtEl>
                                          <p:spTgt spid="398352"/>
                                        </p:tgtEl>
                                      </p:cBhvr>
                                    </p:animEffect>
                                    <p:anim calcmode="lin" valueType="num">
                                      <p:cBhvr>
                                        <p:cTn id="20" dur="1000" fill="hold"/>
                                        <p:tgtEl>
                                          <p:spTgt spid="398352"/>
                                        </p:tgtEl>
                                        <p:attrNameLst>
                                          <p:attrName>ppt_x</p:attrName>
                                        </p:attrNameLst>
                                      </p:cBhvr>
                                      <p:tavLst>
                                        <p:tav tm="0">
                                          <p:val>
                                            <p:strVal val="#ppt_x"/>
                                          </p:val>
                                        </p:tav>
                                        <p:tav tm="100000">
                                          <p:val>
                                            <p:strVal val="#ppt_x"/>
                                          </p:val>
                                        </p:tav>
                                      </p:tavLst>
                                    </p:anim>
                                    <p:anim calcmode="lin" valueType="num">
                                      <p:cBhvr>
                                        <p:cTn id="21" dur="1000" fill="hold"/>
                                        <p:tgtEl>
                                          <p:spTgt spid="3983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8351"/>
                                        </p:tgtEl>
                                        <p:attrNameLst>
                                          <p:attrName>style.visibility</p:attrName>
                                        </p:attrNameLst>
                                      </p:cBhvr>
                                      <p:to>
                                        <p:strVal val="visible"/>
                                      </p:to>
                                    </p:set>
                                    <p:animEffect transition="in" filter="fade">
                                      <p:cBhvr>
                                        <p:cTn id="24" dur="1000"/>
                                        <p:tgtEl>
                                          <p:spTgt spid="398351"/>
                                        </p:tgtEl>
                                      </p:cBhvr>
                                    </p:animEffect>
                                    <p:anim calcmode="lin" valueType="num">
                                      <p:cBhvr>
                                        <p:cTn id="25" dur="1000" fill="hold"/>
                                        <p:tgtEl>
                                          <p:spTgt spid="398351"/>
                                        </p:tgtEl>
                                        <p:attrNameLst>
                                          <p:attrName>ppt_x</p:attrName>
                                        </p:attrNameLst>
                                      </p:cBhvr>
                                      <p:tavLst>
                                        <p:tav tm="0">
                                          <p:val>
                                            <p:strVal val="#ppt_x"/>
                                          </p:val>
                                        </p:tav>
                                        <p:tav tm="100000">
                                          <p:val>
                                            <p:strVal val="#ppt_x"/>
                                          </p:val>
                                        </p:tav>
                                      </p:tavLst>
                                    </p:anim>
                                    <p:anim calcmode="lin" valueType="num">
                                      <p:cBhvr>
                                        <p:cTn id="26" dur="1000" fill="hold"/>
                                        <p:tgtEl>
                                          <p:spTgt spid="39835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8353"/>
                                        </p:tgtEl>
                                        <p:attrNameLst>
                                          <p:attrName>style.visibility</p:attrName>
                                        </p:attrNameLst>
                                      </p:cBhvr>
                                      <p:to>
                                        <p:strVal val="visible"/>
                                      </p:to>
                                    </p:set>
                                    <p:animEffect transition="in" filter="fade">
                                      <p:cBhvr>
                                        <p:cTn id="31" dur="1000"/>
                                        <p:tgtEl>
                                          <p:spTgt spid="398353"/>
                                        </p:tgtEl>
                                      </p:cBhvr>
                                    </p:animEffect>
                                    <p:anim calcmode="lin" valueType="num">
                                      <p:cBhvr>
                                        <p:cTn id="32" dur="1000" fill="hold"/>
                                        <p:tgtEl>
                                          <p:spTgt spid="398353"/>
                                        </p:tgtEl>
                                        <p:attrNameLst>
                                          <p:attrName>ppt_x</p:attrName>
                                        </p:attrNameLst>
                                      </p:cBhvr>
                                      <p:tavLst>
                                        <p:tav tm="0">
                                          <p:val>
                                            <p:strVal val="#ppt_x"/>
                                          </p:val>
                                        </p:tav>
                                        <p:tav tm="100000">
                                          <p:val>
                                            <p:strVal val="#ppt_x"/>
                                          </p:val>
                                        </p:tav>
                                      </p:tavLst>
                                    </p:anim>
                                    <p:anim calcmode="lin" valueType="num">
                                      <p:cBhvr>
                                        <p:cTn id="33" dur="1000" fill="hold"/>
                                        <p:tgtEl>
                                          <p:spTgt spid="39835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98355"/>
                                        </p:tgtEl>
                                        <p:attrNameLst>
                                          <p:attrName>style.visibility</p:attrName>
                                        </p:attrNameLst>
                                      </p:cBhvr>
                                      <p:to>
                                        <p:strVal val="visible"/>
                                      </p:to>
                                    </p:set>
                                    <p:animEffect transition="in" filter="fade">
                                      <p:cBhvr>
                                        <p:cTn id="36" dur="1000"/>
                                        <p:tgtEl>
                                          <p:spTgt spid="398355"/>
                                        </p:tgtEl>
                                      </p:cBhvr>
                                    </p:animEffect>
                                    <p:anim calcmode="lin" valueType="num">
                                      <p:cBhvr>
                                        <p:cTn id="37" dur="1000" fill="hold"/>
                                        <p:tgtEl>
                                          <p:spTgt spid="398355"/>
                                        </p:tgtEl>
                                        <p:attrNameLst>
                                          <p:attrName>ppt_x</p:attrName>
                                        </p:attrNameLst>
                                      </p:cBhvr>
                                      <p:tavLst>
                                        <p:tav tm="0">
                                          <p:val>
                                            <p:strVal val="#ppt_x"/>
                                          </p:val>
                                        </p:tav>
                                        <p:tav tm="100000">
                                          <p:val>
                                            <p:strVal val="#ppt_x"/>
                                          </p:val>
                                        </p:tav>
                                      </p:tavLst>
                                    </p:anim>
                                    <p:anim calcmode="lin" valueType="num">
                                      <p:cBhvr>
                                        <p:cTn id="38" dur="1000" fill="hold"/>
                                        <p:tgtEl>
                                          <p:spTgt spid="3983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8354"/>
                                        </p:tgtEl>
                                        <p:attrNameLst>
                                          <p:attrName>style.visibility</p:attrName>
                                        </p:attrNameLst>
                                      </p:cBhvr>
                                      <p:to>
                                        <p:strVal val="visible"/>
                                      </p:to>
                                    </p:set>
                                    <p:animEffect transition="in" filter="fade">
                                      <p:cBhvr>
                                        <p:cTn id="41" dur="1000"/>
                                        <p:tgtEl>
                                          <p:spTgt spid="398354"/>
                                        </p:tgtEl>
                                      </p:cBhvr>
                                    </p:animEffect>
                                    <p:anim calcmode="lin" valueType="num">
                                      <p:cBhvr>
                                        <p:cTn id="42" dur="1000" fill="hold"/>
                                        <p:tgtEl>
                                          <p:spTgt spid="398354"/>
                                        </p:tgtEl>
                                        <p:attrNameLst>
                                          <p:attrName>ppt_x</p:attrName>
                                        </p:attrNameLst>
                                      </p:cBhvr>
                                      <p:tavLst>
                                        <p:tav tm="0">
                                          <p:val>
                                            <p:strVal val="#ppt_x"/>
                                          </p:val>
                                        </p:tav>
                                        <p:tav tm="100000">
                                          <p:val>
                                            <p:strVal val="#ppt_x"/>
                                          </p:val>
                                        </p:tav>
                                      </p:tavLst>
                                    </p:anim>
                                    <p:anim calcmode="lin" valueType="num">
                                      <p:cBhvr>
                                        <p:cTn id="43" dur="1000" fill="hold"/>
                                        <p:tgtEl>
                                          <p:spTgt spid="39835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98347"/>
                                        </p:tgtEl>
                                        <p:attrNameLst>
                                          <p:attrName>style.visibility</p:attrName>
                                        </p:attrNameLst>
                                      </p:cBhvr>
                                      <p:to>
                                        <p:strVal val="visible"/>
                                      </p:to>
                                    </p:set>
                                    <p:animEffect transition="in" filter="fade">
                                      <p:cBhvr>
                                        <p:cTn id="48" dur="1000"/>
                                        <p:tgtEl>
                                          <p:spTgt spid="398347"/>
                                        </p:tgtEl>
                                      </p:cBhvr>
                                    </p:animEffect>
                                    <p:anim calcmode="lin" valueType="num">
                                      <p:cBhvr>
                                        <p:cTn id="49" dur="1000" fill="hold"/>
                                        <p:tgtEl>
                                          <p:spTgt spid="398347"/>
                                        </p:tgtEl>
                                        <p:attrNameLst>
                                          <p:attrName>ppt_x</p:attrName>
                                        </p:attrNameLst>
                                      </p:cBhvr>
                                      <p:tavLst>
                                        <p:tav tm="0">
                                          <p:val>
                                            <p:strVal val="#ppt_x"/>
                                          </p:val>
                                        </p:tav>
                                        <p:tav tm="100000">
                                          <p:val>
                                            <p:strVal val="#ppt_x"/>
                                          </p:val>
                                        </p:tav>
                                      </p:tavLst>
                                    </p:anim>
                                    <p:anim calcmode="lin" valueType="num">
                                      <p:cBhvr>
                                        <p:cTn id="50" dur="1000" fill="hold"/>
                                        <p:tgtEl>
                                          <p:spTgt spid="39834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98348"/>
                                        </p:tgtEl>
                                        <p:attrNameLst>
                                          <p:attrName>style.visibility</p:attrName>
                                        </p:attrNameLst>
                                      </p:cBhvr>
                                      <p:to>
                                        <p:strVal val="visible"/>
                                      </p:to>
                                    </p:set>
                                    <p:animEffect transition="in" filter="fade">
                                      <p:cBhvr>
                                        <p:cTn id="53" dur="1000"/>
                                        <p:tgtEl>
                                          <p:spTgt spid="398348"/>
                                        </p:tgtEl>
                                      </p:cBhvr>
                                    </p:animEffect>
                                    <p:anim calcmode="lin" valueType="num">
                                      <p:cBhvr>
                                        <p:cTn id="54" dur="1000" fill="hold"/>
                                        <p:tgtEl>
                                          <p:spTgt spid="398348"/>
                                        </p:tgtEl>
                                        <p:attrNameLst>
                                          <p:attrName>ppt_x</p:attrName>
                                        </p:attrNameLst>
                                      </p:cBhvr>
                                      <p:tavLst>
                                        <p:tav tm="0">
                                          <p:val>
                                            <p:strVal val="#ppt_x"/>
                                          </p:val>
                                        </p:tav>
                                        <p:tav tm="100000">
                                          <p:val>
                                            <p:strVal val="#ppt_x"/>
                                          </p:val>
                                        </p:tav>
                                      </p:tavLst>
                                    </p:anim>
                                    <p:anim calcmode="lin" valueType="num">
                                      <p:cBhvr>
                                        <p:cTn id="55" dur="1000" fill="hold"/>
                                        <p:tgtEl>
                                          <p:spTgt spid="39834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98349"/>
                                        </p:tgtEl>
                                        <p:attrNameLst>
                                          <p:attrName>style.visibility</p:attrName>
                                        </p:attrNameLst>
                                      </p:cBhvr>
                                      <p:to>
                                        <p:strVal val="visible"/>
                                      </p:to>
                                    </p:set>
                                    <p:animEffect transition="in" filter="fade">
                                      <p:cBhvr>
                                        <p:cTn id="58" dur="1000"/>
                                        <p:tgtEl>
                                          <p:spTgt spid="398349"/>
                                        </p:tgtEl>
                                      </p:cBhvr>
                                    </p:animEffect>
                                    <p:anim calcmode="lin" valueType="num">
                                      <p:cBhvr>
                                        <p:cTn id="59" dur="1000" fill="hold"/>
                                        <p:tgtEl>
                                          <p:spTgt spid="398349"/>
                                        </p:tgtEl>
                                        <p:attrNameLst>
                                          <p:attrName>ppt_x</p:attrName>
                                        </p:attrNameLst>
                                      </p:cBhvr>
                                      <p:tavLst>
                                        <p:tav tm="0">
                                          <p:val>
                                            <p:strVal val="#ppt_x"/>
                                          </p:val>
                                        </p:tav>
                                        <p:tav tm="100000">
                                          <p:val>
                                            <p:strVal val="#ppt_x"/>
                                          </p:val>
                                        </p:tav>
                                      </p:tavLst>
                                    </p:anim>
                                    <p:anim calcmode="lin" valueType="num">
                                      <p:cBhvr>
                                        <p:cTn id="60" dur="1000" fill="hold"/>
                                        <p:tgtEl>
                                          <p:spTgt spid="39834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98356"/>
                                        </p:tgtEl>
                                        <p:attrNameLst>
                                          <p:attrName>style.visibility</p:attrName>
                                        </p:attrNameLst>
                                      </p:cBhvr>
                                      <p:to>
                                        <p:strVal val="visible"/>
                                      </p:to>
                                    </p:set>
                                    <p:animEffect transition="in" filter="fade">
                                      <p:cBhvr>
                                        <p:cTn id="75" dur="1000"/>
                                        <p:tgtEl>
                                          <p:spTgt spid="398356"/>
                                        </p:tgtEl>
                                      </p:cBhvr>
                                    </p:animEffect>
                                    <p:anim calcmode="lin" valueType="num">
                                      <p:cBhvr>
                                        <p:cTn id="76" dur="1000" fill="hold"/>
                                        <p:tgtEl>
                                          <p:spTgt spid="398356"/>
                                        </p:tgtEl>
                                        <p:attrNameLst>
                                          <p:attrName>ppt_x</p:attrName>
                                        </p:attrNameLst>
                                      </p:cBhvr>
                                      <p:tavLst>
                                        <p:tav tm="0">
                                          <p:val>
                                            <p:strVal val="#ppt_x"/>
                                          </p:val>
                                        </p:tav>
                                        <p:tav tm="100000">
                                          <p:val>
                                            <p:strVal val="#ppt_x"/>
                                          </p:val>
                                        </p:tav>
                                      </p:tavLst>
                                    </p:anim>
                                    <p:anim calcmode="lin" valueType="num">
                                      <p:cBhvr>
                                        <p:cTn id="77" dur="1000" fill="hold"/>
                                        <p:tgtEl>
                                          <p:spTgt spid="3983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7" grpId="0" animBg="1"/>
      <p:bldP spid="398348" grpId="0" animBg="1"/>
      <p:bldP spid="398349" grpId="0"/>
      <p:bldP spid="398350" grpId="0" animBg="1"/>
      <p:bldP spid="398351" grpId="0"/>
      <p:bldP spid="398352" grpId="0" animBg="1"/>
      <p:bldP spid="398353" grpId="0" animBg="1"/>
      <p:bldP spid="398354" grpId="0"/>
      <p:bldP spid="398355" grpId="0" animBg="1"/>
      <p:bldP spid="2" grpId="0" animBg="1"/>
      <p:bldP spid="6" grpId="0" animBg="1"/>
      <p:bldP spid="7"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1BF06BF0-AE3D-4824-A7E7-2CFE1F0A5335}" type="slidenum">
              <a:rPr lang="pt-BR" altLang="pt-BR"/>
              <a:pPr/>
              <a:t>223</a:t>
            </a:fld>
            <a:endParaRPr lang="pt-BR" altLang="pt-BR"/>
          </a:p>
        </p:txBody>
      </p:sp>
      <p:sp>
        <p:nvSpPr>
          <p:cNvPr id="400386"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400397" name="Rectangle 13"/>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00399" name="Rectangle 15"/>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A camada interna do MPC está preocupada com a dinâmica para se atingir o </a:t>
            </a:r>
            <a:r>
              <a:rPr lang="pt-BR" altLang="pt-BR" sz="2400" i="1" dirty="0" err="1"/>
              <a:t>setpoint</a:t>
            </a:r>
            <a:r>
              <a:rPr lang="pt-BR" altLang="pt-BR" sz="2400" dirty="0"/>
              <a:t> definido pela camada externa, tendo como índice de desempenho o somatório quadrático dos erros durante o horizonte de predição do controlador.</a:t>
            </a:r>
          </a:p>
          <a:p>
            <a:r>
              <a:rPr lang="pt-BR" altLang="pt-BR" sz="2400" dirty="0"/>
              <a:t>A camada externa de otimização está preocupada em definir esse </a:t>
            </a:r>
            <a:r>
              <a:rPr lang="pt-BR" altLang="pt-BR" sz="2400" i="1" dirty="0" err="1"/>
              <a:t>setpoint</a:t>
            </a:r>
            <a:r>
              <a:rPr lang="pt-BR" altLang="pt-BR" sz="2400" dirty="0"/>
              <a:t>, também chamado de </a:t>
            </a:r>
            <a:r>
              <a:rPr lang="pt-BR" altLang="pt-BR" sz="2400" i="1" dirty="0" err="1"/>
              <a:t>target</a:t>
            </a:r>
            <a:r>
              <a:rPr lang="pt-BR" altLang="pt-BR" sz="2400" dirty="0"/>
              <a:t>, observando, normalmente, aspectos econômicos. Dentro desta camada de otimização tem-se apenas a informação do ganho estático, visto que a dinâmica não é relevante para esta camada, enquanto que na camada do MPC a informação completa do processo, dinâmica e estática, é importante.</a:t>
            </a:r>
            <a:r>
              <a:rPr lang="pt-BR" altLang="pt-BR" dirty="0"/>
              <a:t>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5"/>
          <p:cNvSpPr>
            <a:spLocks noGrp="1"/>
          </p:cNvSpPr>
          <p:nvPr>
            <p:ph type="sldNum" sz="quarter" idx="12"/>
          </p:nvPr>
        </p:nvSpPr>
        <p:spPr/>
        <p:txBody>
          <a:bodyPr/>
          <a:lstStyle/>
          <a:p>
            <a:fld id="{EC2B98AB-FCB2-4A29-A2B5-8450AE80FE64}" type="slidenum">
              <a:rPr lang="pt-BR" altLang="pt-BR"/>
              <a:pPr/>
              <a:t>224</a:t>
            </a:fld>
            <a:endParaRPr lang="pt-BR" altLang="pt-BR"/>
          </a:p>
        </p:txBody>
      </p:sp>
      <p:sp>
        <p:nvSpPr>
          <p:cNvPr id="402434"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402435" name="Object 3"/>
          <p:cNvGraphicFramePr>
            <a:graphicFrameLocks noChangeAspect="1"/>
          </p:cNvGraphicFramePr>
          <p:nvPr>
            <p:extLst>
              <p:ext uri="{D42A27DB-BD31-4B8C-83A1-F6EECF244321}">
                <p14:modId xmlns:p14="http://schemas.microsoft.com/office/powerpoint/2010/main" val="23609698"/>
              </p:ext>
            </p:extLst>
          </p:nvPr>
        </p:nvGraphicFramePr>
        <p:xfrm>
          <a:off x="229383" y="1571179"/>
          <a:ext cx="8735105" cy="1065733"/>
        </p:xfrm>
        <a:graphic>
          <a:graphicData uri="http://schemas.openxmlformats.org/presentationml/2006/ole">
            <mc:AlternateContent xmlns:mc="http://schemas.openxmlformats.org/markup-compatibility/2006">
              <mc:Choice xmlns:v="urn:schemas-microsoft-com:vml" Requires="v">
                <p:oleObj spid="_x0000_s907852" name="Equation" r:id="rId4" imgW="2577960" imgH="317160" progId="Equation.DSMT4">
                  <p:embed/>
                </p:oleObj>
              </mc:Choice>
              <mc:Fallback>
                <p:oleObj name="Equation" r:id="rId4" imgW="2577960" imgH="3171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83" y="1571179"/>
                        <a:ext cx="8735105" cy="106573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02447" name="Object 15"/>
          <p:cNvGraphicFramePr>
            <a:graphicFrameLocks noChangeAspect="1"/>
          </p:cNvGraphicFramePr>
          <p:nvPr>
            <p:extLst>
              <p:ext uri="{D42A27DB-BD31-4B8C-83A1-F6EECF244321}">
                <p14:modId xmlns:p14="http://schemas.microsoft.com/office/powerpoint/2010/main" val="143430509"/>
              </p:ext>
            </p:extLst>
          </p:nvPr>
        </p:nvGraphicFramePr>
        <p:xfrm>
          <a:off x="251520" y="3590797"/>
          <a:ext cx="8784976" cy="1619276"/>
        </p:xfrm>
        <a:graphic>
          <a:graphicData uri="http://schemas.openxmlformats.org/presentationml/2006/ole">
            <mc:AlternateContent xmlns:mc="http://schemas.openxmlformats.org/markup-compatibility/2006">
              <mc:Choice xmlns:v="urn:schemas-microsoft-com:vml" Requires="v">
                <p:oleObj spid="_x0000_s907853" name="Equation" r:id="rId6" imgW="1701800" imgH="317500" progId="Equation.DSMT4">
                  <p:embed/>
                </p:oleObj>
              </mc:Choice>
              <mc:Fallback>
                <p:oleObj name="Equation" r:id="rId6" imgW="1701800" imgH="3175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590797"/>
                        <a:ext cx="8784976" cy="161927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02456" name="Rectangle 24"/>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251520" y="1427163"/>
            <a:ext cx="1008112" cy="128175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2"/>
          </p:cNvCxnSpPr>
          <p:nvPr/>
        </p:nvCxnSpPr>
        <p:spPr bwMode="auto">
          <a:xfrm>
            <a:off x="755576" y="2708920"/>
            <a:ext cx="0" cy="86454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de cantos arredondados 4"/>
          <p:cNvSpPr/>
          <p:nvPr/>
        </p:nvSpPr>
        <p:spPr bwMode="auto">
          <a:xfrm>
            <a:off x="107504" y="3573463"/>
            <a:ext cx="1440160" cy="165573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Retângulo de cantos arredondados 11"/>
          <p:cNvSpPr/>
          <p:nvPr/>
        </p:nvSpPr>
        <p:spPr bwMode="auto">
          <a:xfrm>
            <a:off x="4055244" y="1534209"/>
            <a:ext cx="2676996" cy="128175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3" name="Conector de seta reta 12"/>
          <p:cNvCxnSpPr>
            <a:stCxn id="12" idx="2"/>
          </p:cNvCxnSpPr>
          <p:nvPr/>
        </p:nvCxnSpPr>
        <p:spPr bwMode="auto">
          <a:xfrm>
            <a:off x="5393742" y="2815966"/>
            <a:ext cx="17388" cy="104508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de cantos arredondados 13"/>
          <p:cNvSpPr/>
          <p:nvPr/>
        </p:nvSpPr>
        <p:spPr bwMode="auto">
          <a:xfrm>
            <a:off x="5411130" y="3607208"/>
            <a:ext cx="1440160" cy="165573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6938756" y="1513784"/>
            <a:ext cx="1809708" cy="128175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a:stCxn id="17" idx="2"/>
          </p:cNvCxnSpPr>
          <p:nvPr/>
        </p:nvCxnSpPr>
        <p:spPr bwMode="auto">
          <a:xfrm>
            <a:off x="7843610" y="2795541"/>
            <a:ext cx="0" cy="86454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tângulo de cantos arredondados 18"/>
          <p:cNvSpPr/>
          <p:nvPr/>
        </p:nvSpPr>
        <p:spPr bwMode="auto">
          <a:xfrm>
            <a:off x="7226788" y="3660084"/>
            <a:ext cx="1737700" cy="165573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a:stCxn id="14" idx="2"/>
          </p:cNvCxnSpPr>
          <p:nvPr/>
        </p:nvCxnSpPr>
        <p:spPr bwMode="auto">
          <a:xfrm>
            <a:off x="6131210" y="5262945"/>
            <a:ext cx="0" cy="61432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19"/>
          <p:cNvSpPr/>
          <p:nvPr/>
        </p:nvSpPr>
        <p:spPr>
          <a:xfrm>
            <a:off x="5411130" y="5860955"/>
            <a:ext cx="1454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uirv</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fade">
                                      <p:cBhvr>
                                        <p:cTn id="7" dur="1000"/>
                                        <p:tgtEl>
                                          <p:spTgt spid="402435"/>
                                        </p:tgtEl>
                                      </p:cBhvr>
                                    </p:animEffect>
                                    <p:anim calcmode="lin" valueType="num">
                                      <p:cBhvr>
                                        <p:cTn id="8" dur="1000" fill="hold"/>
                                        <p:tgtEl>
                                          <p:spTgt spid="402435"/>
                                        </p:tgtEl>
                                        <p:attrNameLst>
                                          <p:attrName>ppt_x</p:attrName>
                                        </p:attrNameLst>
                                      </p:cBhvr>
                                      <p:tavLst>
                                        <p:tav tm="0">
                                          <p:val>
                                            <p:strVal val="#ppt_x"/>
                                          </p:val>
                                        </p:tav>
                                        <p:tav tm="100000">
                                          <p:val>
                                            <p:strVal val="#ppt_x"/>
                                          </p:val>
                                        </p:tav>
                                      </p:tavLst>
                                    </p:anim>
                                    <p:anim calcmode="lin" valueType="num">
                                      <p:cBhvr>
                                        <p:cTn id="9" dur="1000" fill="hold"/>
                                        <p:tgtEl>
                                          <p:spTgt spid="4024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02447"/>
                                        </p:tgtEl>
                                        <p:attrNameLst>
                                          <p:attrName>style.visibility</p:attrName>
                                        </p:attrNameLst>
                                      </p:cBhvr>
                                      <p:to>
                                        <p:strVal val="visible"/>
                                      </p:to>
                                    </p:set>
                                    <p:animEffect transition="in" filter="fade">
                                      <p:cBhvr>
                                        <p:cTn id="24" dur="1000"/>
                                        <p:tgtEl>
                                          <p:spTgt spid="402447"/>
                                        </p:tgtEl>
                                      </p:cBhvr>
                                    </p:animEffect>
                                    <p:anim calcmode="lin" valueType="num">
                                      <p:cBhvr>
                                        <p:cTn id="25" dur="1000" fill="hold"/>
                                        <p:tgtEl>
                                          <p:spTgt spid="402447"/>
                                        </p:tgtEl>
                                        <p:attrNameLst>
                                          <p:attrName>ppt_x</p:attrName>
                                        </p:attrNameLst>
                                      </p:cBhvr>
                                      <p:tavLst>
                                        <p:tav tm="0">
                                          <p:val>
                                            <p:strVal val="#ppt_x"/>
                                          </p:val>
                                        </p:tav>
                                        <p:tav tm="100000">
                                          <p:val>
                                            <p:strVal val="#ppt_x"/>
                                          </p:val>
                                        </p:tav>
                                      </p:tavLst>
                                    </p:anim>
                                    <p:anim calcmode="lin" valueType="num">
                                      <p:cBhvr>
                                        <p:cTn id="26" dur="1000" fill="hold"/>
                                        <p:tgtEl>
                                          <p:spTgt spid="40244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14" grpId="0" animBg="1"/>
      <p:bldP spid="17" grpId="0" animBg="1"/>
      <p:bldP spid="19" grpId="0" animBg="1"/>
      <p:bldP spid="20"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5"/>
          <p:cNvSpPr>
            <a:spLocks noGrp="1"/>
          </p:cNvSpPr>
          <p:nvPr>
            <p:ph type="sldNum" sz="quarter" idx="12"/>
          </p:nvPr>
        </p:nvSpPr>
        <p:spPr/>
        <p:txBody>
          <a:bodyPr/>
          <a:lstStyle/>
          <a:p>
            <a:fld id="{EC2B98AB-FCB2-4A29-A2B5-8450AE80FE64}" type="slidenum">
              <a:rPr lang="pt-BR" altLang="pt-BR"/>
              <a:pPr/>
              <a:t>225</a:t>
            </a:fld>
            <a:endParaRPr lang="pt-BR" altLang="pt-BR"/>
          </a:p>
        </p:txBody>
      </p:sp>
      <p:sp>
        <p:nvSpPr>
          <p:cNvPr id="402434"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402447" name="Object 15"/>
          <p:cNvGraphicFramePr>
            <a:graphicFrameLocks noChangeAspect="1"/>
          </p:cNvGraphicFramePr>
          <p:nvPr>
            <p:extLst>
              <p:ext uri="{D42A27DB-BD31-4B8C-83A1-F6EECF244321}">
                <p14:modId xmlns:p14="http://schemas.microsoft.com/office/powerpoint/2010/main" val="4018240918"/>
              </p:ext>
            </p:extLst>
          </p:nvPr>
        </p:nvGraphicFramePr>
        <p:xfrm>
          <a:off x="179512" y="1628800"/>
          <a:ext cx="8784976" cy="1619276"/>
        </p:xfrm>
        <a:graphic>
          <a:graphicData uri="http://schemas.openxmlformats.org/presentationml/2006/ole">
            <mc:AlternateContent xmlns:mc="http://schemas.openxmlformats.org/markup-compatibility/2006">
              <mc:Choice xmlns:v="urn:schemas-microsoft-com:vml" Requires="v">
                <p:oleObj spid="_x0000_s1039518" name="Equation" r:id="rId4" imgW="1701800" imgH="317500" progId="Equation.DSMT4">
                  <p:embed/>
                </p:oleObj>
              </mc:Choice>
              <mc:Fallback>
                <p:oleObj name="Equation" r:id="rId4" imgW="1701800" imgH="317500" progId="Equation.DSMT4">
                  <p:embed/>
                  <p:pic>
                    <p:nvPicPr>
                      <p:cNvPr id="402447"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628800"/>
                        <a:ext cx="8784976" cy="161927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02456" name="Rectangle 24"/>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179512" y="3441970"/>
            <a:ext cx="8930650" cy="286232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l"/>
            <a:r>
              <a:rPr lang="pt-BR" sz="3600" b="1" cap="none" spc="0" dirty="0">
                <a:ln/>
                <a:solidFill>
                  <a:schemeClr val="accent4"/>
                </a:solidFill>
                <a:effectLst/>
              </a:rPr>
              <a:t>O </a:t>
            </a:r>
            <a:r>
              <a:rPr lang="pt-BR" sz="3600" b="1" cap="none" spc="0" dirty="0" err="1">
                <a:ln/>
                <a:solidFill>
                  <a:schemeClr val="accent4"/>
                </a:solidFill>
                <a:effectLst/>
              </a:rPr>
              <a:t>otimizador</a:t>
            </a:r>
            <a:r>
              <a:rPr lang="pt-BR" sz="3600" b="1" cap="none" spc="0" dirty="0">
                <a:ln/>
                <a:solidFill>
                  <a:schemeClr val="accent4"/>
                </a:solidFill>
                <a:effectLst/>
              </a:rPr>
              <a:t> busca o par </a:t>
            </a:r>
            <a:r>
              <a:rPr lang="pt-BR" sz="3600" b="1" dirty="0" err="1">
                <a:ln/>
                <a:solidFill>
                  <a:schemeClr val="accent4"/>
                </a:solidFill>
              </a:rPr>
              <a:t>uss</a:t>
            </a:r>
            <a:r>
              <a:rPr lang="pt-BR" sz="3600" b="1" dirty="0">
                <a:ln/>
                <a:solidFill>
                  <a:schemeClr val="accent4"/>
                </a:solidFill>
              </a:rPr>
              <a:t>/</a:t>
            </a:r>
            <a:r>
              <a:rPr lang="pt-BR" sz="3600" b="1" dirty="0" err="1">
                <a:ln/>
                <a:solidFill>
                  <a:schemeClr val="accent4"/>
                </a:solidFill>
              </a:rPr>
              <a:t>yss</a:t>
            </a:r>
            <a:r>
              <a:rPr lang="pt-BR" sz="3600" b="1" dirty="0">
                <a:ln/>
                <a:solidFill>
                  <a:schemeClr val="accent4"/>
                </a:solidFill>
              </a:rPr>
              <a:t> que </a:t>
            </a:r>
          </a:p>
          <a:p>
            <a:pPr algn="l"/>
            <a:r>
              <a:rPr lang="pt-BR" sz="3600" b="1" dirty="0">
                <a:ln/>
                <a:solidFill>
                  <a:schemeClr val="accent4"/>
                </a:solidFill>
              </a:rPr>
              <a:t>otimiza uma </a:t>
            </a:r>
            <a:r>
              <a:rPr lang="pt-BR" sz="3600" b="1" cap="none" spc="0" dirty="0">
                <a:ln/>
                <a:solidFill>
                  <a:schemeClr val="accent4"/>
                </a:solidFill>
                <a:effectLst/>
              </a:rPr>
              <a:t>função objetivo econômica</a:t>
            </a:r>
          </a:p>
          <a:p>
            <a:pPr algn="l"/>
            <a:r>
              <a:rPr lang="pt-BR" sz="3600" b="1" cap="none" spc="0" dirty="0">
                <a:ln/>
                <a:solidFill>
                  <a:schemeClr val="accent4"/>
                </a:solidFill>
                <a:effectLst/>
              </a:rPr>
              <a:t>utilizando</a:t>
            </a:r>
            <a:r>
              <a:rPr lang="pt-BR" sz="3600" b="1" dirty="0">
                <a:ln/>
                <a:solidFill>
                  <a:schemeClr val="accent4"/>
                </a:solidFill>
              </a:rPr>
              <a:t> essa restrição. </a:t>
            </a:r>
          </a:p>
          <a:p>
            <a:pPr algn="l"/>
            <a:r>
              <a:rPr lang="pt-BR" sz="3600" b="1" dirty="0">
                <a:ln/>
                <a:solidFill>
                  <a:schemeClr val="accent4"/>
                </a:solidFill>
              </a:rPr>
              <a:t>Se o valor </a:t>
            </a:r>
            <a:r>
              <a:rPr lang="pt-BR" sz="3600" b="1" cap="none" spc="0" dirty="0">
                <a:ln/>
                <a:solidFill>
                  <a:schemeClr val="accent4"/>
                </a:solidFill>
                <a:effectLst/>
              </a:rPr>
              <a:t>de Sn estiver errado, o par</a:t>
            </a:r>
          </a:p>
          <a:p>
            <a:pPr algn="l"/>
            <a:r>
              <a:rPr lang="pt-BR" sz="3600" b="1" dirty="0">
                <a:ln/>
                <a:solidFill>
                  <a:schemeClr val="accent4"/>
                </a:solidFill>
              </a:rPr>
              <a:t>pode não ser realizável.</a:t>
            </a:r>
            <a:endParaRPr lang="pt-BR" sz="3600" b="1" cap="none" spc="0" dirty="0">
              <a:ln/>
              <a:solidFill>
                <a:schemeClr val="accent4"/>
              </a:solidFill>
              <a:effectLst/>
            </a:endParaRPr>
          </a:p>
        </p:txBody>
      </p:sp>
    </p:spTree>
    <p:extLst>
      <p:ext uri="{BB962C8B-B14F-4D97-AF65-F5344CB8AC3E}">
        <p14:creationId xmlns:p14="http://schemas.microsoft.com/office/powerpoint/2010/main" val="36149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2447"/>
                                        </p:tgtEl>
                                        <p:attrNameLst>
                                          <p:attrName>style.visibility</p:attrName>
                                        </p:attrNameLst>
                                      </p:cBhvr>
                                      <p:to>
                                        <p:strVal val="visible"/>
                                      </p:to>
                                    </p:set>
                                    <p:animEffect transition="in" filter="fade">
                                      <p:cBhvr>
                                        <p:cTn id="7" dur="1000"/>
                                        <p:tgtEl>
                                          <p:spTgt spid="402447"/>
                                        </p:tgtEl>
                                      </p:cBhvr>
                                    </p:animEffect>
                                    <p:anim calcmode="lin" valueType="num">
                                      <p:cBhvr>
                                        <p:cTn id="8" dur="1000" fill="hold"/>
                                        <p:tgtEl>
                                          <p:spTgt spid="402447"/>
                                        </p:tgtEl>
                                        <p:attrNameLst>
                                          <p:attrName>ppt_x</p:attrName>
                                        </p:attrNameLst>
                                      </p:cBhvr>
                                      <p:tavLst>
                                        <p:tav tm="0">
                                          <p:val>
                                            <p:strVal val="#ppt_x"/>
                                          </p:val>
                                        </p:tav>
                                        <p:tav tm="100000">
                                          <p:val>
                                            <p:strVal val="#ppt_x"/>
                                          </p:val>
                                        </p:tav>
                                      </p:tavLst>
                                    </p:anim>
                                    <p:anim calcmode="lin" valueType="num">
                                      <p:cBhvr>
                                        <p:cTn id="9" dur="1000" fill="hold"/>
                                        <p:tgtEl>
                                          <p:spTgt spid="4024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ADEA2F53-5704-4CD2-878A-035AD28388D6}" type="slidenum">
              <a:rPr lang="pt-BR" altLang="pt-BR"/>
              <a:pPr/>
              <a:t>226</a:t>
            </a:fld>
            <a:endParaRPr lang="pt-BR" altLang="pt-BR"/>
          </a:p>
        </p:txBody>
      </p:sp>
      <p:sp>
        <p:nvSpPr>
          <p:cNvPr id="404482"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aphicFrame>
        <p:nvGraphicFramePr>
          <p:cNvPr id="404486" name="Object 6"/>
          <p:cNvGraphicFramePr>
            <a:graphicFrameLocks noChangeAspect="1"/>
          </p:cNvGraphicFramePr>
          <p:nvPr/>
        </p:nvGraphicFramePr>
        <p:xfrm>
          <a:off x="1042988" y="1484313"/>
          <a:ext cx="457200" cy="603250"/>
        </p:xfrm>
        <a:graphic>
          <a:graphicData uri="http://schemas.openxmlformats.org/presentationml/2006/ole">
            <mc:AlternateContent xmlns:mc="http://schemas.openxmlformats.org/markup-compatibility/2006">
              <mc:Choice xmlns:v="urn:schemas-microsoft-com:vml" Requires="v">
                <p:oleObj spid="_x0000_s1103510" name="Equation" r:id="rId4" imgW="241091" imgH="317225" progId="Equation.DSMT4">
                  <p:embed/>
                </p:oleObj>
              </mc:Choice>
              <mc:Fallback>
                <p:oleObj name="Equation" r:id="rId4" imgW="241091" imgH="317225"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484313"/>
                        <a:ext cx="4572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7" name="Object 7"/>
          <p:cNvGraphicFramePr>
            <a:graphicFrameLocks noChangeAspect="1"/>
          </p:cNvGraphicFramePr>
          <p:nvPr/>
        </p:nvGraphicFramePr>
        <p:xfrm>
          <a:off x="971550" y="2276475"/>
          <a:ext cx="601663" cy="530225"/>
        </p:xfrm>
        <a:graphic>
          <a:graphicData uri="http://schemas.openxmlformats.org/presentationml/2006/ole">
            <mc:AlternateContent xmlns:mc="http://schemas.openxmlformats.org/markup-compatibility/2006">
              <mc:Choice xmlns:v="urn:schemas-microsoft-com:vml" Requires="v">
                <p:oleObj spid="_x0000_s1103511" name="Equation" r:id="rId6" imgW="317362" imgH="279279" progId="Equation.DSMT4">
                  <p:embed/>
                </p:oleObj>
              </mc:Choice>
              <mc:Fallback>
                <p:oleObj name="Equation" r:id="rId6" imgW="317362" imgH="279279"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276475"/>
                        <a:ext cx="601663"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8" name="Object 8"/>
          <p:cNvGraphicFramePr>
            <a:graphicFrameLocks noChangeAspect="1"/>
          </p:cNvGraphicFramePr>
          <p:nvPr/>
        </p:nvGraphicFramePr>
        <p:xfrm>
          <a:off x="1042988" y="2884488"/>
          <a:ext cx="463550" cy="544512"/>
        </p:xfrm>
        <a:graphic>
          <a:graphicData uri="http://schemas.openxmlformats.org/presentationml/2006/ole">
            <mc:AlternateContent xmlns:mc="http://schemas.openxmlformats.org/markup-compatibility/2006">
              <mc:Choice xmlns:v="urn:schemas-microsoft-com:vml" Requires="v">
                <p:oleObj spid="_x0000_s1103512" name="Equation" r:id="rId8" imgW="215713" imgH="253780" progId="Equation.DSMT4">
                  <p:embed/>
                </p:oleObj>
              </mc:Choice>
              <mc:Fallback>
                <p:oleObj name="Equation" r:id="rId8" imgW="215713" imgH="2537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2884488"/>
                        <a:ext cx="463550"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9" name="Object 9"/>
          <p:cNvGraphicFramePr>
            <a:graphicFrameLocks noChangeAspect="1"/>
          </p:cNvGraphicFramePr>
          <p:nvPr/>
        </p:nvGraphicFramePr>
        <p:xfrm>
          <a:off x="1042988" y="3644900"/>
          <a:ext cx="576262" cy="493713"/>
        </p:xfrm>
        <a:graphic>
          <a:graphicData uri="http://schemas.openxmlformats.org/presentationml/2006/ole">
            <mc:AlternateContent xmlns:mc="http://schemas.openxmlformats.org/markup-compatibility/2006">
              <mc:Choice xmlns:v="urn:schemas-microsoft-com:vml" Requires="v">
                <p:oleObj spid="_x0000_s1103513" name="Equation" r:id="rId10" imgW="266584" imgH="228501" progId="Equation.DSMT4">
                  <p:embed/>
                </p:oleObj>
              </mc:Choice>
              <mc:Fallback>
                <p:oleObj name="Equation" r:id="rId10" imgW="266584" imgH="228501"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988" y="3644900"/>
                        <a:ext cx="576262"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90" name="Object 10"/>
          <p:cNvGraphicFramePr>
            <a:graphicFrameLocks noChangeAspect="1"/>
          </p:cNvGraphicFramePr>
          <p:nvPr/>
        </p:nvGraphicFramePr>
        <p:xfrm>
          <a:off x="1042988" y="4437063"/>
          <a:ext cx="576262" cy="576262"/>
        </p:xfrm>
        <a:graphic>
          <a:graphicData uri="http://schemas.openxmlformats.org/presentationml/2006/ole">
            <mc:AlternateContent xmlns:mc="http://schemas.openxmlformats.org/markup-compatibility/2006">
              <mc:Choice xmlns:v="urn:schemas-microsoft-com:vml" Requires="v">
                <p:oleObj spid="_x0000_s1103514" name="Equation" r:id="rId12" imgW="228600" imgH="228600" progId="Equation.DSMT4">
                  <p:embed/>
                </p:oleObj>
              </mc:Choice>
              <mc:Fallback>
                <p:oleObj name="Equation" r:id="rId12" imgW="228600" imgH="22860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2988" y="4437063"/>
                        <a:ext cx="576262"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91" name="Object 11"/>
          <p:cNvGraphicFramePr>
            <a:graphicFrameLocks noChangeAspect="1"/>
          </p:cNvGraphicFramePr>
          <p:nvPr/>
        </p:nvGraphicFramePr>
        <p:xfrm>
          <a:off x="6156325" y="4437063"/>
          <a:ext cx="504825" cy="504825"/>
        </p:xfrm>
        <a:graphic>
          <a:graphicData uri="http://schemas.openxmlformats.org/presentationml/2006/ole">
            <mc:AlternateContent xmlns:mc="http://schemas.openxmlformats.org/markup-compatibility/2006">
              <mc:Choice xmlns:v="urn:schemas-microsoft-com:vml" Requires="v">
                <p:oleObj spid="_x0000_s1103515" name="Equation" r:id="rId14" imgW="228600" imgH="228600" progId="Equation.DSMT4">
                  <p:embed/>
                </p:oleObj>
              </mc:Choice>
              <mc:Fallback>
                <p:oleObj name="Equation" r:id="rId14" imgW="228600" imgH="228600" progId="Equation.DSMT4">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325" y="4437063"/>
                        <a:ext cx="5048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92" name="Rectangle 12"/>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04493" name="Rectangle 13"/>
          <p:cNvSpPr>
            <a:spLocks noChangeArrowheads="1"/>
          </p:cNvSpPr>
          <p:nvPr/>
        </p:nvSpPr>
        <p:spPr bwMode="auto">
          <a:xfrm>
            <a:off x="1236663" y="1628775"/>
            <a:ext cx="708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1400">
                <a:cs typeface="Times New Roman" pitchFamily="18" charset="0"/>
              </a:rPr>
              <a:t>: predição para o novo estado estacionário obtido de uma função objetivo econômica</a:t>
            </a:r>
            <a:endParaRPr lang="pt-BR" altLang="pt-BR" sz="2000"/>
          </a:p>
        </p:txBody>
      </p:sp>
      <p:sp>
        <p:nvSpPr>
          <p:cNvPr id="404494" name="Rectangle 14"/>
          <p:cNvSpPr>
            <a:spLocks noChangeArrowheads="1"/>
          </p:cNvSpPr>
          <p:nvPr/>
        </p:nvSpPr>
        <p:spPr bwMode="auto">
          <a:xfrm>
            <a:off x="1343025" y="2348498"/>
            <a:ext cx="7388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1600" dirty="0">
                <a:cs typeface="Times New Roman" pitchFamily="18" charset="0"/>
              </a:rPr>
              <a:t>: situação no futuro </a:t>
            </a:r>
            <a:r>
              <a:rPr lang="pt-BR" altLang="pt-BR" sz="1600" i="1" dirty="0">
                <a:cs typeface="Times New Roman" pitchFamily="18" charset="0"/>
              </a:rPr>
              <a:t>N</a:t>
            </a:r>
            <a:r>
              <a:rPr lang="pt-BR" altLang="pt-BR" sz="1600" dirty="0">
                <a:cs typeface="Times New Roman" pitchFamily="18" charset="0"/>
              </a:rPr>
              <a:t> caso nenhuma ação de controle no futuro seja tomada</a:t>
            </a:r>
            <a:endParaRPr lang="pt-BR" altLang="pt-BR" sz="2400" dirty="0"/>
          </a:p>
        </p:txBody>
      </p:sp>
      <p:sp>
        <p:nvSpPr>
          <p:cNvPr id="404495" name="Rectangle 15"/>
          <p:cNvSpPr>
            <a:spLocks noChangeArrowheads="1"/>
          </p:cNvSpPr>
          <p:nvPr/>
        </p:nvSpPr>
        <p:spPr bwMode="auto">
          <a:xfrm>
            <a:off x="1560513" y="3092450"/>
            <a:ext cx="3011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1600">
                <a:cs typeface="Times New Roman" pitchFamily="18" charset="0"/>
              </a:rPr>
              <a:t>: ganho estático do processo</a:t>
            </a:r>
            <a:endParaRPr lang="pt-BR" altLang="pt-BR" sz="2400"/>
          </a:p>
        </p:txBody>
      </p:sp>
      <p:sp>
        <p:nvSpPr>
          <p:cNvPr id="404496" name="Rectangle 16"/>
          <p:cNvSpPr>
            <a:spLocks noChangeArrowheads="1"/>
          </p:cNvSpPr>
          <p:nvPr/>
        </p:nvSpPr>
        <p:spPr bwMode="auto">
          <a:xfrm>
            <a:off x="1517650" y="3716338"/>
            <a:ext cx="3054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1600">
                <a:cs typeface="Times New Roman" pitchFamily="18" charset="0"/>
              </a:rPr>
              <a:t>: valor atual das manipuladas</a:t>
            </a:r>
            <a:endParaRPr lang="pt-BR" altLang="pt-BR" sz="2400"/>
          </a:p>
        </p:txBody>
      </p:sp>
      <p:sp>
        <p:nvSpPr>
          <p:cNvPr id="404497" name="Rectangle 17"/>
          <p:cNvSpPr>
            <a:spLocks noChangeArrowheads="1"/>
          </p:cNvSpPr>
          <p:nvPr/>
        </p:nvSpPr>
        <p:spPr bwMode="auto">
          <a:xfrm>
            <a:off x="1547813" y="4581525"/>
            <a:ext cx="4759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600">
                <a:cs typeface="Times New Roman" pitchFamily="18" charset="0"/>
              </a:rPr>
              <a:t>: valor desejado para as variáveis manipuladas, </a:t>
            </a:r>
            <a:endParaRPr lang="pt-BR" altLang="pt-BR" sz="240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5"/>
          <p:cNvSpPr>
            <a:spLocks noGrp="1"/>
          </p:cNvSpPr>
          <p:nvPr>
            <p:ph type="sldNum" sz="quarter" idx="12"/>
          </p:nvPr>
        </p:nvSpPr>
        <p:spPr/>
        <p:txBody>
          <a:bodyPr/>
          <a:lstStyle/>
          <a:p>
            <a:fld id="{EC2B98AB-FCB2-4A29-A2B5-8450AE80FE64}" type="slidenum">
              <a:rPr lang="pt-BR" altLang="pt-BR"/>
              <a:pPr/>
              <a:t>227</a:t>
            </a:fld>
            <a:endParaRPr lang="pt-BR" altLang="pt-BR"/>
          </a:p>
        </p:txBody>
      </p:sp>
      <p:sp>
        <p:nvSpPr>
          <p:cNvPr id="402434" name="Rectangle 2"/>
          <p:cNvSpPr>
            <a:spLocks noGrp="1" noChangeArrowheads="1"/>
          </p:cNvSpPr>
          <p:nvPr>
            <p:ph type="title"/>
          </p:nvPr>
        </p:nvSpPr>
        <p:spPr>
          <a:xfrm>
            <a:off x="806450" y="274638"/>
            <a:ext cx="8229600" cy="1143000"/>
          </a:xfrm>
          <a:noFill/>
          <a:ln/>
        </p:spPr>
        <p:txBody>
          <a:bodyPr/>
          <a:lstStyle/>
          <a:p>
            <a:r>
              <a:rPr lang="pt-BR" altLang="pt-BR" b="1" u="sng" dirty="0"/>
              <a:t>Alteração da função objetivo</a:t>
            </a:r>
            <a:br>
              <a:rPr lang="pt-BR" altLang="pt-BR" b="1" u="sng" dirty="0"/>
            </a:br>
            <a:r>
              <a:rPr lang="pt-BR" altLang="pt-BR" b="1" u="sng" dirty="0"/>
              <a:t>MPC em duas camadas</a:t>
            </a:r>
          </a:p>
        </p:txBody>
      </p:sp>
      <p:graphicFrame>
        <p:nvGraphicFramePr>
          <p:cNvPr id="3" name="Objeto 2"/>
          <p:cNvGraphicFramePr>
            <a:graphicFrameLocks noChangeAspect="1"/>
          </p:cNvGraphicFramePr>
          <p:nvPr>
            <p:extLst>
              <p:ext uri="{D42A27DB-BD31-4B8C-83A1-F6EECF244321}">
                <p14:modId xmlns:p14="http://schemas.microsoft.com/office/powerpoint/2010/main" val="430514520"/>
              </p:ext>
            </p:extLst>
          </p:nvPr>
        </p:nvGraphicFramePr>
        <p:xfrm>
          <a:off x="144016" y="2132856"/>
          <a:ext cx="8892480" cy="735050"/>
        </p:xfrm>
        <a:graphic>
          <a:graphicData uri="http://schemas.openxmlformats.org/presentationml/2006/ole">
            <mc:AlternateContent xmlns:mc="http://schemas.openxmlformats.org/markup-compatibility/2006">
              <mc:Choice xmlns:v="urn:schemas-microsoft-com:vml" Requires="v">
                <p:oleObj spid="_x0000_s593527" name="Equation" r:id="rId4" imgW="3594100" imgH="292100" progId="Equation.DSMT4">
                  <p:embed/>
                </p:oleObj>
              </mc:Choice>
              <mc:Fallback>
                <p:oleObj name="Equation" r:id="rId4" imgW="3594100" imgH="2921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16" y="2132856"/>
                        <a:ext cx="8892480" cy="7350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6" name="Retângulo de cantos arredondados 5"/>
          <p:cNvSpPr/>
          <p:nvPr/>
        </p:nvSpPr>
        <p:spPr bwMode="auto">
          <a:xfrm>
            <a:off x="2555776" y="1916832"/>
            <a:ext cx="4752528"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6"/>
          <p:cNvSpPr/>
          <p:nvPr/>
        </p:nvSpPr>
        <p:spPr>
          <a:xfrm>
            <a:off x="144016" y="4008159"/>
            <a:ext cx="8943153"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Grau de importância</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manipulada atingir</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valor ideal</a:t>
            </a:r>
          </a:p>
        </p:txBody>
      </p:sp>
      <p:cxnSp>
        <p:nvCxnSpPr>
          <p:cNvPr id="10" name="Conector de seta reta 9"/>
          <p:cNvCxnSpPr>
            <a:stCxn id="6" idx="2"/>
          </p:cNvCxnSpPr>
          <p:nvPr/>
        </p:nvCxnSpPr>
        <p:spPr bwMode="auto">
          <a:xfrm>
            <a:off x="4932040" y="3140968"/>
            <a:ext cx="0" cy="936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riângulo isósceles 1">
            <a:extLst>
              <a:ext uri="{FF2B5EF4-FFF2-40B4-BE49-F238E27FC236}">
                <a16:creationId xmlns:a16="http://schemas.microsoft.com/office/drawing/2014/main" id="{AEAE84DB-672C-4309-964A-9872E8BD9C1A}"/>
              </a:ext>
            </a:extLst>
          </p:cNvPr>
          <p:cNvSpPr/>
          <p:nvPr/>
        </p:nvSpPr>
        <p:spPr bwMode="auto">
          <a:xfrm>
            <a:off x="6372200" y="2132856"/>
            <a:ext cx="864096" cy="648072"/>
          </a:xfrm>
          <a:prstGeom prst="triangl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a:extLst>
              <a:ext uri="{FF2B5EF4-FFF2-40B4-BE49-F238E27FC236}">
                <a16:creationId xmlns:a16="http://schemas.microsoft.com/office/drawing/2014/main" id="{9F615627-1EF0-47E6-ACA3-865DCCEA535F}"/>
              </a:ext>
            </a:extLst>
          </p:cNvPr>
          <p:cNvSpPr/>
          <p:nvPr/>
        </p:nvSpPr>
        <p:spPr>
          <a:xfrm>
            <a:off x="5178642" y="3193521"/>
            <a:ext cx="3251211" cy="830997"/>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rPr>
              <a:t>Definido pela camada </a:t>
            </a:r>
          </a:p>
          <a:p>
            <a:pPr algn="ctr"/>
            <a:r>
              <a:rPr lang="pt-BR" sz="2400" b="0" cap="none" spc="0" dirty="0">
                <a:ln w="0"/>
                <a:solidFill>
                  <a:schemeClr val="tx1"/>
                </a:solidFill>
                <a:effectLst>
                  <a:outerShdw blurRad="38100" dist="19050" dir="2700000" algn="tl" rotWithShape="0">
                    <a:schemeClr val="dk1">
                      <a:alpha val="40000"/>
                    </a:schemeClr>
                  </a:outerShdw>
                </a:effectLst>
              </a:rPr>
              <a:t>de otimização</a:t>
            </a:r>
          </a:p>
        </p:txBody>
      </p:sp>
    </p:spTree>
    <p:extLst>
      <p:ext uri="{BB962C8B-B14F-4D97-AF65-F5344CB8AC3E}">
        <p14:creationId xmlns:p14="http://schemas.microsoft.com/office/powerpoint/2010/main" val="8407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4"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1F3172B5-D65A-492C-A9E7-5EC800586619}" type="slidenum">
              <a:rPr lang="pt-BR" altLang="pt-BR"/>
              <a:pPr/>
              <a:t>228</a:t>
            </a:fld>
            <a:endParaRPr lang="pt-BR" altLang="pt-BR"/>
          </a:p>
        </p:txBody>
      </p:sp>
      <p:sp>
        <p:nvSpPr>
          <p:cNvPr id="515074"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515088" name="Rectangle 16"/>
          <p:cNvSpPr>
            <a:spLocks noChangeArrowheads="1"/>
          </p:cNvSpPr>
          <p:nvPr/>
        </p:nvSpPr>
        <p:spPr bwMode="auto">
          <a:xfrm>
            <a:off x="0" y="124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15087" name="Object 15"/>
          <p:cNvGraphicFramePr>
            <a:graphicFrameLocks noChangeAspect="1"/>
          </p:cNvGraphicFramePr>
          <p:nvPr/>
        </p:nvGraphicFramePr>
        <p:xfrm>
          <a:off x="2770188" y="1268413"/>
          <a:ext cx="5356225" cy="5380037"/>
        </p:xfrm>
        <a:graphic>
          <a:graphicData uri="http://schemas.openxmlformats.org/presentationml/2006/ole">
            <mc:AlternateContent xmlns:mc="http://schemas.openxmlformats.org/markup-compatibility/2006">
              <mc:Choice xmlns:v="urn:schemas-microsoft-com:vml" Requires="v">
                <p:oleObj spid="_x0000_s515879" name="Imagem de Bitmap" r:id="rId4" imgW="4352381" imgH="4371429" progId="Paint.Picture">
                  <p:embed/>
                </p:oleObj>
              </mc:Choice>
              <mc:Fallback>
                <p:oleObj name="Imagem de Bitmap" r:id="rId4" imgW="4352381" imgH="4371429" progId="Paint.Picture">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8" y="1268413"/>
                        <a:ext cx="5356225" cy="538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Número de Slide 5"/>
          <p:cNvSpPr>
            <a:spLocks noGrp="1"/>
          </p:cNvSpPr>
          <p:nvPr>
            <p:ph type="sldNum" sz="quarter" idx="12"/>
          </p:nvPr>
        </p:nvSpPr>
        <p:spPr/>
        <p:txBody>
          <a:bodyPr/>
          <a:lstStyle/>
          <a:p>
            <a:fld id="{FAB3A82A-3D6C-4E26-9D63-99CDAFE061AF}" type="slidenum">
              <a:rPr lang="pt-BR" altLang="pt-BR"/>
              <a:pPr/>
              <a:t>229</a:t>
            </a:fld>
            <a:endParaRPr lang="pt-BR" altLang="pt-BR"/>
          </a:p>
        </p:txBody>
      </p:sp>
      <p:sp>
        <p:nvSpPr>
          <p:cNvPr id="406530"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grpSp>
        <p:nvGrpSpPr>
          <p:cNvPr id="406543" name="Group 15"/>
          <p:cNvGrpSpPr>
            <a:grpSpLocks/>
          </p:cNvGrpSpPr>
          <p:nvPr/>
        </p:nvGrpSpPr>
        <p:grpSpPr bwMode="auto">
          <a:xfrm>
            <a:off x="1218509" y="1615705"/>
            <a:ext cx="4537075" cy="3624263"/>
            <a:chOff x="3535" y="7928"/>
            <a:chExt cx="5175" cy="4155"/>
          </a:xfrm>
        </p:grpSpPr>
        <p:grpSp>
          <p:nvGrpSpPr>
            <p:cNvPr id="406544" name="Group 16"/>
            <p:cNvGrpSpPr>
              <a:grpSpLocks/>
            </p:cNvGrpSpPr>
            <p:nvPr/>
          </p:nvGrpSpPr>
          <p:grpSpPr bwMode="auto">
            <a:xfrm>
              <a:off x="3535" y="7928"/>
              <a:ext cx="4125" cy="4155"/>
              <a:chOff x="3535" y="7928"/>
              <a:chExt cx="4125" cy="4155"/>
            </a:xfrm>
          </p:grpSpPr>
          <p:cxnSp>
            <p:nvCxnSpPr>
              <p:cNvPr id="406545" name="AutoShape 17"/>
              <p:cNvCxnSpPr>
                <a:cxnSpLocks noChangeShapeType="1"/>
              </p:cNvCxnSpPr>
              <p:nvPr/>
            </p:nvCxnSpPr>
            <p:spPr bwMode="auto">
              <a:xfrm flipV="1">
                <a:off x="4285" y="8528"/>
                <a:ext cx="0" cy="60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46" name="AutoShape 18"/>
              <p:cNvCxnSpPr>
                <a:cxnSpLocks noChangeShapeType="1"/>
              </p:cNvCxnSpPr>
              <p:nvPr/>
            </p:nvCxnSpPr>
            <p:spPr bwMode="auto">
              <a:xfrm>
                <a:off x="6970" y="8498"/>
                <a:ext cx="0" cy="81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6547" name="AutoShape 19"/>
              <p:cNvSpPr>
                <a:spLocks noChangeArrowheads="1"/>
              </p:cNvSpPr>
              <p:nvPr/>
            </p:nvSpPr>
            <p:spPr bwMode="auto">
              <a:xfrm>
                <a:off x="3535" y="8873"/>
                <a:ext cx="1440" cy="2475"/>
              </a:xfrm>
              <a:prstGeom prst="flowChartMagneticDisk">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cxnSp>
            <p:nvCxnSpPr>
              <p:cNvPr id="406548" name="AutoShape 20"/>
              <p:cNvCxnSpPr>
                <a:cxnSpLocks noChangeShapeType="1"/>
              </p:cNvCxnSpPr>
              <p:nvPr/>
            </p:nvCxnSpPr>
            <p:spPr bwMode="auto">
              <a:xfrm>
                <a:off x="4285" y="8498"/>
                <a:ext cx="1200" cy="1"/>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6549" name="Oval 21"/>
              <p:cNvSpPr>
                <a:spLocks noChangeArrowheads="1"/>
              </p:cNvSpPr>
              <p:nvPr/>
            </p:nvSpPr>
            <p:spPr bwMode="auto">
              <a:xfrm>
                <a:off x="5485" y="8048"/>
                <a:ext cx="1020" cy="93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cxnSp>
            <p:nvCxnSpPr>
              <p:cNvPr id="406550" name="AutoShape 22"/>
              <p:cNvCxnSpPr>
                <a:cxnSpLocks noChangeShapeType="1"/>
              </p:cNvCxnSpPr>
              <p:nvPr/>
            </p:nvCxnSpPr>
            <p:spPr bwMode="auto">
              <a:xfrm>
                <a:off x="6505" y="8498"/>
                <a:ext cx="1095" cy="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1" name="AutoShape 23"/>
              <p:cNvCxnSpPr>
                <a:cxnSpLocks noChangeShapeType="1"/>
              </p:cNvCxnSpPr>
              <p:nvPr/>
            </p:nvCxnSpPr>
            <p:spPr bwMode="auto">
              <a:xfrm flipH="1">
                <a:off x="4975" y="9308"/>
                <a:ext cx="1995" cy="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6552" name="Oval 24"/>
              <p:cNvSpPr>
                <a:spLocks noChangeArrowheads="1"/>
              </p:cNvSpPr>
              <p:nvPr/>
            </p:nvSpPr>
            <p:spPr bwMode="auto">
              <a:xfrm>
                <a:off x="5485" y="10388"/>
                <a:ext cx="1020" cy="93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cxnSp>
            <p:nvCxnSpPr>
              <p:cNvPr id="406553" name="AutoShape 25"/>
              <p:cNvCxnSpPr>
                <a:cxnSpLocks noChangeShapeType="1"/>
              </p:cNvCxnSpPr>
              <p:nvPr/>
            </p:nvCxnSpPr>
            <p:spPr bwMode="auto">
              <a:xfrm rot="16200000">
                <a:off x="5267" y="10291"/>
                <a:ext cx="1455" cy="1020"/>
              </a:xfrm>
              <a:prstGeom prst="curvedConnector3">
                <a:avLst>
                  <a:gd name="adj1" fmla="val 49968"/>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4" name="AutoShape 26"/>
              <p:cNvCxnSpPr>
                <a:cxnSpLocks noChangeShapeType="1"/>
              </p:cNvCxnSpPr>
              <p:nvPr/>
            </p:nvCxnSpPr>
            <p:spPr bwMode="auto">
              <a:xfrm rot="16200000">
                <a:off x="5432" y="7981"/>
                <a:ext cx="1125" cy="1020"/>
              </a:xfrm>
              <a:prstGeom prst="curvedConnector3">
                <a:avLst>
                  <a:gd name="adj1" fmla="val 49954"/>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5" name="AutoShape 27"/>
              <p:cNvCxnSpPr>
                <a:cxnSpLocks noChangeShapeType="1"/>
              </p:cNvCxnSpPr>
              <p:nvPr/>
            </p:nvCxnSpPr>
            <p:spPr bwMode="auto">
              <a:xfrm>
                <a:off x="4285" y="11348"/>
                <a:ext cx="0" cy="735"/>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6" name="AutoShape 28"/>
              <p:cNvCxnSpPr>
                <a:cxnSpLocks noChangeShapeType="1"/>
              </p:cNvCxnSpPr>
              <p:nvPr/>
            </p:nvCxnSpPr>
            <p:spPr bwMode="auto">
              <a:xfrm>
                <a:off x="4285" y="12083"/>
                <a:ext cx="1740" cy="0"/>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7" name="AutoShape 29"/>
              <p:cNvCxnSpPr>
                <a:cxnSpLocks noChangeShapeType="1"/>
              </p:cNvCxnSpPr>
              <p:nvPr/>
            </p:nvCxnSpPr>
            <p:spPr bwMode="auto">
              <a:xfrm flipV="1">
                <a:off x="6025" y="11348"/>
                <a:ext cx="0" cy="735"/>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558" name="AutoShape 30"/>
              <p:cNvCxnSpPr>
                <a:cxnSpLocks noChangeShapeType="1"/>
              </p:cNvCxnSpPr>
              <p:nvPr/>
            </p:nvCxnSpPr>
            <p:spPr bwMode="auto">
              <a:xfrm flipH="1">
                <a:off x="4975" y="10073"/>
                <a:ext cx="960" cy="0"/>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6559" name="Oval 31"/>
              <p:cNvSpPr>
                <a:spLocks noChangeArrowheads="1"/>
              </p:cNvSpPr>
              <p:nvPr/>
            </p:nvSpPr>
            <p:spPr bwMode="auto">
              <a:xfrm>
                <a:off x="6550" y="9743"/>
                <a:ext cx="1110" cy="64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a:latin typeface="Times New Roman" pitchFamily="18" charset="0"/>
                  </a:rPr>
                  <a:t>u</a:t>
                </a:r>
                <a:r>
                  <a:rPr lang="pt-BR" altLang="pt-BR" sz="2400" baseline="-25000">
                    <a:latin typeface="Times New Roman" pitchFamily="18" charset="0"/>
                  </a:rPr>
                  <a:t>2</a:t>
                </a:r>
                <a:endParaRPr lang="pt-BR" altLang="pt-BR" sz="3600"/>
              </a:p>
            </p:txBody>
          </p:sp>
        </p:grpSp>
        <p:sp>
          <p:nvSpPr>
            <p:cNvPr id="406560" name="Oval 32"/>
            <p:cNvSpPr>
              <a:spLocks noChangeArrowheads="1"/>
            </p:cNvSpPr>
            <p:nvPr/>
          </p:nvSpPr>
          <p:spPr bwMode="auto">
            <a:xfrm>
              <a:off x="7600" y="8138"/>
              <a:ext cx="1110" cy="64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a:latin typeface="Times New Roman" pitchFamily="18" charset="0"/>
                </a:rPr>
                <a:t>u</a:t>
              </a:r>
              <a:r>
                <a:rPr lang="pt-BR" altLang="pt-BR" sz="2400" baseline="-25000">
                  <a:latin typeface="Times New Roman" pitchFamily="18" charset="0"/>
                </a:rPr>
                <a:t>1</a:t>
              </a:r>
              <a:endParaRPr lang="pt-BR" altLang="pt-BR" sz="3600"/>
            </a:p>
          </p:txBody>
        </p:sp>
      </p:grpSp>
      <p:graphicFrame>
        <p:nvGraphicFramePr>
          <p:cNvPr id="406561" name="Object 33"/>
          <p:cNvGraphicFramePr>
            <a:graphicFrameLocks noGrp="1" noChangeAspect="1"/>
          </p:cNvGraphicFramePr>
          <p:nvPr>
            <p:ph idx="1"/>
            <p:extLst>
              <p:ext uri="{D42A27DB-BD31-4B8C-83A1-F6EECF244321}">
                <p14:modId xmlns:p14="http://schemas.microsoft.com/office/powerpoint/2010/main" val="3475370879"/>
              </p:ext>
            </p:extLst>
          </p:nvPr>
        </p:nvGraphicFramePr>
        <p:xfrm>
          <a:off x="4499992" y="4545364"/>
          <a:ext cx="4088663" cy="1031915"/>
        </p:xfrm>
        <a:graphic>
          <a:graphicData uri="http://schemas.openxmlformats.org/presentationml/2006/ole">
            <mc:AlternateContent xmlns:mc="http://schemas.openxmlformats.org/markup-compatibility/2006">
              <mc:Choice xmlns:v="urn:schemas-microsoft-com:vml" Requires="v">
                <p:oleObj spid="_x0000_s407354" name="Equation" r:id="rId4" imgW="1155700" imgH="292100" progId="Equation.DSMT4">
                  <p:embed/>
                </p:oleObj>
              </mc:Choice>
              <mc:Fallback>
                <p:oleObj name="Equation" r:id="rId4" imgW="1155700" imgH="292100"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545364"/>
                        <a:ext cx="4088663" cy="1031915"/>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10FBF312-AE8C-40B2-A6A1-AFF338F136F4}" type="slidenum">
              <a:rPr lang="pt-BR" altLang="pt-BR"/>
              <a:pPr/>
              <a:t>23</a:t>
            </a:fld>
            <a:endParaRPr lang="pt-BR" altLang="pt-BR"/>
          </a:p>
        </p:txBody>
      </p:sp>
      <p:sp>
        <p:nvSpPr>
          <p:cNvPr id="152578" name="Text Box 2"/>
          <p:cNvSpPr txBox="1">
            <a:spLocks noChangeArrowheads="1"/>
          </p:cNvSpPr>
          <p:nvPr/>
        </p:nvSpPr>
        <p:spPr bwMode="auto">
          <a:xfrm>
            <a:off x="962682" y="2276872"/>
            <a:ext cx="727228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Todas funções são lineares → f, g e h são lineares</a:t>
            </a:r>
          </a:p>
          <a:p>
            <a:pPr marL="571500" indent="-571500" eaLnBrk="0" hangingPunct="0">
              <a:buFont typeface="Wingdings" panose="05000000000000000000" pitchFamily="2" charset="2"/>
              <a:buChar char="ü"/>
            </a:pPr>
            <a:r>
              <a:rPr lang="pt-BR" altLang="pt-BR" sz="3600" dirty="0">
                <a:latin typeface="Arial Narrow" pitchFamily="34" charset="0"/>
              </a:rPr>
              <a:t>Não há variáveis discretas (y=0)</a:t>
            </a:r>
          </a:p>
        </p:txBody>
      </p:sp>
      <p:sp>
        <p:nvSpPr>
          <p:cNvPr id="152579" name="Rectangle 3"/>
          <p:cNvSpPr>
            <a:spLocks noGrp="1" noChangeArrowheads="1"/>
          </p:cNvSpPr>
          <p:nvPr>
            <p:ph type="title"/>
          </p:nvPr>
        </p:nvSpPr>
        <p:spPr>
          <a:noFill/>
          <a:ln/>
        </p:spPr>
        <p:txBody>
          <a:bodyPr anchor="b"/>
          <a:lstStyle/>
          <a:p>
            <a:r>
              <a:rPr lang="pt-BR" altLang="pt-BR" sz="3600" b="1" dirty="0">
                <a:latin typeface="Times New Roman" pitchFamily="18" charset="0"/>
              </a:rPr>
              <a:t>Programação Linear LP</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49B7E6F8-F3AD-498E-83FC-8CEAA7E38571}" type="slidenum">
              <a:rPr lang="pt-BR" altLang="pt-BR"/>
              <a:pPr/>
              <a:t>230</a:t>
            </a:fld>
            <a:endParaRPr lang="pt-BR" altLang="pt-BR"/>
          </a:p>
        </p:txBody>
      </p:sp>
      <p:sp>
        <p:nvSpPr>
          <p:cNvPr id="408578"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408582" name="Rectangle 6"/>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08585" name="Rectangle 9"/>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Programação Linear na camada </a:t>
            </a:r>
            <a:r>
              <a:rPr lang="pt-BR" altLang="pt-BR" sz="2400" b="1" dirty="0"/>
              <a:t>superior</a:t>
            </a:r>
            <a:endParaRPr lang="pt-BR" altLang="pt-BR" b="1" dirty="0"/>
          </a:p>
        </p:txBody>
      </p:sp>
      <p:graphicFrame>
        <p:nvGraphicFramePr>
          <p:cNvPr id="408586" name="Object 10"/>
          <p:cNvGraphicFramePr>
            <a:graphicFrameLocks noChangeAspect="1"/>
          </p:cNvGraphicFramePr>
          <p:nvPr>
            <p:extLst>
              <p:ext uri="{D42A27DB-BD31-4B8C-83A1-F6EECF244321}">
                <p14:modId xmlns:p14="http://schemas.microsoft.com/office/powerpoint/2010/main" val="4209264894"/>
              </p:ext>
            </p:extLst>
          </p:nvPr>
        </p:nvGraphicFramePr>
        <p:xfrm>
          <a:off x="457200" y="1988840"/>
          <a:ext cx="8218488" cy="1854169"/>
        </p:xfrm>
        <a:graphic>
          <a:graphicData uri="http://schemas.openxmlformats.org/presentationml/2006/ole">
            <mc:AlternateContent xmlns:mc="http://schemas.openxmlformats.org/markup-compatibility/2006">
              <mc:Choice xmlns:v="urn:schemas-microsoft-com:vml" Requires="v">
                <p:oleObj spid="_x0000_s1182932" name="Equation" r:id="rId4" imgW="1473200" imgH="330200" progId="Equation.DSMT4">
                  <p:embed/>
                </p:oleObj>
              </mc:Choice>
              <mc:Fallback>
                <p:oleObj name="Equation" r:id="rId4" imgW="1473200" imgH="3302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88840"/>
                        <a:ext cx="8218488" cy="185416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08590" name="Object 14"/>
          <p:cNvGraphicFramePr>
            <a:graphicFrameLocks noChangeAspect="1"/>
          </p:cNvGraphicFramePr>
          <p:nvPr>
            <p:extLst>
              <p:ext uri="{D42A27DB-BD31-4B8C-83A1-F6EECF244321}">
                <p14:modId xmlns:p14="http://schemas.microsoft.com/office/powerpoint/2010/main" val="1100438802"/>
              </p:ext>
            </p:extLst>
          </p:nvPr>
        </p:nvGraphicFramePr>
        <p:xfrm>
          <a:off x="458804" y="4200525"/>
          <a:ext cx="4409958" cy="812651"/>
        </p:xfrm>
        <a:graphic>
          <a:graphicData uri="http://schemas.openxmlformats.org/presentationml/2006/ole">
            <mc:AlternateContent xmlns:mc="http://schemas.openxmlformats.org/markup-compatibility/2006">
              <mc:Choice xmlns:v="urn:schemas-microsoft-com:vml" Requires="v">
                <p:oleObj spid="_x0000_s1182933" name="Equation" r:id="rId6" imgW="1701800" imgH="317500" progId="Equation.DSMT4">
                  <p:embed/>
                </p:oleObj>
              </mc:Choice>
              <mc:Fallback>
                <p:oleObj name="Equation" r:id="rId6" imgW="1701800" imgH="3175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804" y="4200525"/>
                        <a:ext cx="4409958" cy="81265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08589" name="Object 13"/>
          <p:cNvGraphicFramePr>
            <a:graphicFrameLocks noChangeAspect="1"/>
          </p:cNvGraphicFramePr>
          <p:nvPr>
            <p:extLst>
              <p:ext uri="{D42A27DB-BD31-4B8C-83A1-F6EECF244321}">
                <p14:modId xmlns:p14="http://schemas.microsoft.com/office/powerpoint/2010/main" val="2123202821"/>
              </p:ext>
            </p:extLst>
          </p:nvPr>
        </p:nvGraphicFramePr>
        <p:xfrm>
          <a:off x="457200" y="5140413"/>
          <a:ext cx="3024187" cy="671513"/>
        </p:xfrm>
        <a:graphic>
          <a:graphicData uri="http://schemas.openxmlformats.org/presentationml/2006/ole">
            <mc:AlternateContent xmlns:mc="http://schemas.openxmlformats.org/markup-compatibility/2006">
              <mc:Choice xmlns:v="urn:schemas-microsoft-com:vml" Requires="v">
                <p:oleObj spid="_x0000_s1182934" name="Equation" r:id="rId8" imgW="1028700" imgH="228600" progId="Equation.DSMT4">
                  <p:embed/>
                </p:oleObj>
              </mc:Choice>
              <mc:Fallback>
                <p:oleObj name="Equation" r:id="rId8" imgW="102870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140413"/>
                        <a:ext cx="3024187" cy="67151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8588" name="Object 12"/>
          <p:cNvGraphicFramePr>
            <a:graphicFrameLocks noChangeAspect="1"/>
          </p:cNvGraphicFramePr>
          <p:nvPr>
            <p:extLst>
              <p:ext uri="{D42A27DB-BD31-4B8C-83A1-F6EECF244321}">
                <p14:modId xmlns:p14="http://schemas.microsoft.com/office/powerpoint/2010/main" val="1062177186"/>
              </p:ext>
            </p:extLst>
          </p:nvPr>
        </p:nvGraphicFramePr>
        <p:xfrm>
          <a:off x="458804" y="5931532"/>
          <a:ext cx="3024187" cy="790575"/>
        </p:xfrm>
        <a:graphic>
          <a:graphicData uri="http://schemas.openxmlformats.org/presentationml/2006/ole">
            <mc:AlternateContent xmlns:mc="http://schemas.openxmlformats.org/markup-compatibility/2006">
              <mc:Choice xmlns:v="urn:schemas-microsoft-com:vml" Requires="v">
                <p:oleObj spid="_x0000_s1182935" name="Equation" r:id="rId10" imgW="1054100" imgH="279400" progId="Equation.DSMT4">
                  <p:embed/>
                </p:oleObj>
              </mc:Choice>
              <mc:Fallback>
                <p:oleObj name="Equation" r:id="rId10" imgW="1054100" imgH="2794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804" y="5931532"/>
                        <a:ext cx="3024187" cy="7905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8593" name="Rectangle 17"/>
          <p:cNvSpPr>
            <a:spLocks noChangeArrowheads="1"/>
          </p:cNvSpPr>
          <p:nvPr/>
        </p:nvSpPr>
        <p:spPr bwMode="auto">
          <a:xfrm>
            <a:off x="458804" y="3863975"/>
            <a:ext cx="201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600" dirty="0">
                <a:cs typeface="Times New Roman" pitchFamily="18" charset="0"/>
              </a:rPr>
              <a:t>s. a.</a:t>
            </a:r>
            <a:r>
              <a:rPr lang="pt-BR" altLang="pt-BR" sz="1400" dirty="0">
                <a:cs typeface="Times New Roman" pitchFamily="18" charset="0"/>
              </a:rPr>
              <a:t> 		</a:t>
            </a:r>
            <a:endParaRPr lang="pt-BR" altLang="pt-BR" sz="2000" dirty="0"/>
          </a:p>
        </p:txBody>
      </p:sp>
      <p:sp>
        <p:nvSpPr>
          <p:cNvPr id="408595" name="Rectangle 19"/>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08594" name="Object 18"/>
          <p:cNvGraphicFramePr>
            <a:graphicFrameLocks noChangeAspect="1"/>
          </p:cNvGraphicFramePr>
          <p:nvPr>
            <p:extLst>
              <p:ext uri="{D42A27DB-BD31-4B8C-83A1-F6EECF244321}">
                <p14:modId xmlns:p14="http://schemas.microsoft.com/office/powerpoint/2010/main" val="3954714907"/>
              </p:ext>
            </p:extLst>
          </p:nvPr>
        </p:nvGraphicFramePr>
        <p:xfrm>
          <a:off x="5148064" y="3897457"/>
          <a:ext cx="1080120" cy="1254154"/>
        </p:xfrm>
        <a:graphic>
          <a:graphicData uri="http://schemas.openxmlformats.org/presentationml/2006/ole">
            <mc:AlternateContent xmlns:mc="http://schemas.openxmlformats.org/markup-compatibility/2006">
              <mc:Choice xmlns:v="urn:schemas-microsoft-com:vml" Requires="v">
                <p:oleObj spid="_x0000_s1182936" name="Equation" r:id="rId12" imgW="241195" imgH="279279" progId="Equation.DSMT4">
                  <p:embed/>
                </p:oleObj>
              </mc:Choice>
              <mc:Fallback>
                <p:oleObj name="Equation" r:id="rId12" imgW="241195" imgH="279279"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3897457"/>
                        <a:ext cx="1080120" cy="125415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08598" name="Rectangle 22"/>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08597" name="Object 21"/>
          <p:cNvGraphicFramePr>
            <a:graphicFrameLocks noChangeAspect="1"/>
          </p:cNvGraphicFramePr>
          <p:nvPr>
            <p:extLst>
              <p:ext uri="{D42A27DB-BD31-4B8C-83A1-F6EECF244321}">
                <p14:modId xmlns:p14="http://schemas.microsoft.com/office/powerpoint/2010/main" val="2072730455"/>
              </p:ext>
            </p:extLst>
          </p:nvPr>
        </p:nvGraphicFramePr>
        <p:xfrm>
          <a:off x="7307902" y="3863975"/>
          <a:ext cx="1152530" cy="1292316"/>
        </p:xfrm>
        <a:graphic>
          <a:graphicData uri="http://schemas.openxmlformats.org/presentationml/2006/ole">
            <mc:AlternateContent xmlns:mc="http://schemas.openxmlformats.org/markup-compatibility/2006">
              <mc:Choice xmlns:v="urn:schemas-microsoft-com:vml" Requires="v">
                <p:oleObj spid="_x0000_s1182937" name="Equation" r:id="rId14" imgW="241091" imgH="266469" progId="Equation.DSMT4">
                  <p:embed/>
                </p:oleObj>
              </mc:Choice>
              <mc:Fallback>
                <p:oleObj name="Equation" r:id="rId14" imgW="241091" imgH="266469" progId="Equation.DSMT4">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7902" y="3863975"/>
                        <a:ext cx="1152530" cy="129231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08600" name="Rectangle 24"/>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08599" name="Object 23"/>
          <p:cNvGraphicFramePr>
            <a:graphicFrameLocks noChangeAspect="1"/>
          </p:cNvGraphicFramePr>
          <p:nvPr>
            <p:extLst>
              <p:ext uri="{D42A27DB-BD31-4B8C-83A1-F6EECF244321}">
                <p14:modId xmlns:p14="http://schemas.microsoft.com/office/powerpoint/2010/main" val="496844272"/>
              </p:ext>
            </p:extLst>
          </p:nvPr>
        </p:nvGraphicFramePr>
        <p:xfrm>
          <a:off x="5148064" y="5157192"/>
          <a:ext cx="1152128" cy="1152128"/>
        </p:xfrm>
        <a:graphic>
          <a:graphicData uri="http://schemas.openxmlformats.org/presentationml/2006/ole">
            <mc:AlternateContent xmlns:mc="http://schemas.openxmlformats.org/markup-compatibility/2006">
              <mc:Choice xmlns:v="urn:schemas-microsoft-com:vml" Requires="v">
                <p:oleObj spid="_x0000_s1182938" name="Equation" r:id="rId16" imgW="228600" imgH="228600" progId="Equation.DSMT4">
                  <p:embed/>
                </p:oleObj>
              </mc:Choice>
              <mc:Fallback>
                <p:oleObj name="Equation" r:id="rId16" imgW="228600" imgH="22860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48064" y="5157192"/>
                        <a:ext cx="1152128" cy="115212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08601" name="AutoShape 25"/>
          <p:cNvSpPr>
            <a:spLocks noChangeArrowheads="1"/>
          </p:cNvSpPr>
          <p:nvPr/>
        </p:nvSpPr>
        <p:spPr bwMode="auto">
          <a:xfrm>
            <a:off x="6300192" y="4217859"/>
            <a:ext cx="976312" cy="485775"/>
          </a:xfrm>
          <a:prstGeom prst="rightArrow">
            <a:avLst>
              <a:gd name="adj1" fmla="val 50000"/>
              <a:gd name="adj2" fmla="val 50245"/>
            </a:avLst>
          </a:prstGeom>
          <a:solidFill>
            <a:srgbClr val="3333CC"/>
          </a:solidFill>
          <a:ln w="76200" algn="ctr">
            <a:solidFill>
              <a:srgbClr val="FF0000"/>
            </a:solidFill>
            <a:miter lim="800000"/>
            <a:headEnd/>
            <a:tailEnd/>
          </a:ln>
          <a:effectLst/>
        </p:spPr>
        <p:txBody>
          <a:bodyPr wrap="none" anchor="ctr"/>
          <a:lstStyle/>
          <a:p>
            <a:endParaRPr lang="pt-BR"/>
          </a:p>
        </p:txBody>
      </p:sp>
      <p:sp>
        <p:nvSpPr>
          <p:cNvPr id="40860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08602" name="Object 26"/>
          <p:cNvGraphicFramePr>
            <a:graphicFrameLocks noChangeAspect="1"/>
          </p:cNvGraphicFramePr>
          <p:nvPr>
            <p:extLst>
              <p:ext uri="{D42A27DB-BD31-4B8C-83A1-F6EECF244321}">
                <p14:modId xmlns:p14="http://schemas.microsoft.com/office/powerpoint/2010/main" val="1498635129"/>
              </p:ext>
            </p:extLst>
          </p:nvPr>
        </p:nvGraphicFramePr>
        <p:xfrm>
          <a:off x="7325847" y="5163097"/>
          <a:ext cx="1111920" cy="1111920"/>
        </p:xfrm>
        <a:graphic>
          <a:graphicData uri="http://schemas.openxmlformats.org/presentationml/2006/ole">
            <mc:AlternateContent xmlns:mc="http://schemas.openxmlformats.org/markup-compatibility/2006">
              <mc:Choice xmlns:v="urn:schemas-microsoft-com:vml" Requires="v">
                <p:oleObj spid="_x0000_s1182939" name="Equation" r:id="rId18" imgW="228600" imgH="228600" progId="Equation.DSMT4">
                  <p:embed/>
                </p:oleObj>
              </mc:Choice>
              <mc:Fallback>
                <p:oleObj name="Equation" r:id="rId18" imgW="228600" imgH="228600" progId="Equation.DSMT4">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25847" y="5163097"/>
                        <a:ext cx="1111920" cy="111192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251520" y="2924944"/>
            <a:ext cx="2016224" cy="93903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AutoShape 25"/>
          <p:cNvSpPr>
            <a:spLocks noChangeArrowheads="1"/>
          </p:cNvSpPr>
          <p:nvPr/>
        </p:nvSpPr>
        <p:spPr bwMode="auto">
          <a:xfrm>
            <a:off x="6331992" y="5476170"/>
            <a:ext cx="976312" cy="485775"/>
          </a:xfrm>
          <a:prstGeom prst="rightArrow">
            <a:avLst>
              <a:gd name="adj1" fmla="val 50000"/>
              <a:gd name="adj2" fmla="val 50245"/>
            </a:avLst>
          </a:prstGeom>
          <a:solidFill>
            <a:srgbClr val="3333CC"/>
          </a:solidFill>
          <a:ln w="76200" algn="ctr">
            <a:solidFill>
              <a:srgbClr val="FF0000"/>
            </a:solidFill>
            <a:miter lim="800000"/>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8586"/>
                                        </p:tgtEl>
                                        <p:attrNameLst>
                                          <p:attrName>style.visibility</p:attrName>
                                        </p:attrNameLst>
                                      </p:cBhvr>
                                      <p:to>
                                        <p:strVal val="visible"/>
                                      </p:to>
                                    </p:set>
                                    <p:animEffect transition="in" filter="fade">
                                      <p:cBhvr>
                                        <p:cTn id="7" dur="1000"/>
                                        <p:tgtEl>
                                          <p:spTgt spid="408586"/>
                                        </p:tgtEl>
                                      </p:cBhvr>
                                    </p:animEffect>
                                    <p:anim calcmode="lin" valueType="num">
                                      <p:cBhvr>
                                        <p:cTn id="8" dur="1000" fill="hold"/>
                                        <p:tgtEl>
                                          <p:spTgt spid="408586"/>
                                        </p:tgtEl>
                                        <p:attrNameLst>
                                          <p:attrName>ppt_x</p:attrName>
                                        </p:attrNameLst>
                                      </p:cBhvr>
                                      <p:tavLst>
                                        <p:tav tm="0">
                                          <p:val>
                                            <p:strVal val="#ppt_x"/>
                                          </p:val>
                                        </p:tav>
                                        <p:tav tm="100000">
                                          <p:val>
                                            <p:strVal val="#ppt_x"/>
                                          </p:val>
                                        </p:tav>
                                      </p:tavLst>
                                    </p:anim>
                                    <p:anim calcmode="lin" valueType="num">
                                      <p:cBhvr>
                                        <p:cTn id="9" dur="1000" fill="hold"/>
                                        <p:tgtEl>
                                          <p:spTgt spid="4085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8594"/>
                                        </p:tgtEl>
                                        <p:attrNameLst>
                                          <p:attrName>style.visibility</p:attrName>
                                        </p:attrNameLst>
                                      </p:cBhvr>
                                      <p:to>
                                        <p:strVal val="visible"/>
                                      </p:to>
                                    </p:set>
                                    <p:animEffect transition="in" filter="fade">
                                      <p:cBhvr>
                                        <p:cTn id="21" dur="1000"/>
                                        <p:tgtEl>
                                          <p:spTgt spid="408594"/>
                                        </p:tgtEl>
                                      </p:cBhvr>
                                    </p:animEffect>
                                    <p:anim calcmode="lin" valueType="num">
                                      <p:cBhvr>
                                        <p:cTn id="22" dur="1000" fill="hold"/>
                                        <p:tgtEl>
                                          <p:spTgt spid="408594"/>
                                        </p:tgtEl>
                                        <p:attrNameLst>
                                          <p:attrName>ppt_x</p:attrName>
                                        </p:attrNameLst>
                                      </p:cBhvr>
                                      <p:tavLst>
                                        <p:tav tm="0">
                                          <p:val>
                                            <p:strVal val="#ppt_x"/>
                                          </p:val>
                                        </p:tav>
                                        <p:tav tm="100000">
                                          <p:val>
                                            <p:strVal val="#ppt_x"/>
                                          </p:val>
                                        </p:tav>
                                      </p:tavLst>
                                    </p:anim>
                                    <p:anim calcmode="lin" valueType="num">
                                      <p:cBhvr>
                                        <p:cTn id="23" dur="1000" fill="hold"/>
                                        <p:tgtEl>
                                          <p:spTgt spid="40859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08601"/>
                                        </p:tgtEl>
                                        <p:attrNameLst>
                                          <p:attrName>style.visibility</p:attrName>
                                        </p:attrNameLst>
                                      </p:cBhvr>
                                      <p:to>
                                        <p:strVal val="visible"/>
                                      </p:to>
                                    </p:set>
                                    <p:animEffect transition="in" filter="fade">
                                      <p:cBhvr>
                                        <p:cTn id="26" dur="1000"/>
                                        <p:tgtEl>
                                          <p:spTgt spid="408601"/>
                                        </p:tgtEl>
                                      </p:cBhvr>
                                    </p:animEffect>
                                    <p:anim calcmode="lin" valueType="num">
                                      <p:cBhvr>
                                        <p:cTn id="27" dur="1000" fill="hold"/>
                                        <p:tgtEl>
                                          <p:spTgt spid="408601"/>
                                        </p:tgtEl>
                                        <p:attrNameLst>
                                          <p:attrName>ppt_x</p:attrName>
                                        </p:attrNameLst>
                                      </p:cBhvr>
                                      <p:tavLst>
                                        <p:tav tm="0">
                                          <p:val>
                                            <p:strVal val="#ppt_x"/>
                                          </p:val>
                                        </p:tav>
                                        <p:tav tm="100000">
                                          <p:val>
                                            <p:strVal val="#ppt_x"/>
                                          </p:val>
                                        </p:tav>
                                      </p:tavLst>
                                    </p:anim>
                                    <p:anim calcmode="lin" valueType="num">
                                      <p:cBhvr>
                                        <p:cTn id="28" dur="1000" fill="hold"/>
                                        <p:tgtEl>
                                          <p:spTgt spid="40860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08597"/>
                                        </p:tgtEl>
                                        <p:attrNameLst>
                                          <p:attrName>style.visibility</p:attrName>
                                        </p:attrNameLst>
                                      </p:cBhvr>
                                      <p:to>
                                        <p:strVal val="visible"/>
                                      </p:to>
                                    </p:set>
                                    <p:animEffect transition="in" filter="fade">
                                      <p:cBhvr>
                                        <p:cTn id="31" dur="1000"/>
                                        <p:tgtEl>
                                          <p:spTgt spid="408597"/>
                                        </p:tgtEl>
                                      </p:cBhvr>
                                    </p:animEffect>
                                    <p:anim calcmode="lin" valueType="num">
                                      <p:cBhvr>
                                        <p:cTn id="32" dur="1000" fill="hold"/>
                                        <p:tgtEl>
                                          <p:spTgt spid="408597"/>
                                        </p:tgtEl>
                                        <p:attrNameLst>
                                          <p:attrName>ppt_x</p:attrName>
                                        </p:attrNameLst>
                                      </p:cBhvr>
                                      <p:tavLst>
                                        <p:tav tm="0">
                                          <p:val>
                                            <p:strVal val="#ppt_x"/>
                                          </p:val>
                                        </p:tav>
                                        <p:tav tm="100000">
                                          <p:val>
                                            <p:strVal val="#ppt_x"/>
                                          </p:val>
                                        </p:tav>
                                      </p:tavLst>
                                    </p:anim>
                                    <p:anim calcmode="lin" valueType="num">
                                      <p:cBhvr>
                                        <p:cTn id="33" dur="1000" fill="hold"/>
                                        <p:tgtEl>
                                          <p:spTgt spid="40859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08599"/>
                                        </p:tgtEl>
                                        <p:attrNameLst>
                                          <p:attrName>style.visibility</p:attrName>
                                        </p:attrNameLst>
                                      </p:cBhvr>
                                      <p:to>
                                        <p:strVal val="visible"/>
                                      </p:to>
                                    </p:set>
                                    <p:animEffect transition="in" filter="fade">
                                      <p:cBhvr>
                                        <p:cTn id="38" dur="1000"/>
                                        <p:tgtEl>
                                          <p:spTgt spid="408599"/>
                                        </p:tgtEl>
                                      </p:cBhvr>
                                    </p:animEffect>
                                    <p:anim calcmode="lin" valueType="num">
                                      <p:cBhvr>
                                        <p:cTn id="39" dur="1000" fill="hold"/>
                                        <p:tgtEl>
                                          <p:spTgt spid="408599"/>
                                        </p:tgtEl>
                                        <p:attrNameLst>
                                          <p:attrName>ppt_x</p:attrName>
                                        </p:attrNameLst>
                                      </p:cBhvr>
                                      <p:tavLst>
                                        <p:tav tm="0">
                                          <p:val>
                                            <p:strVal val="#ppt_x"/>
                                          </p:val>
                                        </p:tav>
                                        <p:tav tm="100000">
                                          <p:val>
                                            <p:strVal val="#ppt_x"/>
                                          </p:val>
                                        </p:tav>
                                      </p:tavLst>
                                    </p:anim>
                                    <p:anim calcmode="lin" valueType="num">
                                      <p:cBhvr>
                                        <p:cTn id="40" dur="1000" fill="hold"/>
                                        <p:tgtEl>
                                          <p:spTgt spid="40859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08602"/>
                                        </p:tgtEl>
                                        <p:attrNameLst>
                                          <p:attrName>style.visibility</p:attrName>
                                        </p:attrNameLst>
                                      </p:cBhvr>
                                      <p:to>
                                        <p:strVal val="visible"/>
                                      </p:to>
                                    </p:set>
                                    <p:animEffect transition="in" filter="fade">
                                      <p:cBhvr>
                                        <p:cTn id="48" dur="1000"/>
                                        <p:tgtEl>
                                          <p:spTgt spid="408602"/>
                                        </p:tgtEl>
                                      </p:cBhvr>
                                    </p:animEffect>
                                    <p:anim calcmode="lin" valueType="num">
                                      <p:cBhvr>
                                        <p:cTn id="49" dur="1000" fill="hold"/>
                                        <p:tgtEl>
                                          <p:spTgt spid="408602"/>
                                        </p:tgtEl>
                                        <p:attrNameLst>
                                          <p:attrName>ppt_x</p:attrName>
                                        </p:attrNameLst>
                                      </p:cBhvr>
                                      <p:tavLst>
                                        <p:tav tm="0">
                                          <p:val>
                                            <p:strVal val="#ppt_x"/>
                                          </p:val>
                                        </p:tav>
                                        <p:tav tm="100000">
                                          <p:val>
                                            <p:strVal val="#ppt_x"/>
                                          </p:val>
                                        </p:tav>
                                      </p:tavLst>
                                    </p:anim>
                                    <p:anim calcmode="lin" valueType="num">
                                      <p:cBhvr>
                                        <p:cTn id="50" dur="1000" fill="hold"/>
                                        <p:tgtEl>
                                          <p:spTgt spid="40860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08590"/>
                                        </p:tgtEl>
                                        <p:attrNameLst>
                                          <p:attrName>style.visibility</p:attrName>
                                        </p:attrNameLst>
                                      </p:cBhvr>
                                      <p:to>
                                        <p:strVal val="visible"/>
                                      </p:to>
                                    </p:set>
                                    <p:animEffect transition="in" filter="fade">
                                      <p:cBhvr>
                                        <p:cTn id="55" dur="1000"/>
                                        <p:tgtEl>
                                          <p:spTgt spid="408590"/>
                                        </p:tgtEl>
                                      </p:cBhvr>
                                    </p:animEffect>
                                    <p:anim calcmode="lin" valueType="num">
                                      <p:cBhvr>
                                        <p:cTn id="56" dur="1000" fill="hold"/>
                                        <p:tgtEl>
                                          <p:spTgt spid="408590"/>
                                        </p:tgtEl>
                                        <p:attrNameLst>
                                          <p:attrName>ppt_x</p:attrName>
                                        </p:attrNameLst>
                                      </p:cBhvr>
                                      <p:tavLst>
                                        <p:tav tm="0">
                                          <p:val>
                                            <p:strVal val="#ppt_x"/>
                                          </p:val>
                                        </p:tav>
                                        <p:tav tm="100000">
                                          <p:val>
                                            <p:strVal val="#ppt_x"/>
                                          </p:val>
                                        </p:tav>
                                      </p:tavLst>
                                    </p:anim>
                                    <p:anim calcmode="lin" valueType="num">
                                      <p:cBhvr>
                                        <p:cTn id="57" dur="1000" fill="hold"/>
                                        <p:tgtEl>
                                          <p:spTgt spid="40859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08593"/>
                                        </p:tgtEl>
                                        <p:attrNameLst>
                                          <p:attrName>style.visibility</p:attrName>
                                        </p:attrNameLst>
                                      </p:cBhvr>
                                      <p:to>
                                        <p:strVal val="visible"/>
                                      </p:to>
                                    </p:set>
                                    <p:animEffect transition="in" filter="fade">
                                      <p:cBhvr>
                                        <p:cTn id="60" dur="1000"/>
                                        <p:tgtEl>
                                          <p:spTgt spid="408593"/>
                                        </p:tgtEl>
                                      </p:cBhvr>
                                    </p:animEffect>
                                    <p:anim calcmode="lin" valueType="num">
                                      <p:cBhvr>
                                        <p:cTn id="61" dur="1000" fill="hold"/>
                                        <p:tgtEl>
                                          <p:spTgt spid="408593"/>
                                        </p:tgtEl>
                                        <p:attrNameLst>
                                          <p:attrName>ppt_x</p:attrName>
                                        </p:attrNameLst>
                                      </p:cBhvr>
                                      <p:tavLst>
                                        <p:tav tm="0">
                                          <p:val>
                                            <p:strVal val="#ppt_x"/>
                                          </p:val>
                                        </p:tav>
                                        <p:tav tm="100000">
                                          <p:val>
                                            <p:strVal val="#ppt_x"/>
                                          </p:val>
                                        </p:tav>
                                      </p:tavLst>
                                    </p:anim>
                                    <p:anim calcmode="lin" valueType="num">
                                      <p:cBhvr>
                                        <p:cTn id="62" dur="1000" fill="hold"/>
                                        <p:tgtEl>
                                          <p:spTgt spid="40859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08589"/>
                                        </p:tgtEl>
                                        <p:attrNameLst>
                                          <p:attrName>style.visibility</p:attrName>
                                        </p:attrNameLst>
                                      </p:cBhvr>
                                      <p:to>
                                        <p:strVal val="visible"/>
                                      </p:to>
                                    </p:set>
                                    <p:animEffect transition="in" filter="fade">
                                      <p:cBhvr>
                                        <p:cTn id="67" dur="1000"/>
                                        <p:tgtEl>
                                          <p:spTgt spid="408589"/>
                                        </p:tgtEl>
                                      </p:cBhvr>
                                    </p:animEffect>
                                    <p:anim calcmode="lin" valueType="num">
                                      <p:cBhvr>
                                        <p:cTn id="68" dur="1000" fill="hold"/>
                                        <p:tgtEl>
                                          <p:spTgt spid="408589"/>
                                        </p:tgtEl>
                                        <p:attrNameLst>
                                          <p:attrName>ppt_x</p:attrName>
                                        </p:attrNameLst>
                                      </p:cBhvr>
                                      <p:tavLst>
                                        <p:tav tm="0">
                                          <p:val>
                                            <p:strVal val="#ppt_x"/>
                                          </p:val>
                                        </p:tav>
                                        <p:tav tm="100000">
                                          <p:val>
                                            <p:strVal val="#ppt_x"/>
                                          </p:val>
                                        </p:tav>
                                      </p:tavLst>
                                    </p:anim>
                                    <p:anim calcmode="lin" valueType="num">
                                      <p:cBhvr>
                                        <p:cTn id="69" dur="1000" fill="hold"/>
                                        <p:tgtEl>
                                          <p:spTgt spid="40858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8588"/>
                                        </p:tgtEl>
                                        <p:attrNameLst>
                                          <p:attrName>style.visibility</p:attrName>
                                        </p:attrNameLst>
                                      </p:cBhvr>
                                      <p:to>
                                        <p:strVal val="visible"/>
                                      </p:to>
                                    </p:set>
                                    <p:animEffect transition="in" filter="fade">
                                      <p:cBhvr>
                                        <p:cTn id="72" dur="1000"/>
                                        <p:tgtEl>
                                          <p:spTgt spid="408588"/>
                                        </p:tgtEl>
                                      </p:cBhvr>
                                    </p:animEffect>
                                    <p:anim calcmode="lin" valueType="num">
                                      <p:cBhvr>
                                        <p:cTn id="73" dur="1000" fill="hold"/>
                                        <p:tgtEl>
                                          <p:spTgt spid="408588"/>
                                        </p:tgtEl>
                                        <p:attrNameLst>
                                          <p:attrName>ppt_x</p:attrName>
                                        </p:attrNameLst>
                                      </p:cBhvr>
                                      <p:tavLst>
                                        <p:tav tm="0">
                                          <p:val>
                                            <p:strVal val="#ppt_x"/>
                                          </p:val>
                                        </p:tav>
                                        <p:tav tm="100000">
                                          <p:val>
                                            <p:strVal val="#ppt_x"/>
                                          </p:val>
                                        </p:tav>
                                      </p:tavLst>
                                    </p:anim>
                                    <p:anim calcmode="lin" valueType="num">
                                      <p:cBhvr>
                                        <p:cTn id="74" dur="1000" fill="hold"/>
                                        <p:tgtEl>
                                          <p:spTgt spid="408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3" grpId="0"/>
      <p:bldP spid="408601" grpId="0" animBg="1"/>
      <p:bldP spid="2" grpId="0" animBg="1"/>
      <p:bldP spid="24"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9BCB38EC-4DD8-4EFE-8E1A-87734728DE36}" type="slidenum">
              <a:rPr lang="pt-BR" altLang="pt-BR"/>
              <a:pPr/>
              <a:t>231</a:t>
            </a:fld>
            <a:endParaRPr lang="pt-BR" altLang="pt-BR"/>
          </a:p>
        </p:txBody>
      </p:sp>
      <p:sp>
        <p:nvSpPr>
          <p:cNvPr id="410626"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41062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0628" name="Rectangle 4"/>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Se o modelo fosse exatamente o real, ao definir a controlada, fica definida a manipulada e vice-versa. Como isso não ocorre, não conseguimos satisfazer o par controlada-manipuladas desejado.</a:t>
            </a:r>
          </a:p>
          <a:p>
            <a:endParaRPr lang="pt-BR" altLang="pt-BR" sz="2400" dirty="0"/>
          </a:p>
          <a:p>
            <a:endParaRPr lang="pt-BR" altLang="pt-BR" sz="2400" dirty="0"/>
          </a:p>
          <a:p>
            <a:endParaRPr lang="pt-BR" altLang="pt-BR" sz="2400" dirty="0"/>
          </a:p>
          <a:p>
            <a:r>
              <a:rPr lang="pt-BR" altLang="pt-BR" sz="2400" dirty="0" err="1"/>
              <a:t>Ex</a:t>
            </a:r>
            <a:r>
              <a:rPr lang="pt-BR" altLang="pt-BR" sz="2400" dirty="0"/>
              <a:t>: Se o ganho estático do modelo for maior que o real, tem-se, para um dado </a:t>
            </a:r>
            <a:r>
              <a:rPr lang="pt-BR" altLang="pt-BR" sz="2400" dirty="0" err="1"/>
              <a:t>yss</a:t>
            </a:r>
            <a:r>
              <a:rPr lang="pt-BR" altLang="pt-BR" sz="2400" dirty="0"/>
              <a:t>, o resultado dessa restrição de igualdade dará um valor menor de u1 :</a:t>
            </a:r>
            <a:endParaRPr lang="pt-BR" altLang="pt-BR" dirty="0"/>
          </a:p>
        </p:txBody>
      </p:sp>
      <p:graphicFrame>
        <p:nvGraphicFramePr>
          <p:cNvPr id="410630" name="Object 6"/>
          <p:cNvGraphicFramePr>
            <a:graphicFrameLocks noChangeAspect="1"/>
          </p:cNvGraphicFramePr>
          <p:nvPr/>
        </p:nvGraphicFramePr>
        <p:xfrm>
          <a:off x="1042988" y="3155950"/>
          <a:ext cx="3816350" cy="703263"/>
        </p:xfrm>
        <a:graphic>
          <a:graphicData uri="http://schemas.openxmlformats.org/presentationml/2006/ole">
            <mc:AlternateContent xmlns:mc="http://schemas.openxmlformats.org/markup-compatibility/2006">
              <mc:Choice xmlns:v="urn:schemas-microsoft-com:vml" Requires="v">
                <p:oleObj spid="_x0000_s915016" name="Equation" r:id="rId4" imgW="1701800" imgH="317500" progId="Equation.DSMT4">
                  <p:embed/>
                </p:oleObj>
              </mc:Choice>
              <mc:Fallback>
                <p:oleObj name="Equation" r:id="rId4" imgW="1701800" imgH="3175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155950"/>
                        <a:ext cx="3816350" cy="7032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4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0645" name="Oval 21"/>
          <p:cNvSpPr>
            <a:spLocks noChangeArrowheads="1"/>
          </p:cNvSpPr>
          <p:nvPr/>
        </p:nvSpPr>
        <p:spPr bwMode="auto">
          <a:xfrm>
            <a:off x="2771775" y="3141663"/>
            <a:ext cx="504825" cy="1008062"/>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647"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10646" name="Object 22"/>
          <p:cNvGraphicFramePr>
            <a:graphicFrameLocks noChangeAspect="1"/>
          </p:cNvGraphicFramePr>
          <p:nvPr>
            <p:extLst>
              <p:ext uri="{D42A27DB-BD31-4B8C-83A1-F6EECF244321}">
                <p14:modId xmlns:p14="http://schemas.microsoft.com/office/powerpoint/2010/main" val="766492701"/>
              </p:ext>
            </p:extLst>
          </p:nvPr>
        </p:nvGraphicFramePr>
        <p:xfrm>
          <a:off x="3492351" y="5445125"/>
          <a:ext cx="2663825" cy="1062038"/>
        </p:xfrm>
        <a:graphic>
          <a:graphicData uri="http://schemas.openxmlformats.org/presentationml/2006/ole">
            <mc:AlternateContent xmlns:mc="http://schemas.openxmlformats.org/markup-compatibility/2006">
              <mc:Choice xmlns:v="urn:schemas-microsoft-com:vml" Requires="v">
                <p:oleObj spid="_x0000_s915017" name="Equation" r:id="rId6" imgW="1409700" imgH="558800" progId="Equation.DSMT4">
                  <p:embed/>
                </p:oleObj>
              </mc:Choice>
              <mc:Fallback>
                <p:oleObj name="Equation" r:id="rId6" imgW="1409700" imgH="558800"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351" y="5445125"/>
                        <a:ext cx="2663825" cy="106203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de cantos arredondados 1"/>
          <p:cNvSpPr/>
          <p:nvPr/>
        </p:nvSpPr>
        <p:spPr bwMode="auto">
          <a:xfrm>
            <a:off x="827584" y="3068960"/>
            <a:ext cx="79208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3276600" y="3141663"/>
            <a:ext cx="647328" cy="79139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flipV="1">
            <a:off x="5039853" y="5229200"/>
            <a:ext cx="828489" cy="100811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ipse 5"/>
          <p:cNvSpPr/>
          <p:nvPr/>
        </p:nvSpPr>
        <p:spPr bwMode="auto">
          <a:xfrm>
            <a:off x="4500190" y="5949280"/>
            <a:ext cx="539663" cy="72008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Elipse 18"/>
          <p:cNvSpPr/>
          <p:nvPr/>
        </p:nvSpPr>
        <p:spPr bwMode="auto">
          <a:xfrm>
            <a:off x="3384066" y="5710871"/>
            <a:ext cx="539663" cy="72008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p:nvPr/>
        </p:nvCxnSpPr>
        <p:spPr bwMode="auto">
          <a:xfrm flipH="1">
            <a:off x="2916014" y="6070911"/>
            <a:ext cx="432048" cy="59844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ector de seta reta 6"/>
          <p:cNvCxnSpPr>
            <a:stCxn id="410645" idx="0"/>
          </p:cNvCxnSpPr>
          <p:nvPr/>
        </p:nvCxnSpPr>
        <p:spPr bwMode="auto">
          <a:xfrm flipV="1">
            <a:off x="3024188" y="2420888"/>
            <a:ext cx="395684" cy="720775"/>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a:stCxn id="3" idx="2"/>
          </p:cNvCxnSpPr>
          <p:nvPr/>
        </p:nvCxnSpPr>
        <p:spPr bwMode="auto">
          <a:xfrm flipH="1">
            <a:off x="3276600" y="3933056"/>
            <a:ext cx="323664"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tângulo 3">
            <a:extLst>
              <a:ext uri="{FF2B5EF4-FFF2-40B4-BE49-F238E27FC236}">
                <a16:creationId xmlns:a16="http://schemas.microsoft.com/office/drawing/2014/main" id="{F679F400-5B57-4B7F-8095-62038A2CCCF8}"/>
              </a:ext>
            </a:extLst>
          </p:cNvPr>
          <p:cNvSpPr/>
          <p:nvPr/>
        </p:nvSpPr>
        <p:spPr>
          <a:xfrm>
            <a:off x="5777276" y="5528836"/>
            <a:ext cx="3062056" cy="461665"/>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rPr>
              <a:t>Ganho real da planta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0628"/>
                                        </p:tgtEl>
                                        <p:attrNameLst>
                                          <p:attrName>style.visibility</p:attrName>
                                        </p:attrNameLst>
                                      </p:cBhvr>
                                      <p:to>
                                        <p:strVal val="visible"/>
                                      </p:to>
                                    </p:set>
                                    <p:animEffect transition="in" filter="fade">
                                      <p:cBhvr>
                                        <p:cTn id="7" dur="1000"/>
                                        <p:tgtEl>
                                          <p:spTgt spid="410628"/>
                                        </p:tgtEl>
                                      </p:cBhvr>
                                    </p:animEffect>
                                    <p:anim calcmode="lin" valueType="num">
                                      <p:cBhvr>
                                        <p:cTn id="8" dur="1000" fill="hold"/>
                                        <p:tgtEl>
                                          <p:spTgt spid="410628"/>
                                        </p:tgtEl>
                                        <p:attrNameLst>
                                          <p:attrName>ppt_x</p:attrName>
                                        </p:attrNameLst>
                                      </p:cBhvr>
                                      <p:tavLst>
                                        <p:tav tm="0">
                                          <p:val>
                                            <p:strVal val="#ppt_x"/>
                                          </p:val>
                                        </p:tav>
                                        <p:tav tm="100000">
                                          <p:val>
                                            <p:strVal val="#ppt_x"/>
                                          </p:val>
                                        </p:tav>
                                      </p:tavLst>
                                    </p:anim>
                                    <p:anim calcmode="lin" valueType="num">
                                      <p:cBhvr>
                                        <p:cTn id="9" dur="1000" fill="hold"/>
                                        <p:tgtEl>
                                          <p:spTgt spid="410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630"/>
                                        </p:tgtEl>
                                        <p:attrNameLst>
                                          <p:attrName>style.visibility</p:attrName>
                                        </p:attrNameLst>
                                      </p:cBhvr>
                                      <p:to>
                                        <p:strVal val="visible"/>
                                      </p:to>
                                    </p:set>
                                    <p:animEffect transition="in" filter="fade">
                                      <p:cBhvr>
                                        <p:cTn id="14" dur="1000"/>
                                        <p:tgtEl>
                                          <p:spTgt spid="410630"/>
                                        </p:tgtEl>
                                      </p:cBhvr>
                                    </p:animEffect>
                                    <p:anim calcmode="lin" valueType="num">
                                      <p:cBhvr>
                                        <p:cTn id="15" dur="1000" fill="hold"/>
                                        <p:tgtEl>
                                          <p:spTgt spid="410630"/>
                                        </p:tgtEl>
                                        <p:attrNameLst>
                                          <p:attrName>ppt_x</p:attrName>
                                        </p:attrNameLst>
                                      </p:cBhvr>
                                      <p:tavLst>
                                        <p:tav tm="0">
                                          <p:val>
                                            <p:strVal val="#ppt_x"/>
                                          </p:val>
                                        </p:tav>
                                        <p:tav tm="100000">
                                          <p:val>
                                            <p:strVal val="#ppt_x"/>
                                          </p:val>
                                        </p:tav>
                                      </p:tavLst>
                                    </p:anim>
                                    <p:anim calcmode="lin" valueType="num">
                                      <p:cBhvr>
                                        <p:cTn id="16" dur="1000" fill="hold"/>
                                        <p:tgtEl>
                                          <p:spTgt spid="4106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645"/>
                                        </p:tgtEl>
                                        <p:attrNameLst>
                                          <p:attrName>style.visibility</p:attrName>
                                        </p:attrNameLst>
                                      </p:cBhvr>
                                      <p:to>
                                        <p:strVal val="visible"/>
                                      </p:to>
                                    </p:set>
                                    <p:animEffect transition="in" filter="fade">
                                      <p:cBhvr>
                                        <p:cTn id="28" dur="1000"/>
                                        <p:tgtEl>
                                          <p:spTgt spid="410645"/>
                                        </p:tgtEl>
                                      </p:cBhvr>
                                    </p:animEffect>
                                    <p:anim calcmode="lin" valueType="num">
                                      <p:cBhvr>
                                        <p:cTn id="29" dur="1000" fill="hold"/>
                                        <p:tgtEl>
                                          <p:spTgt spid="410645"/>
                                        </p:tgtEl>
                                        <p:attrNameLst>
                                          <p:attrName>ppt_x</p:attrName>
                                        </p:attrNameLst>
                                      </p:cBhvr>
                                      <p:tavLst>
                                        <p:tav tm="0">
                                          <p:val>
                                            <p:strVal val="#ppt_x"/>
                                          </p:val>
                                        </p:tav>
                                        <p:tav tm="100000">
                                          <p:val>
                                            <p:strVal val="#ppt_x"/>
                                          </p:val>
                                        </p:tav>
                                      </p:tavLst>
                                    </p:anim>
                                    <p:anim calcmode="lin" valueType="num">
                                      <p:cBhvr>
                                        <p:cTn id="30" dur="1000" fill="hold"/>
                                        <p:tgtEl>
                                          <p:spTgt spid="41064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10646"/>
                                        </p:tgtEl>
                                        <p:attrNameLst>
                                          <p:attrName>style.visibility</p:attrName>
                                        </p:attrNameLst>
                                      </p:cBhvr>
                                      <p:to>
                                        <p:strVal val="visible"/>
                                      </p:to>
                                    </p:set>
                                    <p:animEffect transition="in" filter="fade">
                                      <p:cBhvr>
                                        <p:cTn id="52" dur="1000"/>
                                        <p:tgtEl>
                                          <p:spTgt spid="410646"/>
                                        </p:tgtEl>
                                      </p:cBhvr>
                                    </p:animEffect>
                                    <p:anim calcmode="lin" valueType="num">
                                      <p:cBhvr>
                                        <p:cTn id="53" dur="1000" fill="hold"/>
                                        <p:tgtEl>
                                          <p:spTgt spid="410646"/>
                                        </p:tgtEl>
                                        <p:attrNameLst>
                                          <p:attrName>ppt_x</p:attrName>
                                        </p:attrNameLst>
                                      </p:cBhvr>
                                      <p:tavLst>
                                        <p:tav tm="0">
                                          <p:val>
                                            <p:strVal val="#ppt_x"/>
                                          </p:val>
                                        </p:tav>
                                        <p:tav tm="100000">
                                          <p:val>
                                            <p:strVal val="#ppt_x"/>
                                          </p:val>
                                        </p:tav>
                                      </p:tavLst>
                                    </p:anim>
                                    <p:anim calcmode="lin" valueType="num">
                                      <p:cBhvr>
                                        <p:cTn id="54" dur="1000" fill="hold"/>
                                        <p:tgtEl>
                                          <p:spTgt spid="41064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8" grpId="0"/>
      <p:bldP spid="410645" grpId="0" animBg="1"/>
      <p:bldP spid="2" grpId="0" animBg="1"/>
      <p:bldP spid="3" grpId="0" animBg="1"/>
      <p:bldP spid="6" grpId="0" animBg="1"/>
      <p:bldP spid="19"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99F70843-129A-4576-900D-908162AAE163}" type="slidenum">
              <a:rPr lang="pt-BR" altLang="pt-BR"/>
              <a:pPr/>
              <a:t>232</a:t>
            </a:fld>
            <a:endParaRPr lang="pt-BR" altLang="pt-BR"/>
          </a:p>
        </p:txBody>
      </p:sp>
      <p:sp>
        <p:nvSpPr>
          <p:cNvPr id="412674" name="Rectangle 2"/>
          <p:cNvSpPr>
            <a:spLocks noGrp="1" noChangeArrowheads="1"/>
          </p:cNvSpPr>
          <p:nvPr>
            <p:ph type="title"/>
          </p:nvPr>
        </p:nvSpPr>
        <p:spPr>
          <a:xfrm>
            <a:off x="806450" y="274638"/>
            <a:ext cx="8229600" cy="1143000"/>
          </a:xfrm>
          <a:noFill/>
          <a:ln/>
        </p:spPr>
        <p:txBody>
          <a:bodyPr/>
          <a:lstStyle/>
          <a:p>
            <a:r>
              <a:rPr lang="pt-BR" altLang="pt-BR" b="1" u="sng"/>
              <a:t>MPC em duas camadas</a:t>
            </a:r>
          </a:p>
        </p:txBody>
      </p:sp>
      <p:sp>
        <p:nvSpPr>
          <p:cNvPr id="412675"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2676" name="Rectangle 4"/>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Com a nova função objetivo do MPC alterada:</a:t>
            </a:r>
          </a:p>
        </p:txBody>
      </p:sp>
      <p:sp>
        <p:nvSpPr>
          <p:cNvPr id="41268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268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12685" name="Object 13"/>
          <p:cNvGraphicFramePr>
            <a:graphicFrameLocks noChangeAspect="1"/>
          </p:cNvGraphicFramePr>
          <p:nvPr/>
        </p:nvGraphicFramePr>
        <p:xfrm>
          <a:off x="250825" y="2420938"/>
          <a:ext cx="8642350" cy="714375"/>
        </p:xfrm>
        <a:graphic>
          <a:graphicData uri="http://schemas.openxmlformats.org/presentationml/2006/ole">
            <mc:AlternateContent xmlns:mc="http://schemas.openxmlformats.org/markup-compatibility/2006">
              <mc:Choice xmlns:v="urn:schemas-microsoft-com:vml" Requires="v">
                <p:oleObj spid="_x0000_s1009056" name="Equation" r:id="rId4" imgW="3593880" imgH="291960" progId="Equation.DSMT4">
                  <p:embed/>
                </p:oleObj>
              </mc:Choice>
              <mc:Fallback>
                <p:oleObj name="Equation" r:id="rId4" imgW="3593880" imgH="29196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420938"/>
                        <a:ext cx="8642350" cy="7143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687" name="Rectangle 15"/>
          <p:cNvSpPr>
            <a:spLocks noChangeArrowheads="1"/>
          </p:cNvSpPr>
          <p:nvPr/>
        </p:nvSpPr>
        <p:spPr bwMode="auto">
          <a:xfrm>
            <a:off x="4716463" y="2205038"/>
            <a:ext cx="503237" cy="1368425"/>
          </a:xfrm>
          <a:prstGeom prst="rect">
            <a:avLst/>
          </a:prstGeom>
          <a:noFill/>
          <a:ln w="444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2688" name="WordArt 16"/>
          <p:cNvSpPr>
            <a:spLocks noChangeArrowheads="1" noChangeShapeType="1" noTextEdit="1"/>
          </p:cNvSpPr>
          <p:nvPr/>
        </p:nvSpPr>
        <p:spPr bwMode="auto">
          <a:xfrm>
            <a:off x="971550" y="3429000"/>
            <a:ext cx="640080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a:ln w="9525">
                  <a:solidFill>
                    <a:srgbClr val="000000"/>
                  </a:solidFill>
                  <a:round/>
                  <a:headEnd/>
                  <a:tailEnd/>
                </a:ln>
                <a:solidFill>
                  <a:srgbClr val="000000"/>
                </a:solidFill>
                <a:latin typeface="Arial Black"/>
              </a:rPr>
              <a:t>Grau de importância para a manipulada atingir uirv</a:t>
            </a:r>
          </a:p>
        </p:txBody>
      </p:sp>
      <p:sp>
        <p:nvSpPr>
          <p:cNvPr id="412689" name="WordArt 17"/>
          <p:cNvSpPr>
            <a:spLocks noChangeArrowheads="1" noChangeShapeType="1" noTextEdit="1"/>
          </p:cNvSpPr>
          <p:nvPr/>
        </p:nvSpPr>
        <p:spPr bwMode="auto">
          <a:xfrm>
            <a:off x="2012950" y="4005064"/>
            <a:ext cx="602932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Objetivo: Ao final do horizonte m, u(</a:t>
            </a:r>
            <a:r>
              <a:rPr lang="pt-BR" kern="10" dirty="0" err="1">
                <a:ln w="9525">
                  <a:solidFill>
                    <a:srgbClr val="000000"/>
                  </a:solidFill>
                  <a:round/>
                  <a:headEnd/>
                  <a:tailEnd/>
                </a:ln>
                <a:solidFill>
                  <a:srgbClr val="000000"/>
                </a:solidFill>
                <a:latin typeface="Arial Black"/>
              </a:rPr>
              <a:t>k+m</a:t>
            </a:r>
            <a:r>
              <a:rPr lang="pt-BR" kern="10" dirty="0">
                <a:ln w="9525">
                  <a:solidFill>
                    <a:srgbClr val="000000"/>
                  </a:solidFill>
                  <a:round/>
                  <a:headEnd/>
                  <a:tailEnd/>
                </a:ln>
                <a:solidFill>
                  <a:srgbClr val="000000"/>
                </a:solidFill>
                <a:latin typeface="Arial Black"/>
              </a:rPr>
              <a:t>=1)~</a:t>
            </a:r>
            <a:r>
              <a:rPr lang="pt-BR" kern="10" dirty="0" err="1">
                <a:ln w="9525">
                  <a:solidFill>
                    <a:srgbClr val="000000"/>
                  </a:solidFill>
                  <a:round/>
                  <a:headEnd/>
                  <a:tailEnd/>
                </a:ln>
                <a:solidFill>
                  <a:srgbClr val="000000"/>
                </a:solidFill>
                <a:latin typeface="Arial Black"/>
              </a:rPr>
              <a:t>uirv</a:t>
            </a:r>
            <a:endParaRPr lang="pt-BR" kern="10" dirty="0">
              <a:ln w="9525">
                <a:solidFill>
                  <a:srgbClr val="000000"/>
                </a:solidFill>
                <a:round/>
                <a:headEnd/>
                <a:tailEnd/>
              </a:ln>
              <a:solidFill>
                <a:srgbClr val="000000"/>
              </a:solidFill>
              <a:latin typeface="Arial Black"/>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791619754"/>
              </p:ext>
            </p:extLst>
          </p:nvPr>
        </p:nvGraphicFramePr>
        <p:xfrm>
          <a:off x="351631" y="4869160"/>
          <a:ext cx="7640638" cy="1887537"/>
        </p:xfrm>
        <a:graphic>
          <a:graphicData uri="http://schemas.openxmlformats.org/presentationml/2006/ole">
            <mc:AlternateContent xmlns:mc="http://schemas.openxmlformats.org/markup-compatibility/2006">
              <mc:Choice xmlns:v="urn:schemas-microsoft-com:vml" Requires="v">
                <p:oleObj spid="_x0000_s1009057" name="Equation" r:id="rId6" imgW="3898800" imgH="965160" progId="Equation.DSMT4">
                  <p:embed/>
                </p:oleObj>
              </mc:Choice>
              <mc:Fallback>
                <p:oleObj name="Equation" r:id="rId6" imgW="3898800" imgH="965160" progId="Equation.DSMT4">
                  <p:embed/>
                  <p:pic>
                    <p:nvPicPr>
                      <p:cNvPr id="0" name="Object 15"/>
                      <p:cNvPicPr>
                        <a:picLocks noChangeAspect="1" noChangeArrowheads="1"/>
                      </p:cNvPicPr>
                      <p:nvPr/>
                    </p:nvPicPr>
                    <p:blipFill>
                      <a:blip r:embed="rId7"/>
                      <a:srcRect/>
                      <a:stretch>
                        <a:fillRect/>
                      </a:stretch>
                    </p:blipFill>
                    <p:spPr bwMode="auto">
                      <a:xfrm>
                        <a:off x="351631" y="4869160"/>
                        <a:ext cx="7640638" cy="18875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tângulo de cantos arredondados 2"/>
          <p:cNvSpPr/>
          <p:nvPr/>
        </p:nvSpPr>
        <p:spPr bwMode="auto">
          <a:xfrm>
            <a:off x="2555776" y="2278063"/>
            <a:ext cx="1080120" cy="100330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3095836" y="3281363"/>
            <a:ext cx="0" cy="173181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2685"/>
                                        </p:tgtEl>
                                        <p:attrNameLst>
                                          <p:attrName>style.visibility</p:attrName>
                                        </p:attrNameLst>
                                      </p:cBhvr>
                                      <p:to>
                                        <p:strVal val="visible"/>
                                      </p:to>
                                    </p:set>
                                    <p:animEffect transition="in" filter="fade">
                                      <p:cBhvr>
                                        <p:cTn id="7" dur="1000"/>
                                        <p:tgtEl>
                                          <p:spTgt spid="412685"/>
                                        </p:tgtEl>
                                      </p:cBhvr>
                                    </p:animEffect>
                                    <p:anim calcmode="lin" valueType="num">
                                      <p:cBhvr>
                                        <p:cTn id="8" dur="1000" fill="hold"/>
                                        <p:tgtEl>
                                          <p:spTgt spid="412685"/>
                                        </p:tgtEl>
                                        <p:attrNameLst>
                                          <p:attrName>ppt_x</p:attrName>
                                        </p:attrNameLst>
                                      </p:cBhvr>
                                      <p:tavLst>
                                        <p:tav tm="0">
                                          <p:val>
                                            <p:strVal val="#ppt_x"/>
                                          </p:val>
                                        </p:tav>
                                        <p:tav tm="100000">
                                          <p:val>
                                            <p:strVal val="#ppt_x"/>
                                          </p:val>
                                        </p:tav>
                                      </p:tavLst>
                                    </p:anim>
                                    <p:anim calcmode="lin" valueType="num">
                                      <p:cBhvr>
                                        <p:cTn id="9" dur="1000" fill="hold"/>
                                        <p:tgtEl>
                                          <p:spTgt spid="4126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2687"/>
                                        </p:tgtEl>
                                        <p:attrNameLst>
                                          <p:attrName>style.visibility</p:attrName>
                                        </p:attrNameLst>
                                      </p:cBhvr>
                                      <p:to>
                                        <p:strVal val="visible"/>
                                      </p:to>
                                    </p:set>
                                    <p:animEffect transition="in" filter="fade">
                                      <p:cBhvr>
                                        <p:cTn id="14" dur="1000"/>
                                        <p:tgtEl>
                                          <p:spTgt spid="412687"/>
                                        </p:tgtEl>
                                      </p:cBhvr>
                                    </p:animEffect>
                                    <p:anim calcmode="lin" valueType="num">
                                      <p:cBhvr>
                                        <p:cTn id="15" dur="1000" fill="hold"/>
                                        <p:tgtEl>
                                          <p:spTgt spid="412687"/>
                                        </p:tgtEl>
                                        <p:attrNameLst>
                                          <p:attrName>ppt_x</p:attrName>
                                        </p:attrNameLst>
                                      </p:cBhvr>
                                      <p:tavLst>
                                        <p:tav tm="0">
                                          <p:val>
                                            <p:strVal val="#ppt_x"/>
                                          </p:val>
                                        </p:tav>
                                        <p:tav tm="100000">
                                          <p:val>
                                            <p:strVal val="#ppt_x"/>
                                          </p:val>
                                        </p:tav>
                                      </p:tavLst>
                                    </p:anim>
                                    <p:anim calcmode="lin" valueType="num">
                                      <p:cBhvr>
                                        <p:cTn id="16" dur="1000" fill="hold"/>
                                        <p:tgtEl>
                                          <p:spTgt spid="41268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2688"/>
                                        </p:tgtEl>
                                        <p:attrNameLst>
                                          <p:attrName>style.visibility</p:attrName>
                                        </p:attrNameLst>
                                      </p:cBhvr>
                                      <p:to>
                                        <p:strVal val="visible"/>
                                      </p:to>
                                    </p:set>
                                    <p:animEffect transition="in" filter="fade">
                                      <p:cBhvr>
                                        <p:cTn id="19" dur="1000"/>
                                        <p:tgtEl>
                                          <p:spTgt spid="412688"/>
                                        </p:tgtEl>
                                      </p:cBhvr>
                                    </p:animEffect>
                                    <p:anim calcmode="lin" valueType="num">
                                      <p:cBhvr>
                                        <p:cTn id="20" dur="1000" fill="hold"/>
                                        <p:tgtEl>
                                          <p:spTgt spid="412688"/>
                                        </p:tgtEl>
                                        <p:attrNameLst>
                                          <p:attrName>ppt_x</p:attrName>
                                        </p:attrNameLst>
                                      </p:cBhvr>
                                      <p:tavLst>
                                        <p:tav tm="0">
                                          <p:val>
                                            <p:strVal val="#ppt_x"/>
                                          </p:val>
                                        </p:tav>
                                        <p:tav tm="100000">
                                          <p:val>
                                            <p:strVal val="#ppt_x"/>
                                          </p:val>
                                        </p:tav>
                                      </p:tavLst>
                                    </p:anim>
                                    <p:anim calcmode="lin" valueType="num">
                                      <p:cBhvr>
                                        <p:cTn id="21" dur="1000" fill="hold"/>
                                        <p:tgtEl>
                                          <p:spTgt spid="41268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2689"/>
                                        </p:tgtEl>
                                        <p:attrNameLst>
                                          <p:attrName>style.visibility</p:attrName>
                                        </p:attrNameLst>
                                      </p:cBhvr>
                                      <p:to>
                                        <p:strVal val="visible"/>
                                      </p:to>
                                    </p:set>
                                    <p:animEffect transition="in" filter="fade">
                                      <p:cBhvr>
                                        <p:cTn id="26" dur="1000"/>
                                        <p:tgtEl>
                                          <p:spTgt spid="412689"/>
                                        </p:tgtEl>
                                      </p:cBhvr>
                                    </p:animEffect>
                                    <p:anim calcmode="lin" valueType="num">
                                      <p:cBhvr>
                                        <p:cTn id="27" dur="1000" fill="hold"/>
                                        <p:tgtEl>
                                          <p:spTgt spid="412689"/>
                                        </p:tgtEl>
                                        <p:attrNameLst>
                                          <p:attrName>ppt_x</p:attrName>
                                        </p:attrNameLst>
                                      </p:cBhvr>
                                      <p:tavLst>
                                        <p:tav tm="0">
                                          <p:val>
                                            <p:strVal val="#ppt_x"/>
                                          </p:val>
                                        </p:tav>
                                        <p:tav tm="100000">
                                          <p:val>
                                            <p:strVal val="#ppt_x"/>
                                          </p:val>
                                        </p:tav>
                                      </p:tavLst>
                                    </p:anim>
                                    <p:anim calcmode="lin" valueType="num">
                                      <p:cBhvr>
                                        <p:cTn id="28" dur="1000" fill="hold"/>
                                        <p:tgtEl>
                                          <p:spTgt spid="41268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7" grpId="0" animBg="1"/>
      <p:bldP spid="412688" grpId="0"/>
      <p:bldP spid="412689" grpId="0"/>
      <p:bldP spid="3"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D6D36F63-5EA8-41F8-9EB2-EA470CA6B3FE}" type="slidenum">
              <a:rPr lang="pt-BR" altLang="pt-BR"/>
              <a:pPr/>
              <a:t>233</a:t>
            </a:fld>
            <a:endParaRPr lang="pt-BR" altLang="pt-BR" dirty="0"/>
          </a:p>
        </p:txBody>
      </p:sp>
      <p:sp>
        <p:nvSpPr>
          <p:cNvPr id="424962" name="Rectangle 2"/>
          <p:cNvSpPr>
            <a:spLocks noGrp="1" noChangeArrowheads="1"/>
          </p:cNvSpPr>
          <p:nvPr>
            <p:ph type="title"/>
          </p:nvPr>
        </p:nvSpPr>
        <p:spPr>
          <a:xfrm>
            <a:off x="806450" y="274638"/>
            <a:ext cx="8229600" cy="1143000"/>
          </a:xfrm>
          <a:noFill/>
          <a:ln/>
        </p:spPr>
        <p:txBody>
          <a:bodyPr/>
          <a:lstStyle/>
          <a:p>
            <a:r>
              <a:rPr lang="pt-BR" altLang="pt-BR" b="1" u="sng"/>
              <a:t>QDMC em duas camadas</a:t>
            </a:r>
          </a:p>
        </p:txBody>
      </p:sp>
      <p:sp>
        <p:nvSpPr>
          <p:cNvPr id="42496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4964" name="Rectangle 4"/>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a:t>Função objetivo do QDMC em duas camadas</a:t>
            </a:r>
          </a:p>
        </p:txBody>
      </p:sp>
      <p:sp>
        <p:nvSpPr>
          <p:cNvPr id="42496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496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24977" name="Object 17"/>
          <p:cNvGraphicFramePr>
            <a:graphicFrameLocks noChangeAspect="1"/>
          </p:cNvGraphicFramePr>
          <p:nvPr>
            <p:extLst>
              <p:ext uri="{D42A27DB-BD31-4B8C-83A1-F6EECF244321}">
                <p14:modId xmlns:p14="http://schemas.microsoft.com/office/powerpoint/2010/main" val="269365562"/>
              </p:ext>
            </p:extLst>
          </p:nvPr>
        </p:nvGraphicFramePr>
        <p:xfrm>
          <a:off x="389979" y="4005064"/>
          <a:ext cx="7911809" cy="1080120"/>
        </p:xfrm>
        <a:graphic>
          <a:graphicData uri="http://schemas.openxmlformats.org/presentationml/2006/ole">
            <mc:AlternateContent xmlns:mc="http://schemas.openxmlformats.org/markup-compatibility/2006">
              <mc:Choice xmlns:v="urn:schemas-microsoft-com:vml" Requires="v">
                <p:oleObj spid="_x0000_s916037" name="Equation" r:id="rId4" imgW="2438280" imgH="330120" progId="Equation.DSMT4">
                  <p:embed/>
                </p:oleObj>
              </mc:Choice>
              <mc:Fallback>
                <p:oleObj name="Equation" r:id="rId4" imgW="2438280" imgH="330120" progId="Equation.DSMT4">
                  <p:embed/>
                  <p:pic>
                    <p:nvPicPr>
                      <p:cNvPr id="0" name="Object 17"/>
                      <p:cNvPicPr>
                        <a:picLocks noChangeAspect="1" noChangeArrowheads="1"/>
                      </p:cNvPicPr>
                      <p:nvPr/>
                    </p:nvPicPr>
                    <p:blipFill>
                      <a:blip r:embed="rId5"/>
                      <a:srcRect/>
                      <a:stretch>
                        <a:fillRect/>
                      </a:stretch>
                    </p:blipFill>
                    <p:spPr bwMode="auto">
                      <a:xfrm>
                        <a:off x="389979" y="4005064"/>
                        <a:ext cx="7911809" cy="108012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620001120"/>
              </p:ext>
            </p:extLst>
          </p:nvPr>
        </p:nvGraphicFramePr>
        <p:xfrm>
          <a:off x="245269" y="1988840"/>
          <a:ext cx="8642350" cy="714375"/>
        </p:xfrm>
        <a:graphic>
          <a:graphicData uri="http://schemas.openxmlformats.org/presentationml/2006/ole">
            <mc:AlternateContent xmlns:mc="http://schemas.openxmlformats.org/markup-compatibility/2006">
              <mc:Choice xmlns:v="urn:schemas-microsoft-com:vml" Requires="v">
                <p:oleObj spid="_x0000_s916038" name="Equation" r:id="rId6" imgW="3594100" imgH="292100" progId="Equation.DSMT4">
                  <p:embed/>
                </p:oleObj>
              </mc:Choice>
              <mc:Fallback>
                <p:oleObj name="Equation" r:id="rId6" imgW="3594100" imgH="2921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69" y="1988840"/>
                        <a:ext cx="8642350" cy="7143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tângulo de cantos arredondados 2"/>
          <p:cNvSpPr/>
          <p:nvPr/>
        </p:nvSpPr>
        <p:spPr bwMode="auto">
          <a:xfrm>
            <a:off x="2555776" y="1809750"/>
            <a:ext cx="4680520" cy="104318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4896036" y="2852936"/>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Objeto 11">
                <a:extLst>
                  <a:ext uri="{FF2B5EF4-FFF2-40B4-BE49-F238E27FC236}">
                    <a16:creationId xmlns:a16="http://schemas.microsoft.com/office/drawing/2014/main" id="{4A004E30-C0CE-475C-936B-4D0488DEA0EA}"/>
                  </a:ext>
                </a:extLst>
              </p:cNvPr>
              <p:cNvSpPr txBox="1"/>
              <p:nvPr/>
            </p:nvSpPr>
            <p:spPr bwMode="auto">
              <a:xfrm>
                <a:off x="842127" y="3041410"/>
                <a:ext cx="3312368" cy="615068"/>
              </a:xfrm>
              <a:prstGeom prst="rect">
                <a:avLst/>
              </a:prstGeom>
              <a:solidFill>
                <a:srgbClr val="FFFF99"/>
              </a:solidFill>
              <a:ln w="9525" algn="ctr">
                <a:solidFill>
                  <a:srgbClr val="0000FF"/>
                </a:solidFill>
                <a:miter lim="800000"/>
                <a:headEnd/>
                <a:tailEnd/>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pt-BR" sz="3600" i="1">
                              <a:solidFill>
                                <a:srgbClr val="000000"/>
                              </a:solidFill>
                              <a:latin typeface="Cambria Math" panose="02040503050406030204" pitchFamily="18" charset="0"/>
                            </a:rPr>
                          </m:ctrlPr>
                        </m:sSubPr>
                        <m:e>
                          <m:r>
                            <a:rPr lang="pt-BR" sz="3600" i="1">
                              <a:solidFill>
                                <a:srgbClr val="000000"/>
                              </a:solidFill>
                              <a:latin typeface="Cambria Math" panose="02040503050406030204" pitchFamily="18" charset="0"/>
                            </a:rPr>
                            <m:t>𝑢</m:t>
                          </m:r>
                        </m:e>
                        <m:sub>
                          <m:r>
                            <a:rPr lang="pt-BR" sz="3600" i="1">
                              <a:solidFill>
                                <a:srgbClr val="000000"/>
                              </a:solidFill>
                              <a:latin typeface="Cambria Math" panose="02040503050406030204" pitchFamily="18" charset="0"/>
                            </a:rPr>
                            <m:t>𝑘</m:t>
                          </m:r>
                          <m:r>
                            <a:rPr lang="pt-BR" sz="3600" i="1">
                              <a:solidFill>
                                <a:srgbClr val="000000"/>
                              </a:solidFill>
                              <a:latin typeface="Cambria Math" panose="02040503050406030204" pitchFamily="18" charset="0"/>
                            </a:rPr>
                            <m:t>+</m:t>
                          </m:r>
                          <m:r>
                            <a:rPr lang="pt-BR" sz="3600" i="1">
                              <a:solidFill>
                                <a:srgbClr val="000000"/>
                              </a:solidFill>
                              <a:latin typeface="Cambria Math" panose="02040503050406030204" pitchFamily="18" charset="0"/>
                            </a:rPr>
                            <m:t>𝑚</m:t>
                          </m:r>
                          <m:r>
                            <a:rPr lang="pt-BR" sz="3600" i="1">
                              <a:solidFill>
                                <a:srgbClr val="000000"/>
                              </a:solidFill>
                              <a:latin typeface="Cambria Math" panose="02040503050406030204" pitchFamily="18" charset="0"/>
                            </a:rPr>
                            <m:t>−1</m:t>
                          </m:r>
                        </m:sub>
                      </m:sSub>
                      <m:r>
                        <a:rPr lang="pt-BR" sz="3600" i="1">
                          <a:solidFill>
                            <a:srgbClr val="000000"/>
                          </a:solidFill>
                          <a:latin typeface="Cambria Math" panose="02040503050406030204" pitchFamily="18" charset="0"/>
                        </a:rPr>
                        <m:t>=</m:t>
                      </m:r>
                      <m:bar>
                        <m:barPr>
                          <m:pos m:val="top"/>
                          <m:ctrlPr>
                            <a:rPr lang="pt-BR" sz="3600" i="1">
                              <a:solidFill>
                                <a:srgbClr val="000000"/>
                              </a:solidFill>
                              <a:latin typeface="Cambria Math" panose="02040503050406030204" pitchFamily="18" charset="0"/>
                            </a:rPr>
                          </m:ctrlPr>
                        </m:barPr>
                        <m:e>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𝐼</m:t>
                              </m:r>
                            </m:e>
                          </m:bar>
                        </m:e>
                      </m:bar>
                      <m:r>
                        <m:rPr>
                          <m:sty m:val="p"/>
                        </m:rPr>
                        <a:rPr lang="pt-BR" sz="3600" i="1">
                          <a:solidFill>
                            <a:srgbClr val="000000"/>
                          </a:solidFill>
                          <a:latin typeface="Cambria Math" panose="02040503050406030204" pitchFamily="18" charset="0"/>
                        </a:rPr>
                        <m:t>Δ</m:t>
                      </m:r>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𝑢</m:t>
                          </m:r>
                        </m:e>
                      </m:bar>
                      <m:r>
                        <a:rPr lang="pt-BR" sz="3600" i="1">
                          <a:solidFill>
                            <a:srgbClr val="000000"/>
                          </a:solidFill>
                          <a:latin typeface="Cambria Math" panose="02040503050406030204" pitchFamily="18" charset="0"/>
                        </a:rPr>
                        <m:t>+</m:t>
                      </m:r>
                      <m:sSub>
                        <m:sSubPr>
                          <m:ctrlPr>
                            <a:rPr lang="pt-BR" sz="3600" i="1">
                              <a:solidFill>
                                <a:srgbClr val="000000"/>
                              </a:solidFill>
                              <a:latin typeface="Cambria Math" panose="02040503050406030204" pitchFamily="18" charset="0"/>
                            </a:rPr>
                          </m:ctrlPr>
                        </m:sSubPr>
                        <m:e>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𝑢</m:t>
                              </m:r>
                            </m:e>
                          </m:bar>
                        </m:e>
                        <m:sub>
                          <m:r>
                            <a:rPr lang="pt-BR" sz="3600" i="1">
                              <a:solidFill>
                                <a:srgbClr val="000000"/>
                              </a:solidFill>
                              <a:latin typeface="Cambria Math" panose="02040503050406030204" pitchFamily="18" charset="0"/>
                            </a:rPr>
                            <m:t>𝑘</m:t>
                          </m:r>
                          <m:r>
                            <a:rPr lang="pt-BR" sz="3600" i="1">
                              <a:solidFill>
                                <a:srgbClr val="000000"/>
                              </a:solidFill>
                              <a:latin typeface="Cambria Math" panose="02040503050406030204" pitchFamily="18" charset="0"/>
                            </a:rPr>
                            <m:t>−1</m:t>
                          </m:r>
                        </m:sub>
                      </m:sSub>
                    </m:oMath>
                  </m:oMathPara>
                </a14:m>
                <a:endParaRPr lang="pt-BR" sz="3600" dirty="0"/>
              </a:p>
            </p:txBody>
          </p:sp>
        </mc:Choice>
        <mc:Fallback xmlns="">
          <p:sp>
            <p:nvSpPr>
              <p:cNvPr id="12" name="Objeto 11">
                <a:extLst>
                  <a:ext uri="{FF2B5EF4-FFF2-40B4-BE49-F238E27FC236}">
                    <a16:creationId xmlns:a16="http://schemas.microsoft.com/office/drawing/2014/main" id="{4A004E30-C0CE-475C-936B-4D0488DEA0EA}"/>
                  </a:ext>
                </a:extLst>
              </p:cNvPr>
              <p:cNvSpPr txBox="1">
                <a:spLocks noRot="1" noChangeAspect="1" noMove="1" noResize="1" noEditPoints="1" noAdjustHandles="1" noChangeArrowheads="1" noChangeShapeType="1" noTextEdit="1"/>
              </p:cNvSpPr>
              <p:nvPr/>
            </p:nvSpPr>
            <p:spPr bwMode="auto">
              <a:xfrm>
                <a:off x="842127" y="3041410"/>
                <a:ext cx="3312368" cy="615068"/>
              </a:xfrm>
              <a:prstGeom prst="rect">
                <a:avLst/>
              </a:prstGeom>
              <a:blipFill>
                <a:blip r:embed="rId8"/>
                <a:stretch>
                  <a:fillRect/>
                </a:stretch>
              </a:blipFill>
              <a:ln w="9525" algn="ctr">
                <a:solidFill>
                  <a:srgbClr val="0000FF"/>
                </a:solidFill>
                <a:miter lim="800000"/>
                <a:headEnd/>
                <a:tailEnd/>
              </a:ln>
              <a:effectLst/>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42" presetClass="entr" presetSubtype="0" fill="hold" nodeType="withEffect">
                                  <p:stCondLst>
                                    <p:cond delay="0"/>
                                  </p:stCondLst>
                                  <p:childTnLst>
                                    <p:set>
                                      <p:cBhvr>
                                        <p:cTn id="26" dur="1" fill="hold">
                                          <p:stCondLst>
                                            <p:cond delay="0"/>
                                          </p:stCondLst>
                                        </p:cTn>
                                        <p:tgtEl>
                                          <p:spTgt spid="424977"/>
                                        </p:tgtEl>
                                        <p:attrNameLst>
                                          <p:attrName>style.visibility</p:attrName>
                                        </p:attrNameLst>
                                      </p:cBhvr>
                                      <p:to>
                                        <p:strVal val="visible"/>
                                      </p:to>
                                    </p:set>
                                    <p:animEffect transition="in" filter="fade">
                                      <p:cBhvr>
                                        <p:cTn id="27" dur="1000"/>
                                        <p:tgtEl>
                                          <p:spTgt spid="424977"/>
                                        </p:tgtEl>
                                      </p:cBhvr>
                                    </p:animEffect>
                                    <p:anim calcmode="lin" valueType="num">
                                      <p:cBhvr>
                                        <p:cTn id="28" dur="1000" fill="hold"/>
                                        <p:tgtEl>
                                          <p:spTgt spid="424977"/>
                                        </p:tgtEl>
                                        <p:attrNameLst>
                                          <p:attrName>ppt_x</p:attrName>
                                        </p:attrNameLst>
                                      </p:cBhvr>
                                      <p:tavLst>
                                        <p:tav tm="0">
                                          <p:val>
                                            <p:strVal val="#ppt_x"/>
                                          </p:val>
                                        </p:tav>
                                        <p:tav tm="100000">
                                          <p:val>
                                            <p:strVal val="#ppt_x"/>
                                          </p:val>
                                        </p:tav>
                                      </p:tavLst>
                                    </p:anim>
                                    <p:anim calcmode="lin" valueType="num">
                                      <p:cBhvr>
                                        <p:cTn id="29" dur="1000" fill="hold"/>
                                        <p:tgtEl>
                                          <p:spTgt spid="4249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8420C9F2-026D-461E-8B90-B6A373BEE8A5}" type="slidenum">
              <a:rPr lang="pt-BR" altLang="pt-BR"/>
              <a:pPr/>
              <a:t>234</a:t>
            </a:fld>
            <a:endParaRPr lang="pt-BR" altLang="pt-BR"/>
          </a:p>
        </p:txBody>
      </p:sp>
      <p:sp>
        <p:nvSpPr>
          <p:cNvPr id="427010" name="Rectangle 2"/>
          <p:cNvSpPr>
            <a:spLocks noGrp="1" noChangeArrowheads="1"/>
          </p:cNvSpPr>
          <p:nvPr>
            <p:ph type="title"/>
          </p:nvPr>
        </p:nvSpPr>
        <p:spPr>
          <a:xfrm>
            <a:off x="806450" y="274638"/>
            <a:ext cx="8229600" cy="1143000"/>
          </a:xfrm>
          <a:noFill/>
          <a:ln/>
        </p:spPr>
        <p:txBody>
          <a:bodyPr/>
          <a:lstStyle/>
          <a:p>
            <a:r>
              <a:rPr lang="pt-BR" altLang="pt-BR" b="1" u="sng"/>
              <a:t>QDMC em duas camadas</a:t>
            </a:r>
          </a:p>
        </p:txBody>
      </p:sp>
      <p:sp>
        <p:nvSpPr>
          <p:cNvPr id="42701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70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70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27025" name="Object 17"/>
          <p:cNvGraphicFramePr>
            <a:graphicFrameLocks noChangeAspect="1"/>
          </p:cNvGraphicFramePr>
          <p:nvPr>
            <p:extLst>
              <p:ext uri="{D42A27DB-BD31-4B8C-83A1-F6EECF244321}">
                <p14:modId xmlns:p14="http://schemas.microsoft.com/office/powerpoint/2010/main" val="2523074462"/>
              </p:ext>
            </p:extLst>
          </p:nvPr>
        </p:nvGraphicFramePr>
        <p:xfrm>
          <a:off x="263485" y="5589240"/>
          <a:ext cx="8617030" cy="648072"/>
        </p:xfrm>
        <a:graphic>
          <a:graphicData uri="http://schemas.openxmlformats.org/presentationml/2006/ole">
            <mc:AlternateContent xmlns:mc="http://schemas.openxmlformats.org/markup-compatibility/2006">
              <mc:Choice xmlns:v="urn:schemas-microsoft-com:vml" Requires="v">
                <p:oleObj spid="_x0000_s978920" name="Equation" r:id="rId4" imgW="4063680" imgH="304560" progId="Equation.DSMT4">
                  <p:embed/>
                </p:oleObj>
              </mc:Choice>
              <mc:Fallback>
                <p:oleObj name="Equation" r:id="rId4" imgW="4063680" imgH="304560" progId="Equation.DSMT4">
                  <p:embed/>
                  <p:pic>
                    <p:nvPicPr>
                      <p:cNvPr id="0" name="Object 17"/>
                      <p:cNvPicPr>
                        <a:picLocks noChangeAspect="1" noChangeArrowheads="1"/>
                      </p:cNvPicPr>
                      <p:nvPr/>
                    </p:nvPicPr>
                    <p:blipFill>
                      <a:blip r:embed="rId5"/>
                      <a:srcRect/>
                      <a:stretch>
                        <a:fillRect/>
                      </a:stretch>
                    </p:blipFill>
                    <p:spPr bwMode="auto">
                      <a:xfrm>
                        <a:off x="263485" y="5589240"/>
                        <a:ext cx="8617030" cy="64807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192987517"/>
              </p:ext>
            </p:extLst>
          </p:nvPr>
        </p:nvGraphicFramePr>
        <p:xfrm>
          <a:off x="1403648" y="1427163"/>
          <a:ext cx="5976664" cy="805218"/>
        </p:xfrm>
        <a:graphic>
          <a:graphicData uri="http://schemas.openxmlformats.org/presentationml/2006/ole">
            <mc:AlternateContent xmlns:mc="http://schemas.openxmlformats.org/markup-compatibility/2006">
              <mc:Choice xmlns:v="urn:schemas-microsoft-com:vml" Requires="v">
                <p:oleObj spid="_x0000_s978921" name="Equation" r:id="rId6" imgW="2438280" imgH="330120" progId="Equation.DSMT4">
                  <p:embed/>
                </p:oleObj>
              </mc:Choice>
              <mc:Fallback>
                <p:oleObj name="Equation" r:id="rId6" imgW="2438280" imgH="330120" progId="Equation.DSMT4">
                  <p:embed/>
                  <p:pic>
                    <p:nvPicPr>
                      <p:cNvPr id="0" name="Object 15"/>
                      <p:cNvPicPr>
                        <a:picLocks noChangeAspect="1" noChangeArrowheads="1"/>
                      </p:cNvPicPr>
                      <p:nvPr/>
                    </p:nvPicPr>
                    <p:blipFill>
                      <a:blip r:embed="rId7"/>
                      <a:srcRect/>
                      <a:stretch>
                        <a:fillRect/>
                      </a:stretch>
                    </p:blipFill>
                    <p:spPr bwMode="auto">
                      <a:xfrm>
                        <a:off x="1403648" y="1427163"/>
                        <a:ext cx="5976664" cy="80521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4" name="Conector de seta reta 3"/>
          <p:cNvCxnSpPr/>
          <p:nvPr/>
        </p:nvCxnSpPr>
        <p:spPr bwMode="auto">
          <a:xfrm>
            <a:off x="3419872" y="2276871"/>
            <a:ext cx="0" cy="50405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3388994331"/>
              </p:ext>
            </p:extLst>
          </p:nvPr>
        </p:nvGraphicFramePr>
        <p:xfrm>
          <a:off x="1148974" y="2701776"/>
          <a:ext cx="6692900" cy="866775"/>
        </p:xfrm>
        <a:graphic>
          <a:graphicData uri="http://schemas.openxmlformats.org/presentationml/2006/ole">
            <mc:AlternateContent xmlns:mc="http://schemas.openxmlformats.org/markup-compatibility/2006">
              <mc:Choice xmlns:v="urn:schemas-microsoft-com:vml" Requires="v">
                <p:oleObj spid="_x0000_s978922" name="Equation" r:id="rId8" imgW="2730240" imgH="355320" progId="Equation.DSMT4">
                  <p:embed/>
                </p:oleObj>
              </mc:Choice>
              <mc:Fallback>
                <p:oleObj name="Equation" r:id="rId8" imgW="2730240" imgH="355320" progId="Equation.DSMT4">
                  <p:embed/>
                  <p:pic>
                    <p:nvPicPr>
                      <p:cNvPr id="0" name="Objeto 1"/>
                      <p:cNvPicPr>
                        <a:picLocks noChangeAspect="1" noChangeArrowheads="1"/>
                      </p:cNvPicPr>
                      <p:nvPr/>
                    </p:nvPicPr>
                    <p:blipFill>
                      <a:blip r:embed="rId9"/>
                      <a:srcRect/>
                      <a:stretch>
                        <a:fillRect/>
                      </a:stretch>
                    </p:blipFill>
                    <p:spPr bwMode="auto">
                      <a:xfrm>
                        <a:off x="1148974" y="2701776"/>
                        <a:ext cx="6692900" cy="8667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1" name="Retângulo de cantos arredondados 20"/>
          <p:cNvSpPr/>
          <p:nvPr/>
        </p:nvSpPr>
        <p:spPr bwMode="auto">
          <a:xfrm>
            <a:off x="0" y="5589240"/>
            <a:ext cx="2123728"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413648579"/>
              </p:ext>
            </p:extLst>
          </p:nvPr>
        </p:nvGraphicFramePr>
        <p:xfrm>
          <a:off x="148084" y="3861048"/>
          <a:ext cx="8559800" cy="1546225"/>
        </p:xfrm>
        <a:graphic>
          <a:graphicData uri="http://schemas.openxmlformats.org/presentationml/2006/ole">
            <mc:AlternateContent xmlns:mc="http://schemas.openxmlformats.org/markup-compatibility/2006">
              <mc:Choice xmlns:v="urn:schemas-microsoft-com:vml" Requires="v">
                <p:oleObj spid="_x0000_s978923" name="Equation" r:id="rId10" imgW="3492360" imgH="634680" progId="Equation.DSMT4">
                  <p:embed/>
                </p:oleObj>
              </mc:Choice>
              <mc:Fallback>
                <p:oleObj name="Equation" r:id="rId10" imgW="3492360" imgH="634680" progId="Equation.DSMT4">
                  <p:embed/>
                  <p:pic>
                    <p:nvPicPr>
                      <p:cNvPr id="0" name="Objeto 2"/>
                      <p:cNvPicPr>
                        <a:picLocks noChangeAspect="1" noChangeArrowheads="1"/>
                      </p:cNvPicPr>
                      <p:nvPr/>
                    </p:nvPicPr>
                    <p:blipFill>
                      <a:blip r:embed="rId11"/>
                      <a:srcRect/>
                      <a:stretch>
                        <a:fillRect/>
                      </a:stretch>
                    </p:blipFill>
                    <p:spPr bwMode="auto">
                      <a:xfrm>
                        <a:off x="148084" y="3861048"/>
                        <a:ext cx="8559800" cy="15462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30204" y="3789040"/>
            <a:ext cx="223754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p:nvPr/>
        </p:nvCxnSpPr>
        <p:spPr bwMode="auto">
          <a:xfrm>
            <a:off x="179512" y="4509120"/>
            <a:ext cx="0" cy="122413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2483768" y="3789040"/>
            <a:ext cx="6264696" cy="864096"/>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2304256" y="5565114"/>
            <a:ext cx="2915816" cy="744206"/>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7" name="Conector de seta reta 26"/>
          <p:cNvCxnSpPr/>
          <p:nvPr/>
        </p:nvCxnSpPr>
        <p:spPr bwMode="auto">
          <a:xfrm>
            <a:off x="2483768" y="4484994"/>
            <a:ext cx="0" cy="122413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de cantos arredondados 9"/>
          <p:cNvSpPr/>
          <p:nvPr/>
        </p:nvSpPr>
        <p:spPr bwMode="auto">
          <a:xfrm>
            <a:off x="395536" y="4653136"/>
            <a:ext cx="3960440" cy="720080"/>
          </a:xfrm>
          <a:prstGeom prst="roundRect">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5364088" y="5597624"/>
            <a:ext cx="3528392" cy="576064"/>
          </a:xfrm>
          <a:prstGeom prst="roundRect">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0" name="Conector de seta reta 29"/>
          <p:cNvCxnSpPr/>
          <p:nvPr/>
        </p:nvCxnSpPr>
        <p:spPr bwMode="auto">
          <a:xfrm>
            <a:off x="4320480" y="5013176"/>
            <a:ext cx="1115616" cy="728464"/>
          </a:xfrm>
          <a:prstGeom prst="straightConnector1">
            <a:avLst/>
          </a:prstGeom>
          <a:noFill/>
          <a:ln w="508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tângulo de cantos arredondados 32"/>
          <p:cNvSpPr/>
          <p:nvPr/>
        </p:nvSpPr>
        <p:spPr bwMode="auto">
          <a:xfrm>
            <a:off x="1421904" y="1431152"/>
            <a:ext cx="2862064" cy="84571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6" name="Retângulo de cantos arredondados 35"/>
          <p:cNvSpPr/>
          <p:nvPr/>
        </p:nvSpPr>
        <p:spPr bwMode="auto">
          <a:xfrm>
            <a:off x="1061864" y="2742770"/>
            <a:ext cx="3366120" cy="84571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7025"/>
                                        </p:tgtEl>
                                        <p:attrNameLst>
                                          <p:attrName>style.visibility</p:attrName>
                                        </p:attrNameLst>
                                      </p:cBhvr>
                                      <p:to>
                                        <p:strVal val="visible"/>
                                      </p:to>
                                    </p:set>
                                    <p:animEffect transition="in" filter="fade">
                                      <p:cBhvr>
                                        <p:cTn id="53" dur="1000"/>
                                        <p:tgtEl>
                                          <p:spTgt spid="427025"/>
                                        </p:tgtEl>
                                      </p:cBhvr>
                                    </p:animEffect>
                                    <p:anim calcmode="lin" valueType="num">
                                      <p:cBhvr>
                                        <p:cTn id="54" dur="1000" fill="hold"/>
                                        <p:tgtEl>
                                          <p:spTgt spid="427025"/>
                                        </p:tgtEl>
                                        <p:attrNameLst>
                                          <p:attrName>ppt_x</p:attrName>
                                        </p:attrNameLst>
                                      </p:cBhvr>
                                      <p:tavLst>
                                        <p:tav tm="0">
                                          <p:val>
                                            <p:strVal val="#ppt_x"/>
                                          </p:val>
                                        </p:tav>
                                        <p:tav tm="100000">
                                          <p:val>
                                            <p:strVal val="#ppt_x"/>
                                          </p:val>
                                        </p:tav>
                                      </p:tavLst>
                                    </p:anim>
                                    <p:anim calcmode="lin" valueType="num">
                                      <p:cBhvr>
                                        <p:cTn id="55" dur="1000" fill="hold"/>
                                        <p:tgtEl>
                                          <p:spTgt spid="4270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9" grpId="0" animBg="1"/>
      <p:bldP spid="26" grpId="0" animBg="1"/>
      <p:bldP spid="10" grpId="0" animBg="1"/>
      <p:bldP spid="29" grpId="0" animBg="1"/>
      <p:bldP spid="33" grpId="0" animBg="1"/>
      <p:bldP spid="36"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6C730AA-2B43-4AD4-816D-108D794B7FF0}" type="slidenum">
              <a:rPr lang="pt-BR" altLang="pt-BR"/>
              <a:pPr/>
              <a:t>235</a:t>
            </a:fld>
            <a:endParaRPr lang="pt-BR" altLang="pt-BR"/>
          </a:p>
        </p:txBody>
      </p:sp>
      <p:sp>
        <p:nvSpPr>
          <p:cNvPr id="429058" name="Rectangle 2"/>
          <p:cNvSpPr>
            <a:spLocks noGrp="1" noChangeArrowheads="1"/>
          </p:cNvSpPr>
          <p:nvPr>
            <p:ph type="title"/>
          </p:nvPr>
        </p:nvSpPr>
        <p:spPr>
          <a:xfrm>
            <a:off x="806450" y="274638"/>
            <a:ext cx="8229600" cy="1143000"/>
          </a:xfrm>
          <a:noFill/>
          <a:ln/>
        </p:spPr>
        <p:txBody>
          <a:bodyPr/>
          <a:lstStyle/>
          <a:p>
            <a:r>
              <a:rPr lang="pt-BR" altLang="pt-BR" b="1" u="sng"/>
              <a:t>QDMC em duas camadas</a:t>
            </a:r>
          </a:p>
        </p:txBody>
      </p:sp>
      <p:sp>
        <p:nvSpPr>
          <p:cNvPr id="4290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73" name="Rectangle 17"/>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a:t>Função objetivo do QDMC com a inclusão de uirv</a:t>
            </a:r>
          </a:p>
        </p:txBody>
      </p:sp>
      <p:graphicFrame>
        <p:nvGraphicFramePr>
          <p:cNvPr id="429074" name="Object 18"/>
          <p:cNvGraphicFramePr>
            <a:graphicFrameLocks noChangeAspect="1"/>
          </p:cNvGraphicFramePr>
          <p:nvPr>
            <p:extLst>
              <p:ext uri="{D42A27DB-BD31-4B8C-83A1-F6EECF244321}">
                <p14:modId xmlns:p14="http://schemas.microsoft.com/office/powerpoint/2010/main" val="3069572388"/>
              </p:ext>
            </p:extLst>
          </p:nvPr>
        </p:nvGraphicFramePr>
        <p:xfrm>
          <a:off x="1006476" y="1777160"/>
          <a:ext cx="6337299" cy="1175025"/>
        </p:xfrm>
        <a:graphic>
          <a:graphicData uri="http://schemas.openxmlformats.org/presentationml/2006/ole">
            <mc:AlternateContent xmlns:mc="http://schemas.openxmlformats.org/markup-compatibility/2006">
              <mc:Choice xmlns:v="urn:schemas-microsoft-com:vml" Requires="v">
                <p:oleObj spid="_x0000_s1083978" name="Equation" r:id="rId4" imgW="1447560" imgH="266400" progId="Equation.DSMT4">
                  <p:embed/>
                </p:oleObj>
              </mc:Choice>
              <mc:Fallback>
                <p:oleObj name="Equation" r:id="rId4" imgW="1447560" imgH="2664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476" y="1777160"/>
                        <a:ext cx="6337299" cy="11750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29078" name="Object 22"/>
          <p:cNvGraphicFramePr>
            <a:graphicFrameLocks noChangeAspect="1"/>
          </p:cNvGraphicFramePr>
          <p:nvPr>
            <p:extLst>
              <p:ext uri="{D42A27DB-BD31-4B8C-83A1-F6EECF244321}">
                <p14:modId xmlns:p14="http://schemas.microsoft.com/office/powerpoint/2010/main" val="441997426"/>
              </p:ext>
            </p:extLst>
          </p:nvPr>
        </p:nvGraphicFramePr>
        <p:xfrm>
          <a:off x="0" y="3140968"/>
          <a:ext cx="8924450" cy="1152128"/>
        </p:xfrm>
        <a:graphic>
          <a:graphicData uri="http://schemas.openxmlformats.org/presentationml/2006/ole">
            <mc:AlternateContent xmlns:mc="http://schemas.openxmlformats.org/markup-compatibility/2006">
              <mc:Choice xmlns:v="urn:schemas-microsoft-com:vml" Requires="v">
                <p:oleObj spid="_x0000_s1083979" name="Equation" r:id="rId6" imgW="4940280" imgH="634680" progId="Equation.DSMT4">
                  <p:embed/>
                </p:oleObj>
              </mc:Choice>
              <mc:Fallback>
                <p:oleObj name="Equation" r:id="rId6" imgW="4940280" imgH="634680"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140968"/>
                        <a:ext cx="8924450" cy="115212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29080" name="Oval 24"/>
          <p:cNvSpPr>
            <a:spLocks noChangeArrowheads="1"/>
          </p:cNvSpPr>
          <p:nvPr/>
        </p:nvSpPr>
        <p:spPr bwMode="auto">
          <a:xfrm>
            <a:off x="4566444" y="2928044"/>
            <a:ext cx="1584325" cy="1081088"/>
          </a:xfrm>
          <a:prstGeom prst="ellipse">
            <a:avLst/>
          </a:prstGeom>
          <a:noFill/>
          <a:ln w="4445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a:p>
        </p:txBody>
      </p:sp>
      <p:sp>
        <p:nvSpPr>
          <p:cNvPr id="42908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29081" name="Object 25"/>
          <p:cNvGraphicFramePr>
            <a:graphicFrameLocks noChangeAspect="1"/>
          </p:cNvGraphicFramePr>
          <p:nvPr>
            <p:extLst>
              <p:ext uri="{D42A27DB-BD31-4B8C-83A1-F6EECF244321}">
                <p14:modId xmlns:p14="http://schemas.microsoft.com/office/powerpoint/2010/main" val="669097013"/>
              </p:ext>
            </p:extLst>
          </p:nvPr>
        </p:nvGraphicFramePr>
        <p:xfrm>
          <a:off x="71438" y="4637162"/>
          <a:ext cx="8913760" cy="924198"/>
        </p:xfrm>
        <a:graphic>
          <a:graphicData uri="http://schemas.openxmlformats.org/presentationml/2006/ole">
            <mc:AlternateContent xmlns:mc="http://schemas.openxmlformats.org/markup-compatibility/2006">
              <mc:Choice xmlns:v="urn:schemas-microsoft-com:vml" Requires="v">
                <p:oleObj spid="_x0000_s1083980" name="Equation" r:id="rId8" imgW="3429000" imgH="355320" progId="Equation.DSMT4">
                  <p:embed/>
                </p:oleObj>
              </mc:Choice>
              <mc:Fallback>
                <p:oleObj name="Equation" r:id="rId8" imgW="3429000" imgH="35532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8" y="4637162"/>
                        <a:ext cx="8913760" cy="92419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29083" name="Rectangle 27"/>
          <p:cNvSpPr>
            <a:spLocks noChangeArrowheads="1"/>
          </p:cNvSpPr>
          <p:nvPr/>
        </p:nvSpPr>
        <p:spPr bwMode="auto">
          <a:xfrm>
            <a:off x="6444208" y="2963763"/>
            <a:ext cx="1800225" cy="1009650"/>
          </a:xfrm>
          <a:prstGeom prst="rect">
            <a:avLst/>
          </a:prstGeom>
          <a:noFill/>
          <a:ln w="4445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29084" name="Line 28"/>
          <p:cNvSpPr>
            <a:spLocks noChangeShapeType="1"/>
          </p:cNvSpPr>
          <p:nvPr/>
        </p:nvSpPr>
        <p:spPr bwMode="auto">
          <a:xfrm flipH="1">
            <a:off x="2915816" y="3861048"/>
            <a:ext cx="1943522" cy="10081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29085" name="Line 29"/>
          <p:cNvSpPr>
            <a:spLocks noChangeShapeType="1"/>
          </p:cNvSpPr>
          <p:nvPr/>
        </p:nvSpPr>
        <p:spPr bwMode="auto">
          <a:xfrm flipH="1">
            <a:off x="6300191" y="4009132"/>
            <a:ext cx="388847" cy="86002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161180417"/>
              </p:ext>
            </p:extLst>
          </p:nvPr>
        </p:nvGraphicFramePr>
        <p:xfrm>
          <a:off x="182389" y="5661248"/>
          <a:ext cx="4383088" cy="979487"/>
        </p:xfrm>
        <a:graphic>
          <a:graphicData uri="http://schemas.openxmlformats.org/presentationml/2006/ole">
            <mc:AlternateContent xmlns:mc="http://schemas.openxmlformats.org/markup-compatibility/2006">
              <mc:Choice xmlns:v="urn:schemas-microsoft-com:vml" Requires="v">
                <p:oleObj spid="_x0000_s1083981" name="Equation" r:id="rId10" imgW="1193282" imgH="266584" progId="Equation.DSMT4">
                  <p:embed/>
                </p:oleObj>
              </mc:Choice>
              <mc:Fallback>
                <p:oleObj name="Equation" r:id="rId10" imgW="1193282" imgH="266584"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389" y="5661248"/>
                        <a:ext cx="4383088" cy="97948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648121453"/>
              </p:ext>
            </p:extLst>
          </p:nvPr>
        </p:nvGraphicFramePr>
        <p:xfrm>
          <a:off x="4854402" y="5621560"/>
          <a:ext cx="3816350" cy="1054100"/>
        </p:xfrm>
        <a:graphic>
          <a:graphicData uri="http://schemas.openxmlformats.org/presentationml/2006/ole">
            <mc:AlternateContent xmlns:mc="http://schemas.openxmlformats.org/markup-compatibility/2006">
              <mc:Choice xmlns:v="urn:schemas-microsoft-com:vml" Requires="v">
                <p:oleObj spid="_x0000_s1083982" name="Equation" r:id="rId12" imgW="1066800" imgH="292100" progId="Equation.DSMT4">
                  <p:embed/>
                </p:oleObj>
              </mc:Choice>
              <mc:Fallback>
                <p:oleObj name="Equation" r:id="rId12" imgW="1066800" imgH="292100"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4402" y="5621560"/>
                        <a:ext cx="3816350" cy="1054100"/>
                      </a:xfrm>
                      <a:prstGeom prst="rect">
                        <a:avLst/>
                      </a:prstGeom>
                      <a:solidFill>
                        <a:srgbClr val="FFFF99"/>
                      </a:solidFill>
                      <a:ln w="9525" algn="ctr">
                        <a:solidFill>
                          <a:srgbClr val="0000FF"/>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9074"/>
                                        </p:tgtEl>
                                        <p:attrNameLst>
                                          <p:attrName>style.visibility</p:attrName>
                                        </p:attrNameLst>
                                      </p:cBhvr>
                                      <p:to>
                                        <p:strVal val="visible"/>
                                      </p:to>
                                    </p:set>
                                    <p:animEffect transition="in" filter="fade">
                                      <p:cBhvr>
                                        <p:cTn id="7" dur="1000"/>
                                        <p:tgtEl>
                                          <p:spTgt spid="429074"/>
                                        </p:tgtEl>
                                      </p:cBhvr>
                                    </p:animEffect>
                                    <p:anim calcmode="lin" valueType="num">
                                      <p:cBhvr>
                                        <p:cTn id="8" dur="1000" fill="hold"/>
                                        <p:tgtEl>
                                          <p:spTgt spid="429074"/>
                                        </p:tgtEl>
                                        <p:attrNameLst>
                                          <p:attrName>ppt_x</p:attrName>
                                        </p:attrNameLst>
                                      </p:cBhvr>
                                      <p:tavLst>
                                        <p:tav tm="0">
                                          <p:val>
                                            <p:strVal val="#ppt_x"/>
                                          </p:val>
                                        </p:tav>
                                        <p:tav tm="100000">
                                          <p:val>
                                            <p:strVal val="#ppt_x"/>
                                          </p:val>
                                        </p:tav>
                                      </p:tavLst>
                                    </p:anim>
                                    <p:anim calcmode="lin" valueType="num">
                                      <p:cBhvr>
                                        <p:cTn id="9" dur="1000" fill="hold"/>
                                        <p:tgtEl>
                                          <p:spTgt spid="429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9078"/>
                                        </p:tgtEl>
                                        <p:attrNameLst>
                                          <p:attrName>style.visibility</p:attrName>
                                        </p:attrNameLst>
                                      </p:cBhvr>
                                      <p:to>
                                        <p:strVal val="visible"/>
                                      </p:to>
                                    </p:set>
                                    <p:animEffect transition="in" filter="fade">
                                      <p:cBhvr>
                                        <p:cTn id="14" dur="1000"/>
                                        <p:tgtEl>
                                          <p:spTgt spid="429078"/>
                                        </p:tgtEl>
                                      </p:cBhvr>
                                    </p:animEffect>
                                    <p:anim calcmode="lin" valueType="num">
                                      <p:cBhvr>
                                        <p:cTn id="15" dur="1000" fill="hold"/>
                                        <p:tgtEl>
                                          <p:spTgt spid="429078"/>
                                        </p:tgtEl>
                                        <p:attrNameLst>
                                          <p:attrName>ppt_x</p:attrName>
                                        </p:attrNameLst>
                                      </p:cBhvr>
                                      <p:tavLst>
                                        <p:tav tm="0">
                                          <p:val>
                                            <p:strVal val="#ppt_x"/>
                                          </p:val>
                                        </p:tav>
                                        <p:tav tm="100000">
                                          <p:val>
                                            <p:strVal val="#ppt_x"/>
                                          </p:val>
                                        </p:tav>
                                      </p:tavLst>
                                    </p:anim>
                                    <p:anim calcmode="lin" valueType="num">
                                      <p:cBhvr>
                                        <p:cTn id="16" dur="1000" fill="hold"/>
                                        <p:tgtEl>
                                          <p:spTgt spid="429078"/>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429081"/>
                                        </p:tgtEl>
                                        <p:attrNameLst>
                                          <p:attrName>style.visibility</p:attrName>
                                        </p:attrNameLst>
                                      </p:cBhvr>
                                      <p:to>
                                        <p:strVal val="visible"/>
                                      </p:to>
                                    </p:set>
                                    <p:animEffect transition="in" filter="wipe(down)">
                                      <p:cBhvr>
                                        <p:cTn id="19" dur="500"/>
                                        <p:tgtEl>
                                          <p:spTgt spid="4290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29080"/>
                                        </p:tgtEl>
                                        <p:attrNameLst>
                                          <p:attrName>style.visibility</p:attrName>
                                        </p:attrNameLst>
                                      </p:cBhvr>
                                      <p:to>
                                        <p:strVal val="visible"/>
                                      </p:to>
                                    </p:set>
                                    <p:animEffect transition="in" filter="wipe(down)">
                                      <p:cBhvr>
                                        <p:cTn id="24" dur="500"/>
                                        <p:tgtEl>
                                          <p:spTgt spid="42908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29084"/>
                                        </p:tgtEl>
                                        <p:attrNameLst>
                                          <p:attrName>style.visibility</p:attrName>
                                        </p:attrNameLst>
                                      </p:cBhvr>
                                      <p:to>
                                        <p:strVal val="visible"/>
                                      </p:to>
                                    </p:set>
                                    <p:animEffect transition="in" filter="wipe(down)">
                                      <p:cBhvr>
                                        <p:cTn id="27" dur="500"/>
                                        <p:tgtEl>
                                          <p:spTgt spid="42908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9083"/>
                                        </p:tgtEl>
                                        <p:attrNameLst>
                                          <p:attrName>style.visibility</p:attrName>
                                        </p:attrNameLst>
                                      </p:cBhvr>
                                      <p:to>
                                        <p:strVal val="visible"/>
                                      </p:to>
                                    </p:set>
                                    <p:animEffect transition="in" filter="barn(inVertical)">
                                      <p:cBhvr>
                                        <p:cTn id="32" dur="500"/>
                                        <p:tgtEl>
                                          <p:spTgt spid="42908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29085"/>
                                        </p:tgtEl>
                                        <p:attrNameLst>
                                          <p:attrName>style.visibility</p:attrName>
                                        </p:attrNameLst>
                                      </p:cBhvr>
                                      <p:to>
                                        <p:strVal val="visible"/>
                                      </p:to>
                                    </p:set>
                                    <p:animEffect transition="in" filter="barn(inVertical)">
                                      <p:cBhvr>
                                        <p:cTn id="35" dur="500"/>
                                        <p:tgtEl>
                                          <p:spTgt spid="429085"/>
                                        </p:tgtEl>
                                      </p:cBhvr>
                                    </p:animEffect>
                                  </p:childTnLst>
                                </p:cTn>
                              </p:par>
                              <p:par>
                                <p:cTn id="36" presetID="42"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80" grpId="0" animBg="1"/>
      <p:bldP spid="429083" grpId="0" animBg="1"/>
      <p:bldP spid="429084" grpId="0" animBg="1"/>
      <p:bldP spid="429085"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236</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382268" y="2420888"/>
            <a:ext cx="8379473" cy="1754326"/>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 controle</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Das saídas por faixa</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317879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237</a:t>
            </a:fld>
            <a:endParaRPr lang="pt-BR" altLang="pt-BR"/>
          </a:p>
        </p:txBody>
      </p:sp>
      <p:sp>
        <p:nvSpPr>
          <p:cNvPr id="414722" name="Rectangle 2"/>
          <p:cNvSpPr>
            <a:spLocks noGrp="1" noChangeArrowheads="1"/>
          </p:cNvSpPr>
          <p:nvPr>
            <p:ph type="title"/>
          </p:nvPr>
        </p:nvSpPr>
        <p:spPr>
          <a:xfrm>
            <a:off x="1239838" y="274638"/>
            <a:ext cx="7869237" cy="1143000"/>
          </a:xfrm>
          <a:noFill/>
          <a:ln/>
        </p:spPr>
        <p:txBody>
          <a:bodyPr/>
          <a:lstStyle/>
          <a:p>
            <a:r>
              <a:rPr lang="pt-BR" altLang="pt-BR" b="1" u="sng"/>
              <a:t>Controle de saídas por faixa</a:t>
            </a:r>
          </a:p>
        </p:txBody>
      </p:sp>
      <p:sp>
        <p:nvSpPr>
          <p:cNvPr id="41472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4" name="Rectangle 4"/>
          <p:cNvSpPr>
            <a:spLocks noChangeArrowheads="1"/>
          </p:cNvSpPr>
          <p:nvPr/>
        </p:nvSpPr>
        <p:spPr bwMode="auto">
          <a:xfrm>
            <a:off x="457200" y="119697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a:t>Nos processos a serem controlados, a maioria das saídas não tem um </a:t>
            </a:r>
            <a:r>
              <a:rPr lang="pt-BR" altLang="pt-BR" i="1"/>
              <a:t>setpoint</a:t>
            </a:r>
            <a:r>
              <a:rPr lang="pt-BR" altLang="pt-BR"/>
              <a:t> bem definido e sim uma faixa onde a saída, variável controlada, tem que ser mantida. </a:t>
            </a:r>
          </a:p>
          <a:p>
            <a:r>
              <a:rPr lang="pt-BR" altLang="pt-BR"/>
              <a:t>Essa faixa é conhecida como restrição leve ou, do inglês, “</a:t>
            </a:r>
            <a:r>
              <a:rPr lang="pt-BR" altLang="pt-BR" i="1"/>
              <a:t>soft constraints</a:t>
            </a:r>
            <a:r>
              <a:rPr lang="pt-BR" altLang="pt-BR"/>
              <a:t>”. </a:t>
            </a:r>
          </a:p>
          <a:p>
            <a:r>
              <a:rPr lang="pt-BR" altLang="pt-BR"/>
              <a:t>Desta forma, permite-se um grau de liberdade para as controladas, o que “relaxa” o problema de otimização.  Estas variáveis só passam a ser efetivamente controladas pelas manipuladas disponíveis quando uma das restrições for atingida (</a:t>
            </a:r>
            <a:r>
              <a:rPr lang="pt-BR" altLang="pt-BR" i="1"/>
              <a:t>ymax</a:t>
            </a:r>
            <a:r>
              <a:rPr lang="pt-BR" altLang="pt-BR"/>
              <a:t>, </a:t>
            </a:r>
            <a:r>
              <a:rPr lang="pt-BR" altLang="pt-BR" i="1"/>
              <a:t>ymin</a:t>
            </a:r>
            <a:r>
              <a:rPr lang="pt-BR" altLang="pt-BR"/>
              <a:t>). </a:t>
            </a:r>
          </a:p>
        </p:txBody>
      </p:sp>
      <p:sp>
        <p:nvSpPr>
          <p:cNvPr id="414725" name="Rectangle 5"/>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14726" name="Rectangle 6"/>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7"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30" name="Rectangle 10"/>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extLst>
      <p:ext uri="{BB962C8B-B14F-4D97-AF65-F5344CB8AC3E}">
        <p14:creationId xmlns:p14="http://schemas.microsoft.com/office/powerpoint/2010/main" val="8266139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5"/>
          <p:cNvSpPr>
            <a:spLocks noGrp="1"/>
          </p:cNvSpPr>
          <p:nvPr>
            <p:ph type="sldNum" sz="quarter" idx="12"/>
          </p:nvPr>
        </p:nvSpPr>
        <p:spPr/>
        <p:txBody>
          <a:bodyPr/>
          <a:lstStyle/>
          <a:p>
            <a:fld id="{9DE49AA8-E9B5-4118-BA50-0D2D3EF1E173}" type="slidenum">
              <a:rPr lang="pt-BR" altLang="pt-BR"/>
              <a:pPr/>
              <a:t>238</a:t>
            </a:fld>
            <a:endParaRPr lang="pt-BR" altLang="pt-BR"/>
          </a:p>
        </p:txBody>
      </p:sp>
      <p:sp>
        <p:nvSpPr>
          <p:cNvPr id="416770" name="Rectangle 2"/>
          <p:cNvSpPr>
            <a:spLocks noGrp="1" noChangeArrowheads="1"/>
          </p:cNvSpPr>
          <p:nvPr>
            <p:ph type="title"/>
          </p:nvPr>
        </p:nvSpPr>
        <p:spPr>
          <a:xfrm>
            <a:off x="1239838" y="274638"/>
            <a:ext cx="7869237" cy="1143000"/>
          </a:xfrm>
          <a:noFill/>
          <a:ln/>
        </p:spPr>
        <p:txBody>
          <a:bodyPr/>
          <a:lstStyle/>
          <a:p>
            <a:r>
              <a:rPr lang="pt-BR" altLang="pt-BR" b="1" u="sng"/>
              <a:t>Controle de saídas por faixa</a:t>
            </a:r>
          </a:p>
        </p:txBody>
      </p:sp>
      <p:sp>
        <p:nvSpPr>
          <p:cNvPr id="41677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6773" name="Rectangle 5"/>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16774" name="Rectangle 6"/>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6775"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677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677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6778" name="Rectangle 10"/>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416779" name="Group 11"/>
          <p:cNvGrpSpPr>
            <a:grpSpLocks/>
          </p:cNvGrpSpPr>
          <p:nvPr/>
        </p:nvGrpSpPr>
        <p:grpSpPr bwMode="auto">
          <a:xfrm>
            <a:off x="395288" y="1700213"/>
            <a:ext cx="8424862" cy="4465637"/>
            <a:chOff x="2715" y="5070"/>
            <a:chExt cx="7560" cy="2475"/>
          </a:xfrm>
        </p:grpSpPr>
        <p:cxnSp>
          <p:nvCxnSpPr>
            <p:cNvPr id="416780" name="AutoShape 12"/>
            <p:cNvCxnSpPr>
              <a:cxnSpLocks noChangeShapeType="1"/>
            </p:cNvCxnSpPr>
            <p:nvPr/>
          </p:nvCxnSpPr>
          <p:spPr bwMode="auto">
            <a:xfrm flipV="1">
              <a:off x="3300" y="5190"/>
              <a:ext cx="15" cy="2355"/>
            </a:xfrm>
            <a:prstGeom prst="straightConnector1">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6781" name="AutoShape 13"/>
            <p:cNvCxnSpPr>
              <a:cxnSpLocks noChangeShapeType="1"/>
            </p:cNvCxnSpPr>
            <p:nvPr/>
          </p:nvCxnSpPr>
          <p:spPr bwMode="auto">
            <a:xfrm>
              <a:off x="2715" y="7185"/>
              <a:ext cx="6690" cy="30"/>
            </a:xfrm>
            <a:prstGeom prst="straightConnector1">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6782" name="AutoShape 14"/>
            <p:cNvCxnSpPr>
              <a:cxnSpLocks noChangeShapeType="1"/>
            </p:cNvCxnSpPr>
            <p:nvPr/>
          </p:nvCxnSpPr>
          <p:spPr bwMode="auto">
            <a:xfrm>
              <a:off x="3300" y="5670"/>
              <a:ext cx="5430" cy="45"/>
            </a:xfrm>
            <a:prstGeom prst="straightConnector1">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6783" name="AutoShape 15"/>
            <p:cNvCxnSpPr>
              <a:cxnSpLocks noChangeShapeType="1"/>
            </p:cNvCxnSpPr>
            <p:nvPr/>
          </p:nvCxnSpPr>
          <p:spPr bwMode="auto">
            <a:xfrm>
              <a:off x="3300" y="6480"/>
              <a:ext cx="5430" cy="45"/>
            </a:xfrm>
            <a:prstGeom prst="straightConnector1">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6784" name="Freeform 16"/>
            <p:cNvSpPr>
              <a:spLocks/>
            </p:cNvSpPr>
            <p:nvPr/>
          </p:nvSpPr>
          <p:spPr bwMode="auto">
            <a:xfrm>
              <a:off x="3600" y="5865"/>
              <a:ext cx="4515" cy="315"/>
            </a:xfrm>
            <a:custGeom>
              <a:avLst/>
              <a:gdLst>
                <a:gd name="T0" fmla="*/ 0 w 4515"/>
                <a:gd name="T1" fmla="*/ 270 h 315"/>
                <a:gd name="T2" fmla="*/ 1470 w 4515"/>
                <a:gd name="T3" fmla="*/ 165 h 315"/>
                <a:gd name="T4" fmla="*/ 1515 w 4515"/>
                <a:gd name="T5" fmla="*/ 135 h 315"/>
                <a:gd name="T6" fmla="*/ 1860 w 4515"/>
                <a:gd name="T7" fmla="*/ 165 h 315"/>
                <a:gd name="T8" fmla="*/ 2685 w 4515"/>
                <a:gd name="T9" fmla="*/ 210 h 315"/>
                <a:gd name="T10" fmla="*/ 3075 w 4515"/>
                <a:gd name="T11" fmla="*/ 315 h 315"/>
                <a:gd name="T12" fmla="*/ 3255 w 4515"/>
                <a:gd name="T13" fmla="*/ 285 h 315"/>
                <a:gd name="T14" fmla="*/ 3450 w 4515"/>
                <a:gd name="T15" fmla="*/ 135 h 315"/>
                <a:gd name="T16" fmla="*/ 3660 w 4515"/>
                <a:gd name="T17" fmla="*/ 105 h 315"/>
                <a:gd name="T18" fmla="*/ 3705 w 4515"/>
                <a:gd name="T19" fmla="*/ 75 h 315"/>
                <a:gd name="T20" fmla="*/ 3825 w 4515"/>
                <a:gd name="T21" fmla="*/ 45 h 315"/>
                <a:gd name="T22" fmla="*/ 4245 w 4515"/>
                <a:gd name="T23" fmla="*/ 135 h 315"/>
                <a:gd name="T24" fmla="*/ 4260 w 4515"/>
                <a:gd name="T25" fmla="*/ 180 h 315"/>
                <a:gd name="T26" fmla="*/ 4305 w 4515"/>
                <a:gd name="T27" fmla="*/ 195 h 315"/>
                <a:gd name="T28" fmla="*/ 4515 w 4515"/>
                <a:gd name="T29" fmla="*/ 28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5" h="315">
                  <a:moveTo>
                    <a:pt x="0" y="270"/>
                  </a:moveTo>
                  <a:cubicBezTo>
                    <a:pt x="490" y="235"/>
                    <a:pt x="981" y="209"/>
                    <a:pt x="1470" y="165"/>
                  </a:cubicBezTo>
                  <a:cubicBezTo>
                    <a:pt x="1488" y="163"/>
                    <a:pt x="1497" y="135"/>
                    <a:pt x="1515" y="135"/>
                  </a:cubicBezTo>
                  <a:cubicBezTo>
                    <a:pt x="1630" y="135"/>
                    <a:pt x="1860" y="165"/>
                    <a:pt x="1860" y="165"/>
                  </a:cubicBezTo>
                  <a:cubicBezTo>
                    <a:pt x="2054" y="230"/>
                    <a:pt x="2554" y="206"/>
                    <a:pt x="2685" y="210"/>
                  </a:cubicBezTo>
                  <a:cubicBezTo>
                    <a:pt x="2820" y="224"/>
                    <a:pt x="2952" y="254"/>
                    <a:pt x="3075" y="315"/>
                  </a:cubicBezTo>
                  <a:cubicBezTo>
                    <a:pt x="3135" y="305"/>
                    <a:pt x="3199" y="310"/>
                    <a:pt x="3255" y="285"/>
                  </a:cubicBezTo>
                  <a:cubicBezTo>
                    <a:pt x="3341" y="247"/>
                    <a:pt x="3344" y="167"/>
                    <a:pt x="3450" y="135"/>
                  </a:cubicBezTo>
                  <a:cubicBezTo>
                    <a:pt x="3481" y="126"/>
                    <a:pt x="3641" y="107"/>
                    <a:pt x="3660" y="105"/>
                  </a:cubicBezTo>
                  <a:cubicBezTo>
                    <a:pt x="3675" y="95"/>
                    <a:pt x="3688" y="81"/>
                    <a:pt x="3705" y="75"/>
                  </a:cubicBezTo>
                  <a:cubicBezTo>
                    <a:pt x="3744" y="61"/>
                    <a:pt x="3825" y="45"/>
                    <a:pt x="3825" y="45"/>
                  </a:cubicBezTo>
                  <a:cubicBezTo>
                    <a:pt x="4097" y="57"/>
                    <a:pt x="4110" y="0"/>
                    <a:pt x="4245" y="135"/>
                  </a:cubicBezTo>
                  <a:cubicBezTo>
                    <a:pt x="4250" y="150"/>
                    <a:pt x="4249" y="169"/>
                    <a:pt x="4260" y="180"/>
                  </a:cubicBezTo>
                  <a:cubicBezTo>
                    <a:pt x="4271" y="191"/>
                    <a:pt x="4291" y="187"/>
                    <a:pt x="4305" y="195"/>
                  </a:cubicBezTo>
                  <a:cubicBezTo>
                    <a:pt x="4379" y="236"/>
                    <a:pt x="4425" y="285"/>
                    <a:pt x="4515" y="285"/>
                  </a:cubicBezTo>
                </a:path>
              </a:pathLst>
            </a:custGeom>
            <a:noFill/>
            <a:ln w="28575" cap="flat" cmpd="sng">
              <a:solidFill>
                <a:srgbClr val="4BACC6"/>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16785" name="Text Box 17"/>
            <p:cNvSpPr txBox="1">
              <a:spLocks noChangeArrowheads="1"/>
            </p:cNvSpPr>
            <p:nvPr/>
          </p:nvSpPr>
          <p:spPr bwMode="auto">
            <a:xfrm>
              <a:off x="8805" y="5460"/>
              <a:ext cx="1005"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a:latin typeface="Times New Roman" pitchFamily="18" charset="0"/>
                </a:rPr>
                <a:t>y</a:t>
              </a:r>
              <a:r>
                <a:rPr lang="pt-BR" altLang="pt-BR" sz="2400" i="1" baseline="-25000">
                  <a:latin typeface="Times New Roman" pitchFamily="18" charset="0"/>
                </a:rPr>
                <a:t>max</a:t>
              </a:r>
              <a:endParaRPr lang="pt-BR" altLang="pt-BR" sz="3600"/>
            </a:p>
          </p:txBody>
        </p:sp>
        <p:sp>
          <p:nvSpPr>
            <p:cNvPr id="416786" name="Text Box 18"/>
            <p:cNvSpPr txBox="1">
              <a:spLocks noChangeArrowheads="1"/>
            </p:cNvSpPr>
            <p:nvPr/>
          </p:nvSpPr>
          <p:spPr bwMode="auto">
            <a:xfrm>
              <a:off x="8805" y="6240"/>
              <a:ext cx="1005"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a:latin typeface="Times New Roman" pitchFamily="18" charset="0"/>
                </a:rPr>
                <a:t>y</a:t>
              </a:r>
              <a:r>
                <a:rPr lang="pt-BR" altLang="pt-BR" sz="2400" i="1" baseline="-25000">
                  <a:latin typeface="Times New Roman" pitchFamily="18" charset="0"/>
                </a:rPr>
                <a:t>min</a:t>
              </a:r>
              <a:endParaRPr lang="pt-BR" altLang="pt-BR" sz="3600"/>
            </a:p>
          </p:txBody>
        </p:sp>
        <p:sp>
          <p:nvSpPr>
            <p:cNvPr id="416787" name="Text Box 19"/>
            <p:cNvSpPr txBox="1">
              <a:spLocks noChangeArrowheads="1"/>
            </p:cNvSpPr>
            <p:nvPr/>
          </p:nvSpPr>
          <p:spPr bwMode="auto">
            <a:xfrm>
              <a:off x="2880" y="5070"/>
              <a:ext cx="1005"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a:latin typeface="Times New Roman" pitchFamily="18" charset="0"/>
                </a:rPr>
                <a:t>y</a:t>
              </a:r>
              <a:endParaRPr lang="pt-BR" altLang="pt-BR" sz="3600"/>
            </a:p>
          </p:txBody>
        </p:sp>
        <p:sp>
          <p:nvSpPr>
            <p:cNvPr id="416788" name="Text Box 20"/>
            <p:cNvSpPr txBox="1">
              <a:spLocks noChangeArrowheads="1"/>
            </p:cNvSpPr>
            <p:nvPr/>
          </p:nvSpPr>
          <p:spPr bwMode="auto">
            <a:xfrm>
              <a:off x="9270" y="6930"/>
              <a:ext cx="1005"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a:latin typeface="Times New Roman" pitchFamily="18" charset="0"/>
                </a:rPr>
                <a:t>t</a:t>
              </a:r>
              <a:endParaRPr lang="pt-BR" altLang="pt-BR" sz="3600"/>
            </a:p>
          </p:txBody>
        </p:sp>
      </p:grpSp>
      <p:sp>
        <p:nvSpPr>
          <p:cNvPr id="2" name="Retângulo de cantos arredondados 1"/>
          <p:cNvSpPr/>
          <p:nvPr/>
        </p:nvSpPr>
        <p:spPr bwMode="auto">
          <a:xfrm>
            <a:off x="7098403" y="2403889"/>
            <a:ext cx="752219" cy="210523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flipH="1" flipV="1">
            <a:off x="6156176" y="1916729"/>
            <a:ext cx="1318336" cy="48716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4"/>
          <p:cNvSpPr/>
          <p:nvPr/>
        </p:nvSpPr>
        <p:spPr>
          <a:xfrm>
            <a:off x="971600" y="1593563"/>
            <a:ext cx="5262979" cy="646331"/>
          </a:xfrm>
          <a:prstGeom prst="rect">
            <a:avLst/>
          </a:prstGeom>
          <a:noFill/>
        </p:spPr>
        <p:txBody>
          <a:bodyPr wrap="none" lIns="91440" tIns="45720" rIns="91440" bIns="45720">
            <a:spAutoFit/>
          </a:bodyPr>
          <a:lstStyle/>
          <a:p>
            <a:pPr algn="ctr"/>
            <a:r>
              <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Definido pela operação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3644299626"/>
              </p:ext>
            </p:extLst>
          </p:nvPr>
        </p:nvGraphicFramePr>
        <p:xfrm>
          <a:off x="204788" y="5089525"/>
          <a:ext cx="8734425" cy="693738"/>
        </p:xfrm>
        <a:graphic>
          <a:graphicData uri="http://schemas.openxmlformats.org/presentationml/2006/ole">
            <mc:AlternateContent xmlns:mc="http://schemas.openxmlformats.org/markup-compatibility/2006">
              <mc:Choice xmlns:v="urn:schemas-microsoft-com:vml" Requires="v">
                <p:oleObj spid="_x0000_s1171664" name="Equation" r:id="rId4" imgW="5676840" imgH="444240" progId="Equation.DSMT4">
                  <p:embed/>
                </p:oleObj>
              </mc:Choice>
              <mc:Fallback>
                <p:oleObj name="Equation" r:id="rId4" imgW="5676840" imgH="444240" progId="Equation.DSMT4">
                  <p:embed/>
                  <p:pic>
                    <p:nvPicPr>
                      <p:cNvPr id="0" name="Object 21"/>
                      <p:cNvPicPr>
                        <a:picLocks noChangeAspect="1" noChangeArrowheads="1"/>
                      </p:cNvPicPr>
                      <p:nvPr/>
                    </p:nvPicPr>
                    <p:blipFill>
                      <a:blip r:embed="rId5"/>
                      <a:srcRect/>
                      <a:stretch>
                        <a:fillRect/>
                      </a:stretch>
                    </p:blipFill>
                    <p:spPr bwMode="auto">
                      <a:xfrm>
                        <a:off x="204788" y="5089525"/>
                        <a:ext cx="8734425" cy="69373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Espaço Reservado para Número de Slide 5"/>
          <p:cNvSpPr>
            <a:spLocks noGrp="1"/>
          </p:cNvSpPr>
          <p:nvPr>
            <p:ph type="sldNum" sz="quarter" idx="12"/>
          </p:nvPr>
        </p:nvSpPr>
        <p:spPr/>
        <p:txBody>
          <a:bodyPr/>
          <a:lstStyle/>
          <a:p>
            <a:fld id="{F2F4DF60-9F87-42C7-81F1-FE947D121A03}" type="slidenum">
              <a:rPr lang="pt-BR" altLang="pt-BR"/>
              <a:pPr/>
              <a:t>239</a:t>
            </a:fld>
            <a:endParaRPr lang="pt-BR" altLang="pt-BR"/>
          </a:p>
        </p:txBody>
      </p:sp>
      <p:sp>
        <p:nvSpPr>
          <p:cNvPr id="420866" name="Rectangle 2"/>
          <p:cNvSpPr>
            <a:spLocks noGrp="1" noChangeArrowheads="1"/>
          </p:cNvSpPr>
          <p:nvPr>
            <p:ph type="title"/>
          </p:nvPr>
        </p:nvSpPr>
        <p:spPr>
          <a:xfrm>
            <a:off x="1239838" y="274638"/>
            <a:ext cx="7869237" cy="1143000"/>
          </a:xfrm>
          <a:noFill/>
          <a:ln/>
        </p:spPr>
        <p:txBody>
          <a:bodyPr/>
          <a:lstStyle/>
          <a:p>
            <a:r>
              <a:rPr lang="pt-BR" altLang="pt-BR" b="1" u="sng"/>
              <a:t>Controle de saídas por faixa</a:t>
            </a:r>
          </a:p>
        </p:txBody>
      </p:sp>
      <p:sp>
        <p:nvSpPr>
          <p:cNvPr id="42086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68"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2087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84" name="Rectangle 20"/>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a:t>Função objetivo do MPC por faixa</a:t>
            </a:r>
          </a:p>
        </p:txBody>
      </p:sp>
      <p:graphicFrame>
        <p:nvGraphicFramePr>
          <p:cNvPr id="420885" name="Object 21"/>
          <p:cNvGraphicFramePr>
            <a:graphicFrameLocks noChangeAspect="1"/>
          </p:cNvGraphicFramePr>
          <p:nvPr/>
        </p:nvGraphicFramePr>
        <p:xfrm>
          <a:off x="179388" y="1916113"/>
          <a:ext cx="8713787" cy="693737"/>
        </p:xfrm>
        <a:graphic>
          <a:graphicData uri="http://schemas.openxmlformats.org/presentationml/2006/ole">
            <mc:AlternateContent xmlns:mc="http://schemas.openxmlformats.org/markup-compatibility/2006">
              <mc:Choice xmlns:v="urn:schemas-microsoft-com:vml" Requires="v">
                <p:oleObj spid="_x0000_s1171665" name="Equation" r:id="rId6" imgW="5663880" imgH="444240" progId="Equation.DSMT4">
                  <p:embed/>
                </p:oleObj>
              </mc:Choice>
              <mc:Fallback>
                <p:oleObj name="Equation" r:id="rId6" imgW="5663880" imgH="44424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916113"/>
                        <a:ext cx="8713787" cy="6937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87" name="Object 23"/>
          <p:cNvGraphicFramePr>
            <a:graphicFrameLocks noChangeAspect="1"/>
          </p:cNvGraphicFramePr>
          <p:nvPr/>
        </p:nvGraphicFramePr>
        <p:xfrm>
          <a:off x="1619250" y="3111500"/>
          <a:ext cx="2376488" cy="635000"/>
        </p:xfrm>
        <a:graphic>
          <a:graphicData uri="http://schemas.openxmlformats.org/presentationml/2006/ole">
            <mc:AlternateContent xmlns:mc="http://schemas.openxmlformats.org/markup-compatibility/2006">
              <mc:Choice xmlns:v="urn:schemas-microsoft-com:vml" Requires="v">
                <p:oleObj spid="_x0000_s1171666" name="Equation" r:id="rId8" imgW="1104900" imgH="292100" progId="Equation.DSMT4">
                  <p:embed/>
                </p:oleObj>
              </mc:Choice>
              <mc:Fallback>
                <p:oleObj name="Equation" r:id="rId8" imgW="1104900" imgH="292100"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3111500"/>
                        <a:ext cx="2376488" cy="6350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89" name="Object 25"/>
          <p:cNvGraphicFramePr>
            <a:graphicFrameLocks noChangeAspect="1"/>
          </p:cNvGraphicFramePr>
          <p:nvPr/>
        </p:nvGraphicFramePr>
        <p:xfrm>
          <a:off x="1692275" y="4076700"/>
          <a:ext cx="2159000" cy="738188"/>
        </p:xfrm>
        <a:graphic>
          <a:graphicData uri="http://schemas.openxmlformats.org/presentationml/2006/ole">
            <mc:AlternateContent xmlns:mc="http://schemas.openxmlformats.org/markup-compatibility/2006">
              <mc:Choice xmlns:v="urn:schemas-microsoft-com:vml" Requires="v">
                <p:oleObj spid="_x0000_s1171667" name="Equation" r:id="rId10" imgW="748975" imgH="253890" progId="Equation.DSMT4">
                  <p:embed/>
                </p:oleObj>
              </mc:Choice>
              <mc:Fallback>
                <p:oleObj name="Equation" r:id="rId10" imgW="748975" imgH="253890" progId="Equation.DSMT4">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275" y="4076700"/>
                        <a:ext cx="2159000" cy="7381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91" name="AutoShape 27"/>
          <p:cNvSpPr>
            <a:spLocks noChangeArrowheads="1"/>
          </p:cNvSpPr>
          <p:nvPr/>
        </p:nvSpPr>
        <p:spPr bwMode="auto">
          <a:xfrm>
            <a:off x="4211638" y="4221163"/>
            <a:ext cx="976312" cy="485775"/>
          </a:xfrm>
          <a:prstGeom prst="right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20893" name="Rectangle 2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20892" name="Object 28"/>
          <p:cNvGraphicFramePr>
            <a:graphicFrameLocks noChangeAspect="1"/>
          </p:cNvGraphicFramePr>
          <p:nvPr>
            <p:extLst>
              <p:ext uri="{D42A27DB-BD31-4B8C-83A1-F6EECF244321}">
                <p14:modId xmlns:p14="http://schemas.microsoft.com/office/powerpoint/2010/main" val="2289406903"/>
              </p:ext>
            </p:extLst>
          </p:nvPr>
        </p:nvGraphicFramePr>
        <p:xfrm>
          <a:off x="5435600" y="4076700"/>
          <a:ext cx="2303463" cy="790575"/>
        </p:xfrm>
        <a:graphic>
          <a:graphicData uri="http://schemas.openxmlformats.org/presentationml/2006/ole">
            <mc:AlternateContent xmlns:mc="http://schemas.openxmlformats.org/markup-compatibility/2006">
              <mc:Choice xmlns:v="urn:schemas-microsoft-com:vml" Requires="v">
                <p:oleObj spid="_x0000_s1171668" name="Equation" r:id="rId12" imgW="749160" imgH="253800" progId="Equation.DSMT4">
                  <p:embed/>
                </p:oleObj>
              </mc:Choice>
              <mc:Fallback>
                <p:oleObj name="Equation" r:id="rId12" imgW="749160" imgH="253800"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4076700"/>
                        <a:ext cx="2303463" cy="7905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94" name="AutoShape 30"/>
          <p:cNvSpPr>
            <a:spLocks noChangeArrowheads="1"/>
          </p:cNvSpPr>
          <p:nvPr/>
        </p:nvSpPr>
        <p:spPr bwMode="auto">
          <a:xfrm>
            <a:off x="4211638" y="3186113"/>
            <a:ext cx="976312" cy="485775"/>
          </a:xfrm>
          <a:prstGeom prst="right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420897" name="Object 33"/>
          <p:cNvGraphicFramePr>
            <a:graphicFrameLocks noChangeAspect="1"/>
          </p:cNvGraphicFramePr>
          <p:nvPr/>
        </p:nvGraphicFramePr>
        <p:xfrm>
          <a:off x="5435600" y="3052763"/>
          <a:ext cx="1833563" cy="752475"/>
        </p:xfrm>
        <a:graphic>
          <a:graphicData uri="http://schemas.openxmlformats.org/presentationml/2006/ole">
            <mc:AlternateContent xmlns:mc="http://schemas.openxmlformats.org/markup-compatibility/2006">
              <mc:Choice xmlns:v="urn:schemas-microsoft-com:vml" Requires="v">
                <p:oleObj spid="_x0000_s1171669" name="Equation" r:id="rId14" imgW="596880" imgH="241200" progId="Equation.DSMT4">
                  <p:embed/>
                </p:oleObj>
              </mc:Choice>
              <mc:Fallback>
                <p:oleObj name="Equation" r:id="rId14" imgW="596880" imgH="24120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5600" y="3052763"/>
                        <a:ext cx="1833563" cy="7524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de cantos arredondados 1"/>
          <p:cNvSpPr/>
          <p:nvPr/>
        </p:nvSpPr>
        <p:spPr bwMode="auto">
          <a:xfrm>
            <a:off x="827584" y="1809750"/>
            <a:ext cx="1440160" cy="89917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2"/>
          </p:cNvCxnSpPr>
          <p:nvPr/>
        </p:nvCxnSpPr>
        <p:spPr bwMode="auto">
          <a:xfrm>
            <a:off x="1547664" y="2708920"/>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ector de seta reta 5"/>
          <p:cNvCxnSpPr/>
          <p:nvPr/>
        </p:nvCxnSpPr>
        <p:spPr bwMode="auto">
          <a:xfrm>
            <a:off x="1547664" y="3429000"/>
            <a:ext cx="0" cy="1035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1547664" y="4464050"/>
            <a:ext cx="0" cy="62547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0885"/>
                                        </p:tgtEl>
                                        <p:attrNameLst>
                                          <p:attrName>style.visibility</p:attrName>
                                        </p:attrNameLst>
                                      </p:cBhvr>
                                      <p:to>
                                        <p:strVal val="visible"/>
                                      </p:to>
                                    </p:set>
                                    <p:animEffect transition="in" filter="fade">
                                      <p:cBhvr>
                                        <p:cTn id="7" dur="1000"/>
                                        <p:tgtEl>
                                          <p:spTgt spid="420885"/>
                                        </p:tgtEl>
                                      </p:cBhvr>
                                    </p:animEffect>
                                    <p:anim calcmode="lin" valueType="num">
                                      <p:cBhvr>
                                        <p:cTn id="8" dur="1000" fill="hold"/>
                                        <p:tgtEl>
                                          <p:spTgt spid="420885"/>
                                        </p:tgtEl>
                                        <p:attrNameLst>
                                          <p:attrName>ppt_x</p:attrName>
                                        </p:attrNameLst>
                                      </p:cBhvr>
                                      <p:tavLst>
                                        <p:tav tm="0">
                                          <p:val>
                                            <p:strVal val="#ppt_x"/>
                                          </p:val>
                                        </p:tav>
                                        <p:tav tm="100000">
                                          <p:val>
                                            <p:strVal val="#ppt_x"/>
                                          </p:val>
                                        </p:tav>
                                      </p:tavLst>
                                    </p:anim>
                                    <p:anim calcmode="lin" valueType="num">
                                      <p:cBhvr>
                                        <p:cTn id="9" dur="1000" fill="hold"/>
                                        <p:tgtEl>
                                          <p:spTgt spid="4208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20887"/>
                                        </p:tgtEl>
                                        <p:attrNameLst>
                                          <p:attrName>style.visibility</p:attrName>
                                        </p:attrNameLst>
                                      </p:cBhvr>
                                      <p:to>
                                        <p:strVal val="visible"/>
                                      </p:to>
                                    </p:set>
                                    <p:animEffect transition="in" filter="fade">
                                      <p:cBhvr>
                                        <p:cTn id="24" dur="1000"/>
                                        <p:tgtEl>
                                          <p:spTgt spid="420887"/>
                                        </p:tgtEl>
                                      </p:cBhvr>
                                    </p:animEffect>
                                    <p:anim calcmode="lin" valueType="num">
                                      <p:cBhvr>
                                        <p:cTn id="25" dur="1000" fill="hold"/>
                                        <p:tgtEl>
                                          <p:spTgt spid="420887"/>
                                        </p:tgtEl>
                                        <p:attrNameLst>
                                          <p:attrName>ppt_x</p:attrName>
                                        </p:attrNameLst>
                                      </p:cBhvr>
                                      <p:tavLst>
                                        <p:tav tm="0">
                                          <p:val>
                                            <p:strVal val="#ppt_x"/>
                                          </p:val>
                                        </p:tav>
                                        <p:tav tm="100000">
                                          <p:val>
                                            <p:strVal val="#ppt_x"/>
                                          </p:val>
                                        </p:tav>
                                      </p:tavLst>
                                    </p:anim>
                                    <p:anim calcmode="lin" valueType="num">
                                      <p:cBhvr>
                                        <p:cTn id="26" dur="1000" fill="hold"/>
                                        <p:tgtEl>
                                          <p:spTgt spid="42088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20894"/>
                                        </p:tgtEl>
                                        <p:attrNameLst>
                                          <p:attrName>style.visibility</p:attrName>
                                        </p:attrNameLst>
                                      </p:cBhvr>
                                      <p:to>
                                        <p:strVal val="visible"/>
                                      </p:to>
                                    </p:set>
                                    <p:animEffect transition="in" filter="fade">
                                      <p:cBhvr>
                                        <p:cTn id="29" dur="1000"/>
                                        <p:tgtEl>
                                          <p:spTgt spid="420894"/>
                                        </p:tgtEl>
                                      </p:cBhvr>
                                    </p:animEffect>
                                    <p:anim calcmode="lin" valueType="num">
                                      <p:cBhvr>
                                        <p:cTn id="30" dur="1000" fill="hold"/>
                                        <p:tgtEl>
                                          <p:spTgt spid="420894"/>
                                        </p:tgtEl>
                                        <p:attrNameLst>
                                          <p:attrName>ppt_x</p:attrName>
                                        </p:attrNameLst>
                                      </p:cBhvr>
                                      <p:tavLst>
                                        <p:tav tm="0">
                                          <p:val>
                                            <p:strVal val="#ppt_x"/>
                                          </p:val>
                                        </p:tav>
                                        <p:tav tm="100000">
                                          <p:val>
                                            <p:strVal val="#ppt_x"/>
                                          </p:val>
                                        </p:tav>
                                      </p:tavLst>
                                    </p:anim>
                                    <p:anim calcmode="lin" valueType="num">
                                      <p:cBhvr>
                                        <p:cTn id="31" dur="1000" fill="hold"/>
                                        <p:tgtEl>
                                          <p:spTgt spid="42089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20897"/>
                                        </p:tgtEl>
                                        <p:attrNameLst>
                                          <p:attrName>style.visibility</p:attrName>
                                        </p:attrNameLst>
                                      </p:cBhvr>
                                      <p:to>
                                        <p:strVal val="visible"/>
                                      </p:to>
                                    </p:set>
                                    <p:animEffect transition="in" filter="fade">
                                      <p:cBhvr>
                                        <p:cTn id="34" dur="1000"/>
                                        <p:tgtEl>
                                          <p:spTgt spid="420897"/>
                                        </p:tgtEl>
                                      </p:cBhvr>
                                    </p:animEffect>
                                    <p:anim calcmode="lin" valueType="num">
                                      <p:cBhvr>
                                        <p:cTn id="35" dur="1000" fill="hold"/>
                                        <p:tgtEl>
                                          <p:spTgt spid="420897"/>
                                        </p:tgtEl>
                                        <p:attrNameLst>
                                          <p:attrName>ppt_x</p:attrName>
                                        </p:attrNameLst>
                                      </p:cBhvr>
                                      <p:tavLst>
                                        <p:tav tm="0">
                                          <p:val>
                                            <p:strVal val="#ppt_x"/>
                                          </p:val>
                                        </p:tav>
                                        <p:tav tm="100000">
                                          <p:val>
                                            <p:strVal val="#ppt_x"/>
                                          </p:val>
                                        </p:tav>
                                      </p:tavLst>
                                    </p:anim>
                                    <p:anim calcmode="lin" valueType="num">
                                      <p:cBhvr>
                                        <p:cTn id="36" dur="1000" fill="hold"/>
                                        <p:tgtEl>
                                          <p:spTgt spid="42089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20889"/>
                                        </p:tgtEl>
                                        <p:attrNameLst>
                                          <p:attrName>style.visibility</p:attrName>
                                        </p:attrNameLst>
                                      </p:cBhvr>
                                      <p:to>
                                        <p:strVal val="visible"/>
                                      </p:to>
                                    </p:set>
                                    <p:animEffect transition="in" filter="fade">
                                      <p:cBhvr>
                                        <p:cTn id="46" dur="1000"/>
                                        <p:tgtEl>
                                          <p:spTgt spid="420889"/>
                                        </p:tgtEl>
                                      </p:cBhvr>
                                    </p:animEffect>
                                    <p:anim calcmode="lin" valueType="num">
                                      <p:cBhvr>
                                        <p:cTn id="47" dur="1000" fill="hold"/>
                                        <p:tgtEl>
                                          <p:spTgt spid="420889"/>
                                        </p:tgtEl>
                                        <p:attrNameLst>
                                          <p:attrName>ppt_x</p:attrName>
                                        </p:attrNameLst>
                                      </p:cBhvr>
                                      <p:tavLst>
                                        <p:tav tm="0">
                                          <p:val>
                                            <p:strVal val="#ppt_x"/>
                                          </p:val>
                                        </p:tav>
                                        <p:tav tm="100000">
                                          <p:val>
                                            <p:strVal val="#ppt_x"/>
                                          </p:val>
                                        </p:tav>
                                      </p:tavLst>
                                    </p:anim>
                                    <p:anim calcmode="lin" valueType="num">
                                      <p:cBhvr>
                                        <p:cTn id="48" dur="1000" fill="hold"/>
                                        <p:tgtEl>
                                          <p:spTgt spid="42088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20891"/>
                                        </p:tgtEl>
                                        <p:attrNameLst>
                                          <p:attrName>style.visibility</p:attrName>
                                        </p:attrNameLst>
                                      </p:cBhvr>
                                      <p:to>
                                        <p:strVal val="visible"/>
                                      </p:to>
                                    </p:set>
                                    <p:animEffect transition="in" filter="fade">
                                      <p:cBhvr>
                                        <p:cTn id="51" dur="1000"/>
                                        <p:tgtEl>
                                          <p:spTgt spid="420891"/>
                                        </p:tgtEl>
                                      </p:cBhvr>
                                    </p:animEffect>
                                    <p:anim calcmode="lin" valueType="num">
                                      <p:cBhvr>
                                        <p:cTn id="52" dur="1000" fill="hold"/>
                                        <p:tgtEl>
                                          <p:spTgt spid="420891"/>
                                        </p:tgtEl>
                                        <p:attrNameLst>
                                          <p:attrName>ppt_x</p:attrName>
                                        </p:attrNameLst>
                                      </p:cBhvr>
                                      <p:tavLst>
                                        <p:tav tm="0">
                                          <p:val>
                                            <p:strVal val="#ppt_x"/>
                                          </p:val>
                                        </p:tav>
                                        <p:tav tm="100000">
                                          <p:val>
                                            <p:strVal val="#ppt_x"/>
                                          </p:val>
                                        </p:tav>
                                      </p:tavLst>
                                    </p:anim>
                                    <p:anim calcmode="lin" valueType="num">
                                      <p:cBhvr>
                                        <p:cTn id="53" dur="1000" fill="hold"/>
                                        <p:tgtEl>
                                          <p:spTgt spid="42089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20892"/>
                                        </p:tgtEl>
                                        <p:attrNameLst>
                                          <p:attrName>style.visibility</p:attrName>
                                        </p:attrNameLst>
                                      </p:cBhvr>
                                      <p:to>
                                        <p:strVal val="visible"/>
                                      </p:to>
                                    </p:set>
                                    <p:animEffect transition="in" filter="fade">
                                      <p:cBhvr>
                                        <p:cTn id="56" dur="1000"/>
                                        <p:tgtEl>
                                          <p:spTgt spid="420892"/>
                                        </p:tgtEl>
                                      </p:cBhvr>
                                    </p:animEffect>
                                    <p:anim calcmode="lin" valueType="num">
                                      <p:cBhvr>
                                        <p:cTn id="57" dur="1000" fill="hold"/>
                                        <p:tgtEl>
                                          <p:spTgt spid="420892"/>
                                        </p:tgtEl>
                                        <p:attrNameLst>
                                          <p:attrName>ppt_x</p:attrName>
                                        </p:attrNameLst>
                                      </p:cBhvr>
                                      <p:tavLst>
                                        <p:tav tm="0">
                                          <p:val>
                                            <p:strVal val="#ppt_x"/>
                                          </p:val>
                                        </p:tav>
                                        <p:tav tm="100000">
                                          <p:val>
                                            <p:strVal val="#ppt_x"/>
                                          </p:val>
                                        </p:tav>
                                      </p:tavLst>
                                    </p:anim>
                                    <p:anim calcmode="lin" valueType="num">
                                      <p:cBhvr>
                                        <p:cTn id="58" dur="1000" fill="hold"/>
                                        <p:tgtEl>
                                          <p:spTgt spid="42089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91" grpId="0" animBg="1"/>
      <p:bldP spid="420894"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6"/>
          <p:cNvSpPr>
            <a:spLocks noGrp="1"/>
          </p:cNvSpPr>
          <p:nvPr>
            <p:ph type="sldNum" sz="quarter" idx="12"/>
          </p:nvPr>
        </p:nvSpPr>
        <p:spPr/>
        <p:txBody>
          <a:bodyPr/>
          <a:lstStyle/>
          <a:p>
            <a:fld id="{45404997-A01A-48DE-9E98-37CEF2D70844}" type="slidenum">
              <a:rPr lang="pt-BR" altLang="pt-BR"/>
              <a:pPr/>
              <a:t>24</a:t>
            </a:fld>
            <a:endParaRPr lang="pt-BR" altLang="pt-BR"/>
          </a:p>
        </p:txBody>
      </p:sp>
      <p:sp>
        <p:nvSpPr>
          <p:cNvPr id="154626" name="Text Box 2"/>
          <p:cNvSpPr txBox="1">
            <a:spLocks noChangeArrowheads="1"/>
          </p:cNvSpPr>
          <p:nvPr/>
        </p:nvSpPr>
        <p:spPr bwMode="auto">
          <a:xfrm>
            <a:off x="1373025" y="2132856"/>
            <a:ext cx="655161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Pelo menos uma função é não linear</a:t>
            </a:r>
          </a:p>
          <a:p>
            <a:pPr marL="457200" lvl="1" indent="0" eaLnBrk="0" hangingPunct="0"/>
            <a:r>
              <a:rPr lang="pt-BR" altLang="pt-BR" sz="3600" dirty="0">
                <a:latin typeface="Arial Narrow" pitchFamily="34" charset="0"/>
              </a:rPr>
              <a:t> → f, g e/ou h  não linear</a:t>
            </a:r>
          </a:p>
          <a:p>
            <a:pPr marL="571500" indent="-571500" eaLnBrk="0" hangingPunct="0">
              <a:buFont typeface="Wingdings" panose="05000000000000000000" pitchFamily="2" charset="2"/>
              <a:buChar char="ü"/>
            </a:pPr>
            <a:r>
              <a:rPr lang="pt-BR" altLang="pt-BR" sz="3600" dirty="0">
                <a:latin typeface="Arial Narrow" pitchFamily="34" charset="0"/>
              </a:rPr>
              <a:t>Não há variáveis discretas (y=0)</a:t>
            </a:r>
            <a:endParaRPr lang="pt-BR" altLang="pt-BR" i="1" dirty="0">
              <a:latin typeface="Arial Narrow" pitchFamily="34" charset="0"/>
            </a:endParaRPr>
          </a:p>
        </p:txBody>
      </p:sp>
      <p:sp>
        <p:nvSpPr>
          <p:cNvPr id="154627" name="Rectangle 3"/>
          <p:cNvSpPr>
            <a:spLocks noGrp="1" noChangeArrowheads="1"/>
          </p:cNvSpPr>
          <p:nvPr>
            <p:ph type="title"/>
          </p:nvPr>
        </p:nvSpPr>
        <p:spPr>
          <a:noFill/>
          <a:ln/>
        </p:spPr>
        <p:txBody>
          <a:bodyPr anchor="b"/>
          <a:lstStyle/>
          <a:p>
            <a:r>
              <a:rPr lang="pt-BR" altLang="pt-BR" sz="3600" b="1" dirty="0">
                <a:latin typeface="Times New Roman" pitchFamily="18" charset="0"/>
              </a:rPr>
              <a:t>Programação Não Linear (NLP</a:t>
            </a:r>
            <a:r>
              <a:rPr lang="pt-BR" altLang="pt-BR" sz="3600" b="1" u="sng" dirty="0">
                <a:latin typeface="Times New Roman" pitchFamily="18" charset="0"/>
              </a:rPr>
              <a:t>)</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3108219039"/>
              </p:ext>
            </p:extLst>
          </p:nvPr>
        </p:nvGraphicFramePr>
        <p:xfrm>
          <a:off x="234156" y="5368131"/>
          <a:ext cx="8675687" cy="693737"/>
        </p:xfrm>
        <a:graphic>
          <a:graphicData uri="http://schemas.openxmlformats.org/presentationml/2006/ole">
            <mc:AlternateContent xmlns:mc="http://schemas.openxmlformats.org/markup-compatibility/2006">
              <mc:Choice xmlns:v="urn:schemas-microsoft-com:vml" Requires="v">
                <p:oleObj spid="_x0000_s1116695" name="Equation" r:id="rId4" imgW="5638680" imgH="444240" progId="Equation.DSMT4">
                  <p:embed/>
                </p:oleObj>
              </mc:Choice>
              <mc:Fallback>
                <p:oleObj name="Equation" r:id="rId4" imgW="5638680" imgH="444240" progId="Equation.DSMT4">
                  <p:embed/>
                  <p:pic>
                    <p:nvPicPr>
                      <p:cNvPr id="0" name="Object 21"/>
                      <p:cNvPicPr>
                        <a:picLocks noChangeAspect="1" noChangeArrowheads="1"/>
                      </p:cNvPicPr>
                      <p:nvPr/>
                    </p:nvPicPr>
                    <p:blipFill>
                      <a:blip r:embed="rId5"/>
                      <a:srcRect/>
                      <a:stretch>
                        <a:fillRect/>
                      </a:stretch>
                    </p:blipFill>
                    <p:spPr bwMode="auto">
                      <a:xfrm>
                        <a:off x="234156" y="5368131"/>
                        <a:ext cx="8675687" cy="6937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Espaço Reservado para Número de Slide 5"/>
          <p:cNvSpPr>
            <a:spLocks noGrp="1"/>
          </p:cNvSpPr>
          <p:nvPr>
            <p:ph type="sldNum" sz="quarter" idx="12"/>
          </p:nvPr>
        </p:nvSpPr>
        <p:spPr>
          <a:xfrm>
            <a:off x="6542088" y="6237312"/>
            <a:ext cx="2133600" cy="476250"/>
          </a:xfrm>
        </p:spPr>
        <p:txBody>
          <a:bodyPr/>
          <a:lstStyle/>
          <a:p>
            <a:fld id="{F2F4DF60-9F87-42C7-81F1-FE947D121A03}" type="slidenum">
              <a:rPr lang="pt-BR" altLang="pt-BR"/>
              <a:pPr/>
              <a:t>240</a:t>
            </a:fld>
            <a:endParaRPr lang="pt-BR" altLang="pt-BR"/>
          </a:p>
        </p:txBody>
      </p:sp>
      <p:sp>
        <p:nvSpPr>
          <p:cNvPr id="420866" name="Rectangle 2"/>
          <p:cNvSpPr>
            <a:spLocks noGrp="1" noChangeArrowheads="1"/>
          </p:cNvSpPr>
          <p:nvPr>
            <p:ph type="title"/>
          </p:nvPr>
        </p:nvSpPr>
        <p:spPr>
          <a:xfrm>
            <a:off x="1239838" y="274638"/>
            <a:ext cx="7869237" cy="1143000"/>
          </a:xfrm>
          <a:noFill/>
          <a:ln/>
        </p:spPr>
        <p:txBody>
          <a:bodyPr/>
          <a:lstStyle/>
          <a:p>
            <a:r>
              <a:rPr lang="pt-BR" altLang="pt-BR" b="1" u="sng"/>
              <a:t>Controle de saídas por faixa</a:t>
            </a:r>
          </a:p>
        </p:txBody>
      </p:sp>
      <p:sp>
        <p:nvSpPr>
          <p:cNvPr id="42086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68"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2087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84" name="Rectangle 20"/>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a:t>Função objetivo do MPC por faixa</a:t>
            </a:r>
          </a:p>
        </p:txBody>
      </p:sp>
      <p:graphicFrame>
        <p:nvGraphicFramePr>
          <p:cNvPr id="420885" name="Object 21"/>
          <p:cNvGraphicFramePr>
            <a:graphicFrameLocks noChangeAspect="1"/>
          </p:cNvGraphicFramePr>
          <p:nvPr/>
        </p:nvGraphicFramePr>
        <p:xfrm>
          <a:off x="179388" y="1916113"/>
          <a:ext cx="8713787" cy="693737"/>
        </p:xfrm>
        <a:graphic>
          <a:graphicData uri="http://schemas.openxmlformats.org/presentationml/2006/ole">
            <mc:AlternateContent xmlns:mc="http://schemas.openxmlformats.org/markup-compatibility/2006">
              <mc:Choice xmlns:v="urn:schemas-microsoft-com:vml" Requires="v">
                <p:oleObj spid="_x0000_s1116696" name="Equation" r:id="rId6" imgW="5663880" imgH="444240" progId="Equation.DSMT4">
                  <p:embed/>
                </p:oleObj>
              </mc:Choice>
              <mc:Fallback>
                <p:oleObj name="Equation" r:id="rId6" imgW="566388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916113"/>
                        <a:ext cx="8713787" cy="69373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87" name="Object 23"/>
          <p:cNvGraphicFramePr>
            <a:graphicFrameLocks noChangeAspect="1"/>
          </p:cNvGraphicFramePr>
          <p:nvPr/>
        </p:nvGraphicFramePr>
        <p:xfrm>
          <a:off x="1619250" y="3111500"/>
          <a:ext cx="2376488" cy="635000"/>
        </p:xfrm>
        <a:graphic>
          <a:graphicData uri="http://schemas.openxmlformats.org/presentationml/2006/ole">
            <mc:AlternateContent xmlns:mc="http://schemas.openxmlformats.org/markup-compatibility/2006">
              <mc:Choice xmlns:v="urn:schemas-microsoft-com:vml" Requires="v">
                <p:oleObj spid="_x0000_s1116697" name="Equation" r:id="rId8" imgW="1104900" imgH="292100" progId="Equation.DSMT4">
                  <p:embed/>
                </p:oleObj>
              </mc:Choice>
              <mc:Fallback>
                <p:oleObj name="Equation" r:id="rId8" imgW="1104900" imgH="292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3111500"/>
                        <a:ext cx="2376488" cy="6350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91" name="AutoShape 27"/>
          <p:cNvSpPr>
            <a:spLocks noChangeArrowheads="1"/>
          </p:cNvSpPr>
          <p:nvPr/>
        </p:nvSpPr>
        <p:spPr bwMode="auto">
          <a:xfrm>
            <a:off x="4211638" y="4221163"/>
            <a:ext cx="976312" cy="485775"/>
          </a:xfrm>
          <a:prstGeom prst="right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20893" name="Rectangle 2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0894" name="AutoShape 30"/>
          <p:cNvSpPr>
            <a:spLocks noChangeArrowheads="1"/>
          </p:cNvSpPr>
          <p:nvPr/>
        </p:nvSpPr>
        <p:spPr bwMode="auto">
          <a:xfrm>
            <a:off x="4211638" y="3186113"/>
            <a:ext cx="976312" cy="485775"/>
          </a:xfrm>
          <a:prstGeom prst="right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420897" name="Object 33"/>
          <p:cNvGraphicFramePr>
            <a:graphicFrameLocks noChangeAspect="1"/>
          </p:cNvGraphicFramePr>
          <p:nvPr/>
        </p:nvGraphicFramePr>
        <p:xfrm>
          <a:off x="5435600" y="3052763"/>
          <a:ext cx="1833563" cy="752475"/>
        </p:xfrm>
        <a:graphic>
          <a:graphicData uri="http://schemas.openxmlformats.org/presentationml/2006/ole">
            <mc:AlternateContent xmlns:mc="http://schemas.openxmlformats.org/markup-compatibility/2006">
              <mc:Choice xmlns:v="urn:schemas-microsoft-com:vml" Requires="v">
                <p:oleObj spid="_x0000_s1116698" name="Equation" r:id="rId10" imgW="596880" imgH="241200" progId="Equation.DSMT4">
                  <p:embed/>
                </p:oleObj>
              </mc:Choice>
              <mc:Fallback>
                <p:oleObj name="Equation" r:id="rId10" imgW="59688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3052763"/>
                        <a:ext cx="1833563" cy="7524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900" name="Object 36"/>
          <p:cNvGraphicFramePr>
            <a:graphicFrameLocks noChangeAspect="1"/>
          </p:cNvGraphicFramePr>
          <p:nvPr>
            <p:extLst>
              <p:ext uri="{D42A27DB-BD31-4B8C-83A1-F6EECF244321}">
                <p14:modId xmlns:p14="http://schemas.microsoft.com/office/powerpoint/2010/main" val="3380637205"/>
              </p:ext>
            </p:extLst>
          </p:nvPr>
        </p:nvGraphicFramePr>
        <p:xfrm>
          <a:off x="1835696" y="4006707"/>
          <a:ext cx="2122487" cy="738187"/>
        </p:xfrm>
        <a:graphic>
          <a:graphicData uri="http://schemas.openxmlformats.org/presentationml/2006/ole">
            <mc:AlternateContent xmlns:mc="http://schemas.openxmlformats.org/markup-compatibility/2006">
              <mc:Choice xmlns:v="urn:schemas-microsoft-com:vml" Requires="v">
                <p:oleObj spid="_x0000_s1116699" name="Equation" r:id="rId12" imgW="736560" imgH="253800" progId="Equation.DSMT4">
                  <p:embed/>
                </p:oleObj>
              </mc:Choice>
              <mc:Fallback>
                <p:oleObj name="Equation" r:id="rId12" imgW="73656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5696" y="4006707"/>
                        <a:ext cx="2122487" cy="7381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904" name="Object 40"/>
          <p:cNvGraphicFramePr>
            <a:graphicFrameLocks noChangeAspect="1"/>
          </p:cNvGraphicFramePr>
          <p:nvPr>
            <p:extLst>
              <p:ext uri="{D42A27DB-BD31-4B8C-83A1-F6EECF244321}">
                <p14:modId xmlns:p14="http://schemas.microsoft.com/office/powerpoint/2010/main" val="1763024282"/>
              </p:ext>
            </p:extLst>
          </p:nvPr>
        </p:nvGraphicFramePr>
        <p:xfrm>
          <a:off x="5364088" y="3946525"/>
          <a:ext cx="2263775" cy="790575"/>
        </p:xfrm>
        <a:graphic>
          <a:graphicData uri="http://schemas.openxmlformats.org/presentationml/2006/ole">
            <mc:AlternateContent xmlns:mc="http://schemas.openxmlformats.org/markup-compatibility/2006">
              <mc:Choice xmlns:v="urn:schemas-microsoft-com:vml" Requires="v">
                <p:oleObj spid="_x0000_s1116700" name="Equation" r:id="rId14" imgW="736560" imgH="253800" progId="Equation.DSMT4">
                  <p:embed/>
                </p:oleObj>
              </mc:Choice>
              <mc:Fallback>
                <p:oleObj name="Equation" r:id="rId14" imgW="736560" imgH="253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3946525"/>
                        <a:ext cx="2263775" cy="7905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de cantos arredondados 1"/>
          <p:cNvSpPr/>
          <p:nvPr/>
        </p:nvSpPr>
        <p:spPr bwMode="auto">
          <a:xfrm>
            <a:off x="827584" y="1809750"/>
            <a:ext cx="1440160" cy="89917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a:stCxn id="2" idx="2"/>
          </p:cNvCxnSpPr>
          <p:nvPr/>
        </p:nvCxnSpPr>
        <p:spPr bwMode="auto">
          <a:xfrm>
            <a:off x="1547664" y="2708920"/>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ector de seta reta 5"/>
          <p:cNvCxnSpPr/>
          <p:nvPr/>
        </p:nvCxnSpPr>
        <p:spPr bwMode="auto">
          <a:xfrm>
            <a:off x="1547664" y="3429000"/>
            <a:ext cx="0" cy="103505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1547664" y="4464050"/>
            <a:ext cx="0" cy="90916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343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0891"/>
                                        </p:tgtEl>
                                        <p:attrNameLst>
                                          <p:attrName>style.visibility</p:attrName>
                                        </p:attrNameLst>
                                      </p:cBhvr>
                                      <p:to>
                                        <p:strVal val="visible"/>
                                      </p:to>
                                    </p:set>
                                    <p:animEffect transition="in" filter="fade">
                                      <p:cBhvr>
                                        <p:cTn id="12" dur="1000"/>
                                        <p:tgtEl>
                                          <p:spTgt spid="420891"/>
                                        </p:tgtEl>
                                      </p:cBhvr>
                                    </p:animEffect>
                                    <p:anim calcmode="lin" valueType="num">
                                      <p:cBhvr>
                                        <p:cTn id="13" dur="1000" fill="hold"/>
                                        <p:tgtEl>
                                          <p:spTgt spid="420891"/>
                                        </p:tgtEl>
                                        <p:attrNameLst>
                                          <p:attrName>ppt_x</p:attrName>
                                        </p:attrNameLst>
                                      </p:cBhvr>
                                      <p:tavLst>
                                        <p:tav tm="0">
                                          <p:val>
                                            <p:strVal val="#ppt_x"/>
                                          </p:val>
                                        </p:tav>
                                        <p:tav tm="100000">
                                          <p:val>
                                            <p:strVal val="#ppt_x"/>
                                          </p:val>
                                        </p:tav>
                                      </p:tavLst>
                                    </p:anim>
                                    <p:anim calcmode="lin" valueType="num">
                                      <p:cBhvr>
                                        <p:cTn id="14" dur="1000" fill="hold"/>
                                        <p:tgtEl>
                                          <p:spTgt spid="42089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0900"/>
                                        </p:tgtEl>
                                        <p:attrNameLst>
                                          <p:attrName>style.visibility</p:attrName>
                                        </p:attrNameLst>
                                      </p:cBhvr>
                                      <p:to>
                                        <p:strVal val="visible"/>
                                      </p:to>
                                    </p:set>
                                    <p:animEffect transition="in" filter="fade">
                                      <p:cBhvr>
                                        <p:cTn id="17" dur="1000"/>
                                        <p:tgtEl>
                                          <p:spTgt spid="420900"/>
                                        </p:tgtEl>
                                      </p:cBhvr>
                                    </p:animEffect>
                                    <p:anim calcmode="lin" valueType="num">
                                      <p:cBhvr>
                                        <p:cTn id="18" dur="1000" fill="hold"/>
                                        <p:tgtEl>
                                          <p:spTgt spid="420900"/>
                                        </p:tgtEl>
                                        <p:attrNameLst>
                                          <p:attrName>ppt_x</p:attrName>
                                        </p:attrNameLst>
                                      </p:cBhvr>
                                      <p:tavLst>
                                        <p:tav tm="0">
                                          <p:val>
                                            <p:strVal val="#ppt_x"/>
                                          </p:val>
                                        </p:tav>
                                        <p:tav tm="100000">
                                          <p:val>
                                            <p:strVal val="#ppt_x"/>
                                          </p:val>
                                        </p:tav>
                                      </p:tavLst>
                                    </p:anim>
                                    <p:anim calcmode="lin" valueType="num">
                                      <p:cBhvr>
                                        <p:cTn id="19" dur="1000" fill="hold"/>
                                        <p:tgtEl>
                                          <p:spTgt spid="4209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20904"/>
                                        </p:tgtEl>
                                        <p:attrNameLst>
                                          <p:attrName>style.visibility</p:attrName>
                                        </p:attrNameLst>
                                      </p:cBhvr>
                                      <p:to>
                                        <p:strVal val="visible"/>
                                      </p:to>
                                    </p:set>
                                    <p:animEffect transition="in" filter="fade">
                                      <p:cBhvr>
                                        <p:cTn id="22" dur="1000"/>
                                        <p:tgtEl>
                                          <p:spTgt spid="420904"/>
                                        </p:tgtEl>
                                      </p:cBhvr>
                                    </p:animEffect>
                                    <p:anim calcmode="lin" valueType="num">
                                      <p:cBhvr>
                                        <p:cTn id="23" dur="1000" fill="hold"/>
                                        <p:tgtEl>
                                          <p:spTgt spid="420904"/>
                                        </p:tgtEl>
                                        <p:attrNameLst>
                                          <p:attrName>ppt_x</p:attrName>
                                        </p:attrNameLst>
                                      </p:cBhvr>
                                      <p:tavLst>
                                        <p:tav tm="0">
                                          <p:val>
                                            <p:strVal val="#ppt_x"/>
                                          </p:val>
                                        </p:tav>
                                        <p:tav tm="100000">
                                          <p:val>
                                            <p:strVal val="#ppt_x"/>
                                          </p:val>
                                        </p:tav>
                                      </p:tavLst>
                                    </p:anim>
                                    <p:anim calcmode="lin" valueType="num">
                                      <p:cBhvr>
                                        <p:cTn id="24" dur="1000" fill="hold"/>
                                        <p:tgtEl>
                                          <p:spTgt spid="42090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91"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241</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856912" y="1700808"/>
            <a:ext cx="7430175" cy="341632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Função objetivo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Econômica como</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Saída controlada</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a:t>
            </a: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826468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6C730AA-2B43-4AD4-816D-108D794B7FF0}" type="slidenum">
              <a:rPr lang="pt-BR" altLang="pt-BR"/>
              <a:pPr/>
              <a:t>242</a:t>
            </a:fld>
            <a:endParaRPr lang="pt-BR" altLang="pt-BR"/>
          </a:p>
        </p:txBody>
      </p:sp>
      <p:sp>
        <p:nvSpPr>
          <p:cNvPr id="429058" name="Rectangle 2"/>
          <p:cNvSpPr>
            <a:spLocks noGrp="1" noChangeArrowheads="1"/>
          </p:cNvSpPr>
          <p:nvPr>
            <p:ph type="title"/>
          </p:nvPr>
        </p:nvSpPr>
        <p:spPr>
          <a:xfrm>
            <a:off x="806450" y="274638"/>
            <a:ext cx="8229600" cy="1143000"/>
          </a:xfrm>
          <a:noFill/>
          <a:ln/>
        </p:spPr>
        <p:txBody>
          <a:bodyPr/>
          <a:lstStyle/>
          <a:p>
            <a:r>
              <a:rPr lang="pt-BR" altLang="pt-BR" b="1" u="sng" dirty="0"/>
              <a:t>MPC sem camada de otimização</a:t>
            </a:r>
          </a:p>
        </p:txBody>
      </p:sp>
      <p:sp>
        <p:nvSpPr>
          <p:cNvPr id="4290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73" name="Rectangle 17"/>
          <p:cNvSpPr>
            <a:spLocks noChangeArrowheads="1"/>
          </p:cNvSpPr>
          <p:nvPr/>
        </p:nvSpPr>
        <p:spPr bwMode="auto">
          <a:xfrm>
            <a:off x="251520" y="160342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Função objetivo econômica</a:t>
            </a:r>
          </a:p>
        </p:txBody>
      </p:sp>
      <p:graphicFrame>
        <p:nvGraphicFramePr>
          <p:cNvPr id="429074" name="Object 18"/>
          <p:cNvGraphicFramePr>
            <a:graphicFrameLocks noChangeAspect="1"/>
          </p:cNvGraphicFramePr>
          <p:nvPr>
            <p:extLst>
              <p:ext uri="{D42A27DB-BD31-4B8C-83A1-F6EECF244321}">
                <p14:modId xmlns:p14="http://schemas.microsoft.com/office/powerpoint/2010/main" val="1150221360"/>
              </p:ext>
            </p:extLst>
          </p:nvPr>
        </p:nvGraphicFramePr>
        <p:xfrm>
          <a:off x="1691680" y="2204864"/>
          <a:ext cx="5057775" cy="1285875"/>
        </p:xfrm>
        <a:graphic>
          <a:graphicData uri="http://schemas.openxmlformats.org/presentationml/2006/ole">
            <mc:AlternateContent xmlns:mc="http://schemas.openxmlformats.org/markup-compatibility/2006">
              <mc:Choice xmlns:v="urn:schemas-microsoft-com:vml" Requires="v">
                <p:oleObj spid="_x0000_s1130642" name="Equation" r:id="rId4" imgW="1155600" imgH="291960" progId="Equation.DSMT4">
                  <p:embed/>
                </p:oleObj>
              </mc:Choice>
              <mc:Fallback>
                <p:oleObj name="Equation" r:id="rId4" imgW="1155600" imgH="291960" progId="Equation.DSMT4">
                  <p:embed/>
                  <p:pic>
                    <p:nvPicPr>
                      <p:cNvPr id="0" name=""/>
                      <p:cNvPicPr>
                        <a:picLocks noChangeAspect="1" noChangeArrowheads="1"/>
                      </p:cNvPicPr>
                      <p:nvPr/>
                    </p:nvPicPr>
                    <p:blipFill>
                      <a:blip r:embed="rId5"/>
                      <a:srcRect/>
                      <a:stretch>
                        <a:fillRect/>
                      </a:stretch>
                    </p:blipFill>
                    <p:spPr bwMode="auto">
                      <a:xfrm>
                        <a:off x="1691680" y="2204864"/>
                        <a:ext cx="5057775" cy="12858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2908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cxnSp>
        <p:nvCxnSpPr>
          <p:cNvPr id="5" name="Conector de seta reta 4"/>
          <p:cNvCxnSpPr/>
          <p:nvPr/>
        </p:nvCxnSpPr>
        <p:spPr bwMode="auto">
          <a:xfrm>
            <a:off x="4360764" y="3501008"/>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to 5"/>
          <p:cNvGraphicFramePr>
            <a:graphicFrameLocks noChangeAspect="1"/>
          </p:cNvGraphicFramePr>
          <p:nvPr>
            <p:extLst>
              <p:ext uri="{D42A27DB-BD31-4B8C-83A1-F6EECF244321}">
                <p14:modId xmlns:p14="http://schemas.microsoft.com/office/powerpoint/2010/main" val="2670041561"/>
              </p:ext>
            </p:extLst>
          </p:nvPr>
        </p:nvGraphicFramePr>
        <p:xfrm>
          <a:off x="582293" y="4437112"/>
          <a:ext cx="7626378" cy="1547436"/>
        </p:xfrm>
        <a:graphic>
          <a:graphicData uri="http://schemas.openxmlformats.org/presentationml/2006/ole">
            <mc:AlternateContent xmlns:mc="http://schemas.openxmlformats.org/markup-compatibility/2006">
              <mc:Choice xmlns:v="urn:schemas-microsoft-com:vml" Requires="v">
                <p:oleObj spid="_x0000_s1130643" name="Equation" r:id="rId6" imgW="1447560" imgH="291960" progId="Equation.DSMT4">
                  <p:embed/>
                </p:oleObj>
              </mc:Choice>
              <mc:Fallback>
                <p:oleObj name="Equation" r:id="rId6" imgW="1447560" imgH="291960" progId="Equation.DSMT4">
                  <p:embed/>
                  <p:pic>
                    <p:nvPicPr>
                      <p:cNvPr id="0" name=""/>
                      <p:cNvPicPr>
                        <a:picLocks noChangeAspect="1" noChangeArrowheads="1"/>
                      </p:cNvPicPr>
                      <p:nvPr/>
                    </p:nvPicPr>
                    <p:blipFill>
                      <a:blip r:embed="rId7"/>
                      <a:srcRect/>
                      <a:stretch>
                        <a:fillRect/>
                      </a:stretch>
                    </p:blipFill>
                    <p:spPr bwMode="auto">
                      <a:xfrm>
                        <a:off x="582293" y="4437112"/>
                        <a:ext cx="7626378" cy="154743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8" name="Retângulo 7"/>
          <p:cNvSpPr/>
          <p:nvPr/>
        </p:nvSpPr>
        <p:spPr>
          <a:xfrm>
            <a:off x="582293" y="3635442"/>
            <a:ext cx="7556941" cy="523220"/>
          </a:xfrm>
          <a:prstGeom prst="rect">
            <a:avLst/>
          </a:prstGeom>
          <a:noFill/>
        </p:spPr>
        <p:txBody>
          <a:bodyPr wrap="none" lIns="91440" tIns="45720" rIns="91440" bIns="45720">
            <a:spAutoFit/>
          </a:bodyPr>
          <a:lstStyle/>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Definição da nova variável de saída</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179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9074"/>
                                        </p:tgtEl>
                                        <p:attrNameLst>
                                          <p:attrName>style.visibility</p:attrName>
                                        </p:attrNameLst>
                                      </p:cBhvr>
                                      <p:to>
                                        <p:strVal val="visible"/>
                                      </p:to>
                                    </p:set>
                                    <p:animEffect transition="in" filter="fade">
                                      <p:cBhvr>
                                        <p:cTn id="7" dur="1000"/>
                                        <p:tgtEl>
                                          <p:spTgt spid="429074"/>
                                        </p:tgtEl>
                                      </p:cBhvr>
                                    </p:animEffect>
                                    <p:anim calcmode="lin" valueType="num">
                                      <p:cBhvr>
                                        <p:cTn id="8" dur="1000" fill="hold"/>
                                        <p:tgtEl>
                                          <p:spTgt spid="429074"/>
                                        </p:tgtEl>
                                        <p:attrNameLst>
                                          <p:attrName>ppt_x</p:attrName>
                                        </p:attrNameLst>
                                      </p:cBhvr>
                                      <p:tavLst>
                                        <p:tav tm="0">
                                          <p:val>
                                            <p:strVal val="#ppt_x"/>
                                          </p:val>
                                        </p:tav>
                                        <p:tav tm="100000">
                                          <p:val>
                                            <p:strVal val="#ppt_x"/>
                                          </p:val>
                                        </p:tav>
                                      </p:tavLst>
                                    </p:anim>
                                    <p:anim calcmode="lin" valueType="num">
                                      <p:cBhvr>
                                        <p:cTn id="9" dur="1000" fill="hold"/>
                                        <p:tgtEl>
                                          <p:spTgt spid="429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6C730AA-2B43-4AD4-816D-108D794B7FF0}" type="slidenum">
              <a:rPr lang="pt-BR" altLang="pt-BR"/>
              <a:pPr/>
              <a:t>243</a:t>
            </a:fld>
            <a:endParaRPr lang="pt-BR" altLang="pt-BR"/>
          </a:p>
        </p:txBody>
      </p:sp>
      <p:sp>
        <p:nvSpPr>
          <p:cNvPr id="429058" name="Rectangle 2"/>
          <p:cNvSpPr>
            <a:spLocks noGrp="1" noChangeArrowheads="1"/>
          </p:cNvSpPr>
          <p:nvPr>
            <p:ph type="title"/>
          </p:nvPr>
        </p:nvSpPr>
        <p:spPr>
          <a:xfrm>
            <a:off x="806450" y="274638"/>
            <a:ext cx="8229600" cy="1143000"/>
          </a:xfrm>
          <a:noFill/>
          <a:ln/>
        </p:spPr>
        <p:txBody>
          <a:bodyPr/>
          <a:lstStyle/>
          <a:p>
            <a:r>
              <a:rPr lang="pt-BR" altLang="pt-BR" b="1" u="sng" dirty="0"/>
              <a:t>Qual o valor desejado para essa nova variável?</a:t>
            </a:r>
          </a:p>
        </p:txBody>
      </p:sp>
      <p:sp>
        <p:nvSpPr>
          <p:cNvPr id="4290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73" name="Rectangle 17"/>
          <p:cNvSpPr>
            <a:spLocks noChangeArrowheads="1"/>
          </p:cNvSpPr>
          <p:nvPr/>
        </p:nvSpPr>
        <p:spPr bwMode="auto">
          <a:xfrm>
            <a:off x="251520" y="160342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sz="2400" dirty="0"/>
              <a:t>Função objetivo deve ser maximizada</a:t>
            </a:r>
          </a:p>
        </p:txBody>
      </p:sp>
      <p:sp>
        <p:nvSpPr>
          <p:cNvPr id="42908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402672305"/>
              </p:ext>
            </p:extLst>
          </p:nvPr>
        </p:nvGraphicFramePr>
        <p:xfrm>
          <a:off x="1969989" y="2276872"/>
          <a:ext cx="4781550" cy="1006475"/>
        </p:xfrm>
        <a:graphic>
          <a:graphicData uri="http://schemas.openxmlformats.org/presentationml/2006/ole">
            <mc:AlternateContent xmlns:mc="http://schemas.openxmlformats.org/markup-compatibility/2006">
              <mc:Choice xmlns:v="urn:schemas-microsoft-com:vml" Requires="v">
                <p:oleObj spid="_x0000_s628298"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srcRect/>
                      <a:stretch>
                        <a:fillRect/>
                      </a:stretch>
                    </p:blipFill>
                    <p:spPr bwMode="auto">
                      <a:xfrm>
                        <a:off x="1969989" y="2276872"/>
                        <a:ext cx="4781550" cy="10064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755576" y="3325048"/>
            <a:ext cx="7507119" cy="341632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MPC aumentará</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função objetivo</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Até atingir uma </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Restrição</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147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6C730AA-2B43-4AD4-816D-108D794B7FF0}" type="slidenum">
              <a:rPr lang="pt-BR" altLang="pt-BR"/>
              <a:pPr/>
              <a:t>244</a:t>
            </a:fld>
            <a:endParaRPr lang="pt-BR" altLang="pt-BR"/>
          </a:p>
        </p:txBody>
      </p:sp>
      <p:sp>
        <p:nvSpPr>
          <p:cNvPr id="429058" name="Rectangle 2"/>
          <p:cNvSpPr>
            <a:spLocks noGrp="1" noChangeArrowheads="1"/>
          </p:cNvSpPr>
          <p:nvPr>
            <p:ph type="title"/>
          </p:nvPr>
        </p:nvSpPr>
        <p:spPr>
          <a:xfrm>
            <a:off x="806450" y="274638"/>
            <a:ext cx="8229600" cy="1143000"/>
          </a:xfrm>
          <a:noFill/>
          <a:ln/>
        </p:spPr>
        <p:txBody>
          <a:bodyPr/>
          <a:lstStyle/>
          <a:p>
            <a:r>
              <a:rPr lang="pt-BR" altLang="pt-BR" b="1" u="sng" dirty="0"/>
              <a:t>Quando ativar essa variável?</a:t>
            </a:r>
          </a:p>
        </p:txBody>
      </p:sp>
      <p:sp>
        <p:nvSpPr>
          <p:cNvPr id="4290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908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2815589834"/>
              </p:ext>
            </p:extLst>
          </p:nvPr>
        </p:nvGraphicFramePr>
        <p:xfrm>
          <a:off x="2181225" y="4005064"/>
          <a:ext cx="4781550" cy="1006475"/>
        </p:xfrm>
        <a:graphic>
          <a:graphicData uri="http://schemas.openxmlformats.org/presentationml/2006/ole">
            <mc:AlternateContent xmlns:mc="http://schemas.openxmlformats.org/markup-compatibility/2006">
              <mc:Choice xmlns:v="urn:schemas-microsoft-com:vml" Requires="v">
                <p:oleObj spid="_x0000_s629323"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srcRect/>
                      <a:stretch>
                        <a:fillRect/>
                      </a:stretch>
                    </p:blipFill>
                    <p:spPr bwMode="auto">
                      <a:xfrm>
                        <a:off x="2181225" y="4005064"/>
                        <a:ext cx="4781550" cy="10064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107504" y="1427292"/>
            <a:ext cx="8797600" cy="1569660"/>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Número de saídas Y ativas </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(fora da faixa admissível) &lt; </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número de variáveis u manipuladas?</a:t>
            </a:r>
          </a:p>
        </p:txBody>
      </p:sp>
      <p:cxnSp>
        <p:nvCxnSpPr>
          <p:cNvPr id="5" name="Conector de seta reta 4"/>
          <p:cNvCxnSpPr>
            <a:stCxn id="3" idx="2"/>
          </p:cNvCxnSpPr>
          <p:nvPr/>
        </p:nvCxnSpPr>
        <p:spPr bwMode="auto">
          <a:xfrm>
            <a:off x="4506304" y="2996952"/>
            <a:ext cx="1" cy="6625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6"/>
          <p:cNvSpPr/>
          <p:nvPr/>
        </p:nvSpPr>
        <p:spPr>
          <a:xfrm>
            <a:off x="4784945" y="3471391"/>
            <a:ext cx="731290"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SIM</a:t>
            </a:r>
          </a:p>
        </p:txBody>
      </p:sp>
      <p:cxnSp>
        <p:nvCxnSpPr>
          <p:cNvPr id="17" name="Conector de seta reta 16"/>
          <p:cNvCxnSpPr/>
          <p:nvPr/>
        </p:nvCxnSpPr>
        <p:spPr bwMode="auto">
          <a:xfrm flipH="1">
            <a:off x="1547664" y="3355541"/>
            <a:ext cx="291645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de seta reta 19"/>
          <p:cNvCxnSpPr/>
          <p:nvPr/>
        </p:nvCxnSpPr>
        <p:spPr bwMode="auto">
          <a:xfrm>
            <a:off x="1547664" y="3355541"/>
            <a:ext cx="0" cy="244972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de seta reta 21"/>
          <p:cNvCxnSpPr/>
          <p:nvPr/>
        </p:nvCxnSpPr>
        <p:spPr bwMode="auto">
          <a:xfrm>
            <a:off x="1547664" y="5805264"/>
            <a:ext cx="291645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ector de seta reta 23"/>
          <p:cNvCxnSpPr/>
          <p:nvPr/>
        </p:nvCxnSpPr>
        <p:spPr bwMode="auto">
          <a:xfrm>
            <a:off x="4464118" y="5013176"/>
            <a:ext cx="0" cy="122413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tângulo 25"/>
          <p:cNvSpPr/>
          <p:nvPr/>
        </p:nvSpPr>
        <p:spPr>
          <a:xfrm>
            <a:off x="6012160" y="4489956"/>
            <a:ext cx="2006831" cy="523220"/>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ativação</a:t>
            </a:r>
          </a:p>
        </p:txBody>
      </p:sp>
      <p:sp>
        <p:nvSpPr>
          <p:cNvPr id="34" name="Retângulo 33"/>
          <p:cNvSpPr/>
          <p:nvPr/>
        </p:nvSpPr>
        <p:spPr>
          <a:xfrm>
            <a:off x="2411759" y="2967263"/>
            <a:ext cx="869149"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NÃO</a:t>
            </a:r>
          </a:p>
        </p:txBody>
      </p:sp>
    </p:spTree>
    <p:extLst>
      <p:ext uri="{BB962C8B-B14F-4D97-AF65-F5344CB8AC3E}">
        <p14:creationId xmlns:p14="http://schemas.microsoft.com/office/powerpoint/2010/main" val="20963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fade">
                                      <p:cBhvr>
                                        <p:cTn id="7" dur="1000"/>
                                        <p:tgtEl>
                                          <p:spTgt spid="429058"/>
                                        </p:tgtEl>
                                      </p:cBhvr>
                                    </p:animEffect>
                                    <p:anim calcmode="lin" valueType="num">
                                      <p:cBhvr>
                                        <p:cTn id="8" dur="1000" fill="hold"/>
                                        <p:tgtEl>
                                          <p:spTgt spid="429058"/>
                                        </p:tgtEl>
                                        <p:attrNameLst>
                                          <p:attrName>ppt_x</p:attrName>
                                        </p:attrNameLst>
                                      </p:cBhvr>
                                      <p:tavLst>
                                        <p:tav tm="0">
                                          <p:val>
                                            <p:strVal val="#ppt_x"/>
                                          </p:val>
                                        </p:tav>
                                        <p:tav tm="100000">
                                          <p:val>
                                            <p:strVal val="#ppt_x"/>
                                          </p:val>
                                        </p:tav>
                                      </p:tavLst>
                                    </p:anim>
                                    <p:anim calcmode="lin" valueType="num">
                                      <p:cBhvr>
                                        <p:cTn id="9" dur="1000" fill="hold"/>
                                        <p:tgtEl>
                                          <p:spTgt spid="4290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p:bldP spid="3" grpId="0"/>
      <p:bldP spid="7" grpId="0"/>
      <p:bldP spid="26" grpId="0"/>
      <p:bldP spid="34"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245</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1324963" y="1772816"/>
            <a:ext cx="6494085" cy="3416320"/>
          </a:xfrm>
          <a:prstGeom prst="rect">
            <a:avLst/>
          </a:prstGeom>
          <a:noFill/>
        </p:spPr>
        <p:txBody>
          <a:bodyPr wrap="none" lIns="91440" tIns="45720" rIns="91440" bIns="45720">
            <a:spAutoFit/>
          </a:bodyPr>
          <a:lstStyle/>
          <a:p>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 ações </a:t>
            </a:r>
          </a:p>
          <a:p>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Controle</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não igualmente</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espaçadas</a:t>
            </a:r>
          </a:p>
        </p:txBody>
      </p:sp>
    </p:spTree>
    <p:extLst>
      <p:ext uri="{BB962C8B-B14F-4D97-AF65-F5344CB8AC3E}">
        <p14:creationId xmlns:p14="http://schemas.microsoft.com/office/powerpoint/2010/main" val="36299790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0F02281A-E590-4065-8D0B-04D29C103645}" type="slidenum">
              <a:rPr lang="pt-BR" altLang="pt-BR"/>
              <a:pPr/>
              <a:t>246</a:t>
            </a:fld>
            <a:endParaRPr lang="pt-BR" altLang="pt-BR"/>
          </a:p>
        </p:txBody>
      </p:sp>
      <p:sp>
        <p:nvSpPr>
          <p:cNvPr id="431106" name="Rectangle 2"/>
          <p:cNvSpPr>
            <a:spLocks noGrp="1" noChangeArrowheads="1"/>
          </p:cNvSpPr>
          <p:nvPr>
            <p:ph type="title"/>
          </p:nvPr>
        </p:nvSpPr>
        <p:spPr>
          <a:xfrm>
            <a:off x="1239838" y="274638"/>
            <a:ext cx="7869237" cy="1143000"/>
          </a:xfrm>
          <a:noFill/>
          <a:ln/>
        </p:spPr>
        <p:txBody>
          <a:bodyPr/>
          <a:lstStyle/>
          <a:p>
            <a:r>
              <a:rPr lang="pt-BR" altLang="pt-BR" sz="2800" b="1" u="sng"/>
              <a:t>MPC com ações não igualmente espaçadas</a:t>
            </a:r>
          </a:p>
        </p:txBody>
      </p:sp>
      <p:sp>
        <p:nvSpPr>
          <p:cNvPr id="43110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1108"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311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1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1111" name="Rectangle 7"/>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pPr>
              <a:buFont typeface="Wingdings" panose="05000000000000000000" pitchFamily="2" charset="2"/>
              <a:buChar char="ü"/>
            </a:pPr>
            <a:r>
              <a:rPr lang="pt-BR" altLang="pt-BR" sz="3200" dirty="0"/>
              <a:t>Para processos com período de estabilização </a:t>
            </a:r>
            <a:r>
              <a:rPr lang="pt-BR" altLang="pt-BR" sz="3200" i="1" dirty="0"/>
              <a:t>N</a:t>
            </a:r>
            <a:r>
              <a:rPr lang="pt-BR" altLang="pt-BR" sz="3200" dirty="0"/>
              <a:t> muito grande, o horizonte de controle </a:t>
            </a:r>
            <a:r>
              <a:rPr lang="pt-BR" altLang="pt-BR" sz="3200" i="1" dirty="0"/>
              <a:t>m</a:t>
            </a:r>
            <a:r>
              <a:rPr lang="pt-BR" altLang="pt-BR" sz="3200" dirty="0"/>
              <a:t> tende ao valor unitário, pois tudo se passa como, apesar de ter ocorrido várias ações de controle, esta ação fosse única. </a:t>
            </a:r>
          </a:p>
          <a:p>
            <a:pPr>
              <a:buFont typeface="Wingdings" panose="05000000000000000000" pitchFamily="2" charset="2"/>
              <a:buChar char="ü"/>
            </a:pPr>
            <a:r>
              <a:rPr lang="pt-BR" altLang="pt-BR" sz="3200" dirty="0"/>
              <a:t>Se a ação de controle fosse executada em tempos maiores, mais espaçados, teríamos uma ação mais eficaz do controlador.</a:t>
            </a:r>
          </a:p>
        </p:txBody>
      </p:sp>
      <p:sp>
        <p:nvSpPr>
          <p:cNvPr id="431116" name="Rectangle 12"/>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ço Reservado para Número de Slide 5"/>
          <p:cNvSpPr>
            <a:spLocks noGrp="1"/>
          </p:cNvSpPr>
          <p:nvPr>
            <p:ph type="sldNum" sz="quarter" idx="12"/>
          </p:nvPr>
        </p:nvSpPr>
        <p:spPr/>
        <p:txBody>
          <a:bodyPr/>
          <a:lstStyle/>
          <a:p>
            <a:fld id="{DE8705D8-FD4E-4481-A5D4-C5621BDBE72A}" type="slidenum">
              <a:rPr lang="pt-BR" altLang="pt-BR"/>
              <a:pPr/>
              <a:t>247</a:t>
            </a:fld>
            <a:endParaRPr lang="pt-BR" altLang="pt-BR"/>
          </a:p>
        </p:txBody>
      </p:sp>
      <p:sp>
        <p:nvSpPr>
          <p:cNvPr id="433154" name="Rectangle 2"/>
          <p:cNvSpPr>
            <a:spLocks noGrp="1" noChangeArrowheads="1"/>
          </p:cNvSpPr>
          <p:nvPr>
            <p:ph type="title"/>
          </p:nvPr>
        </p:nvSpPr>
        <p:spPr>
          <a:xfrm>
            <a:off x="1239838" y="274638"/>
            <a:ext cx="7869237" cy="1143000"/>
          </a:xfrm>
          <a:noFill/>
          <a:ln/>
        </p:spPr>
        <p:txBody>
          <a:bodyPr/>
          <a:lstStyle/>
          <a:p>
            <a:r>
              <a:rPr lang="pt-BR" altLang="pt-BR" sz="2800" b="1" u="sng"/>
              <a:t>MPC com ações não igualmente espaçadas</a:t>
            </a:r>
          </a:p>
        </p:txBody>
      </p:sp>
      <p:sp>
        <p:nvSpPr>
          <p:cNvPr id="433155"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31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315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433161" name="Group 9"/>
          <p:cNvGrpSpPr>
            <a:grpSpLocks/>
          </p:cNvGrpSpPr>
          <p:nvPr/>
        </p:nvGrpSpPr>
        <p:grpSpPr bwMode="auto">
          <a:xfrm>
            <a:off x="467544" y="1456328"/>
            <a:ext cx="8388424" cy="4780983"/>
            <a:chOff x="2601" y="7916"/>
            <a:chExt cx="6839" cy="3960"/>
          </a:xfrm>
        </p:grpSpPr>
        <p:sp>
          <p:nvSpPr>
            <p:cNvPr id="433162" name="Line 10"/>
            <p:cNvSpPr>
              <a:spLocks noChangeShapeType="1"/>
            </p:cNvSpPr>
            <p:nvPr/>
          </p:nvSpPr>
          <p:spPr bwMode="auto">
            <a:xfrm flipV="1">
              <a:off x="3322" y="7916"/>
              <a:ext cx="0" cy="396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3" name="Line 11"/>
            <p:cNvSpPr>
              <a:spLocks noChangeShapeType="1"/>
            </p:cNvSpPr>
            <p:nvPr/>
          </p:nvSpPr>
          <p:spPr bwMode="auto">
            <a:xfrm>
              <a:off x="2601" y="10976"/>
              <a:ext cx="6839"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4" name="Arc 12"/>
            <p:cNvSpPr>
              <a:spLocks/>
            </p:cNvSpPr>
            <p:nvPr/>
          </p:nvSpPr>
          <p:spPr bwMode="auto">
            <a:xfrm rot="-5055940">
              <a:off x="3367" y="9580"/>
              <a:ext cx="1439" cy="14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5" name="Line 13"/>
            <p:cNvSpPr>
              <a:spLocks noChangeShapeType="1"/>
            </p:cNvSpPr>
            <p:nvPr/>
          </p:nvSpPr>
          <p:spPr bwMode="auto">
            <a:xfrm>
              <a:off x="3321" y="10616"/>
              <a:ext cx="1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6" name="Line 14"/>
            <p:cNvSpPr>
              <a:spLocks noChangeShapeType="1"/>
            </p:cNvSpPr>
            <p:nvPr/>
          </p:nvSpPr>
          <p:spPr bwMode="auto">
            <a:xfrm>
              <a:off x="3501" y="10616"/>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7" name="Line 15"/>
            <p:cNvSpPr>
              <a:spLocks noChangeShapeType="1"/>
            </p:cNvSpPr>
            <p:nvPr/>
          </p:nvSpPr>
          <p:spPr bwMode="auto">
            <a:xfrm>
              <a:off x="3501" y="10796"/>
              <a:ext cx="1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8" name="Line 16"/>
            <p:cNvSpPr>
              <a:spLocks noChangeShapeType="1"/>
            </p:cNvSpPr>
            <p:nvPr/>
          </p:nvSpPr>
          <p:spPr bwMode="auto">
            <a:xfrm flipV="1">
              <a:off x="3681" y="10616"/>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69" name="Line 17"/>
            <p:cNvSpPr>
              <a:spLocks noChangeShapeType="1"/>
            </p:cNvSpPr>
            <p:nvPr/>
          </p:nvSpPr>
          <p:spPr bwMode="auto">
            <a:xfrm>
              <a:off x="3681" y="10616"/>
              <a:ext cx="162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nvGrpSpPr>
            <p:cNvPr id="433170" name="Group 18"/>
            <p:cNvGrpSpPr>
              <a:grpSpLocks/>
            </p:cNvGrpSpPr>
            <p:nvPr/>
          </p:nvGrpSpPr>
          <p:grpSpPr bwMode="auto">
            <a:xfrm>
              <a:off x="3321" y="10256"/>
              <a:ext cx="1800" cy="540"/>
              <a:chOff x="3321" y="10256"/>
              <a:chExt cx="1800" cy="540"/>
            </a:xfrm>
          </p:grpSpPr>
          <p:sp>
            <p:nvSpPr>
              <p:cNvPr id="433171" name="Line 19"/>
              <p:cNvSpPr>
                <a:spLocks noChangeShapeType="1"/>
              </p:cNvSpPr>
              <p:nvPr/>
            </p:nvSpPr>
            <p:spPr bwMode="auto">
              <a:xfrm>
                <a:off x="3321" y="10436"/>
                <a:ext cx="18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72" name="Line 20"/>
              <p:cNvSpPr>
                <a:spLocks noChangeShapeType="1"/>
              </p:cNvSpPr>
              <p:nvPr/>
            </p:nvSpPr>
            <p:spPr bwMode="auto">
              <a:xfrm flipV="1">
                <a:off x="3501" y="10256"/>
                <a:ext cx="0" cy="18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73" name="Line 21"/>
              <p:cNvSpPr>
                <a:spLocks noChangeShapeType="1"/>
              </p:cNvSpPr>
              <p:nvPr/>
            </p:nvSpPr>
            <p:spPr bwMode="auto">
              <a:xfrm>
                <a:off x="3501" y="10256"/>
                <a:ext cx="72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74" name="Line 22"/>
              <p:cNvSpPr>
                <a:spLocks noChangeShapeType="1"/>
              </p:cNvSpPr>
              <p:nvPr/>
            </p:nvSpPr>
            <p:spPr bwMode="auto">
              <a:xfrm>
                <a:off x="4221" y="10256"/>
                <a:ext cx="0" cy="54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75" name="Line 23"/>
              <p:cNvSpPr>
                <a:spLocks noChangeShapeType="1"/>
              </p:cNvSpPr>
              <p:nvPr/>
            </p:nvSpPr>
            <p:spPr bwMode="auto">
              <a:xfrm>
                <a:off x="4221" y="10796"/>
                <a:ext cx="9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433176" name="Line 24"/>
            <p:cNvSpPr>
              <a:spLocks noChangeShapeType="1"/>
            </p:cNvSpPr>
            <p:nvPr/>
          </p:nvSpPr>
          <p:spPr bwMode="auto">
            <a:xfrm flipH="1">
              <a:off x="4221" y="8816"/>
              <a:ext cx="180" cy="144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33177" name="Text Box 25"/>
            <p:cNvSpPr txBox="1">
              <a:spLocks noChangeArrowheads="1"/>
            </p:cNvSpPr>
            <p:nvPr/>
          </p:nvSpPr>
          <p:spPr bwMode="auto">
            <a:xfrm>
              <a:off x="3861" y="8276"/>
              <a:ext cx="2340" cy="72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a:latin typeface="Times New Roman" pitchFamily="18" charset="0"/>
                </a:rPr>
                <a:t>MPC não igualmente espaçado</a:t>
              </a:r>
              <a:endParaRPr lang="pt-BR" altLang="pt-BR" sz="2800"/>
            </a:p>
          </p:txBody>
        </p:sp>
      </p:gr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DE6A34D1-EE1E-4F8F-BBED-1CFA403CD1A8}" type="slidenum">
              <a:rPr lang="pt-BR" altLang="pt-BR"/>
              <a:pPr/>
              <a:t>248</a:t>
            </a:fld>
            <a:endParaRPr lang="pt-BR" altLang="pt-BR"/>
          </a:p>
        </p:txBody>
      </p:sp>
      <p:sp>
        <p:nvSpPr>
          <p:cNvPr id="435202" name="Rectangle 2"/>
          <p:cNvSpPr>
            <a:spLocks noGrp="1" noChangeArrowheads="1"/>
          </p:cNvSpPr>
          <p:nvPr>
            <p:ph type="title"/>
          </p:nvPr>
        </p:nvSpPr>
        <p:spPr>
          <a:xfrm>
            <a:off x="1239838" y="274638"/>
            <a:ext cx="7869237" cy="1143000"/>
          </a:xfrm>
          <a:noFill/>
          <a:ln/>
        </p:spPr>
        <p:txBody>
          <a:bodyPr/>
          <a:lstStyle/>
          <a:p>
            <a:r>
              <a:rPr lang="pt-BR" altLang="pt-BR" sz="2800" b="1" u="sng"/>
              <a:t>MPC com ações não igualmente espaçadas</a:t>
            </a:r>
          </a:p>
        </p:txBody>
      </p:sp>
      <p:sp>
        <p:nvSpPr>
          <p:cNvPr id="4352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52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5207" name="Rectangle 7"/>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m=3.</a:t>
            </a:r>
          </a:p>
        </p:txBody>
      </p:sp>
      <p:graphicFrame>
        <p:nvGraphicFramePr>
          <p:cNvPr id="435209" name="Object 9"/>
          <p:cNvGraphicFramePr>
            <a:graphicFrameLocks noChangeAspect="1"/>
          </p:cNvGraphicFramePr>
          <p:nvPr>
            <p:extLst>
              <p:ext uri="{D42A27DB-BD31-4B8C-83A1-F6EECF244321}">
                <p14:modId xmlns:p14="http://schemas.microsoft.com/office/powerpoint/2010/main" val="382330182"/>
              </p:ext>
            </p:extLst>
          </p:nvPr>
        </p:nvGraphicFramePr>
        <p:xfrm>
          <a:off x="179512" y="2420888"/>
          <a:ext cx="8784976" cy="1194520"/>
        </p:xfrm>
        <a:graphic>
          <a:graphicData uri="http://schemas.openxmlformats.org/presentationml/2006/ole">
            <mc:AlternateContent xmlns:mc="http://schemas.openxmlformats.org/markup-compatibility/2006">
              <mc:Choice xmlns:v="urn:schemas-microsoft-com:vml" Requires="v">
                <p:oleObj spid="_x0000_s937533" name="Equation" r:id="rId4" imgW="1892300" imgH="254000" progId="Equation.DSMT4">
                  <p:embed/>
                </p:oleObj>
              </mc:Choice>
              <mc:Fallback>
                <p:oleObj name="Equation" r:id="rId4" imgW="1892300" imgH="254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420888"/>
                        <a:ext cx="8784976" cy="119452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623864649"/>
              </p:ext>
            </p:extLst>
          </p:nvPr>
        </p:nvGraphicFramePr>
        <p:xfrm>
          <a:off x="3851920" y="4221088"/>
          <a:ext cx="2520280" cy="1275521"/>
        </p:xfrm>
        <a:graphic>
          <a:graphicData uri="http://schemas.openxmlformats.org/presentationml/2006/ole">
            <mc:AlternateContent xmlns:mc="http://schemas.openxmlformats.org/markup-compatibility/2006">
              <mc:Choice xmlns:v="urn:schemas-microsoft-com:vml" Requires="v">
                <p:oleObj spid="_x0000_s937534" name="Equation" r:id="rId6" imgW="431640" imgH="215640" progId="Equation.DSMT4">
                  <p:embed/>
                </p:oleObj>
              </mc:Choice>
              <mc:Fallback>
                <p:oleObj name="Equation" r:id="rId6" imgW="431640" imgH="215640" progId="Equation.DSMT4">
                  <p:embed/>
                  <p:pic>
                    <p:nvPicPr>
                      <p:cNvPr id="0" name="Object 9"/>
                      <p:cNvPicPr>
                        <a:picLocks noChangeAspect="1" noChangeArrowheads="1"/>
                      </p:cNvPicPr>
                      <p:nvPr/>
                    </p:nvPicPr>
                    <p:blipFill>
                      <a:blip r:embed="rId7"/>
                      <a:srcRect/>
                      <a:stretch>
                        <a:fillRect/>
                      </a:stretch>
                    </p:blipFill>
                    <p:spPr bwMode="auto">
                      <a:xfrm>
                        <a:off x="3851920" y="4221088"/>
                        <a:ext cx="2520280" cy="1275521"/>
                      </a:xfrm>
                      <a:prstGeom prst="rect">
                        <a:avLst/>
                      </a:prstGeom>
                      <a:solidFill>
                        <a:srgbClr val="FFFF99"/>
                      </a:solidFill>
                      <a:ln w="9525" algn="ctr">
                        <a:solidFill>
                          <a:srgbClr val="0000FF"/>
                        </a:solidFill>
                        <a:miter lim="800000"/>
                        <a:headEnd/>
                        <a:tailEnd/>
                      </a:ln>
                    </p:spPr>
                  </p:pic>
                </p:oleObj>
              </mc:Fallback>
            </mc:AlternateContent>
          </a:graphicData>
        </a:graphic>
      </p:graphicFrame>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DE6A34D1-EE1E-4F8F-BBED-1CFA403CD1A8}" type="slidenum">
              <a:rPr lang="pt-BR" altLang="pt-BR"/>
              <a:pPr/>
              <a:t>249</a:t>
            </a:fld>
            <a:endParaRPr lang="pt-BR" altLang="pt-BR"/>
          </a:p>
        </p:txBody>
      </p:sp>
      <p:sp>
        <p:nvSpPr>
          <p:cNvPr id="4352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52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5212" name="Rectangle 12"/>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35211" name="Object 11"/>
          <p:cNvGraphicFramePr>
            <a:graphicFrameLocks noChangeAspect="1"/>
          </p:cNvGraphicFramePr>
          <p:nvPr>
            <p:extLst>
              <p:ext uri="{D42A27DB-BD31-4B8C-83A1-F6EECF244321}">
                <p14:modId xmlns:p14="http://schemas.microsoft.com/office/powerpoint/2010/main" val="2276011578"/>
              </p:ext>
            </p:extLst>
          </p:nvPr>
        </p:nvGraphicFramePr>
        <p:xfrm>
          <a:off x="114300" y="188913"/>
          <a:ext cx="8023225" cy="6553200"/>
        </p:xfrm>
        <a:graphic>
          <a:graphicData uri="http://schemas.openxmlformats.org/presentationml/2006/ole">
            <mc:AlternateContent xmlns:mc="http://schemas.openxmlformats.org/markup-compatibility/2006">
              <mc:Choice xmlns:v="urn:schemas-microsoft-com:vml" Requires="v">
                <p:oleObj spid="_x0000_s630347" name="Equation" r:id="rId4" imgW="3822480" imgH="3124080" progId="Equation.DSMT4">
                  <p:embed/>
                </p:oleObj>
              </mc:Choice>
              <mc:Fallback>
                <p:oleObj name="Equation" r:id="rId4" imgW="3822480" imgH="3124080" progId="Equation.DSMT4">
                  <p:embed/>
                  <p:pic>
                    <p:nvPicPr>
                      <p:cNvPr id="0" name=""/>
                      <p:cNvPicPr>
                        <a:picLocks noChangeAspect="1" noChangeArrowheads="1"/>
                      </p:cNvPicPr>
                      <p:nvPr/>
                    </p:nvPicPr>
                    <p:blipFill>
                      <a:blip r:embed="rId5"/>
                      <a:srcRect/>
                      <a:stretch>
                        <a:fillRect/>
                      </a:stretch>
                    </p:blipFill>
                    <p:spPr bwMode="auto">
                      <a:xfrm>
                        <a:off x="114300" y="188913"/>
                        <a:ext cx="8023225" cy="65532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1763688" y="548680"/>
            <a:ext cx="648072" cy="15841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1619672" y="2276872"/>
            <a:ext cx="2016224" cy="172819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1619672" y="4005064"/>
            <a:ext cx="3168352" cy="2304256"/>
          </a:xfrm>
          <a:prstGeom prst="roundRect">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p:nvPr/>
        </p:nvCxnSpPr>
        <p:spPr bwMode="auto">
          <a:xfrm>
            <a:off x="2627784" y="548680"/>
            <a:ext cx="0" cy="1584176"/>
          </a:xfrm>
          <a:prstGeom prst="straightConnector1">
            <a:avLst/>
          </a:prstGeom>
          <a:noFill/>
          <a:ln w="50800" cap="flat" cmpd="sng" algn="ctr">
            <a:solidFill>
              <a:srgbClr val="0000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2627784" y="188640"/>
            <a:ext cx="311495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n1 intervalos</a:t>
            </a:r>
          </a:p>
        </p:txBody>
      </p:sp>
      <p:cxnSp>
        <p:nvCxnSpPr>
          <p:cNvPr id="19" name="Conector de seta reta 18"/>
          <p:cNvCxnSpPr/>
          <p:nvPr/>
        </p:nvCxnSpPr>
        <p:spPr bwMode="auto">
          <a:xfrm>
            <a:off x="3707904" y="620688"/>
            <a:ext cx="72008" cy="3285618"/>
          </a:xfrm>
          <a:prstGeom prst="straightConnector1">
            <a:avLst/>
          </a:prstGeom>
          <a:noFill/>
          <a:ln w="50800" cap="flat" cmpd="sng" algn="ctr">
            <a:solidFill>
              <a:srgbClr val="FF0000"/>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19"/>
          <p:cNvSpPr/>
          <p:nvPr/>
        </p:nvSpPr>
        <p:spPr>
          <a:xfrm>
            <a:off x="3847747" y="1772816"/>
            <a:ext cx="31149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n2 intervalos</a:t>
            </a:r>
          </a:p>
        </p:txBody>
      </p:sp>
      <p:cxnSp>
        <p:nvCxnSpPr>
          <p:cNvPr id="21" name="Conector de seta reta 20"/>
          <p:cNvCxnSpPr/>
          <p:nvPr/>
        </p:nvCxnSpPr>
        <p:spPr bwMode="auto">
          <a:xfrm>
            <a:off x="4978896" y="4005064"/>
            <a:ext cx="0" cy="2304256"/>
          </a:xfrm>
          <a:prstGeom prst="straightConnector1">
            <a:avLst/>
          </a:prstGeom>
          <a:noFill/>
          <a:ln w="50800" cap="flat" cmpd="sng" algn="ctr">
            <a:solidFill>
              <a:schemeClr val="tx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tângulo 21"/>
          <p:cNvSpPr/>
          <p:nvPr/>
        </p:nvSpPr>
        <p:spPr>
          <a:xfrm>
            <a:off x="4932040" y="5157192"/>
            <a:ext cx="408958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np</a:t>
            </a:r>
            <a:r>
              <a:rPr lang="pt-B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–n2 intervalos</a:t>
            </a:r>
          </a:p>
        </p:txBody>
      </p:sp>
    </p:spTree>
    <p:extLst>
      <p:ext uri="{BB962C8B-B14F-4D97-AF65-F5344CB8AC3E}">
        <p14:creationId xmlns:p14="http://schemas.microsoft.com/office/powerpoint/2010/main" val="26965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5211"/>
                                        </p:tgtEl>
                                        <p:attrNameLst>
                                          <p:attrName>style.visibility</p:attrName>
                                        </p:attrNameLst>
                                      </p:cBhvr>
                                      <p:to>
                                        <p:strVal val="visible"/>
                                      </p:to>
                                    </p:set>
                                    <p:animEffect transition="in" filter="fade">
                                      <p:cBhvr>
                                        <p:cTn id="7" dur="1000"/>
                                        <p:tgtEl>
                                          <p:spTgt spid="435211"/>
                                        </p:tgtEl>
                                      </p:cBhvr>
                                    </p:animEffect>
                                    <p:anim calcmode="lin" valueType="num">
                                      <p:cBhvr>
                                        <p:cTn id="8" dur="1000" fill="hold"/>
                                        <p:tgtEl>
                                          <p:spTgt spid="435211"/>
                                        </p:tgtEl>
                                        <p:attrNameLst>
                                          <p:attrName>ppt_x</p:attrName>
                                        </p:attrNameLst>
                                      </p:cBhvr>
                                      <p:tavLst>
                                        <p:tav tm="0">
                                          <p:val>
                                            <p:strVal val="#ppt_x"/>
                                          </p:val>
                                        </p:tav>
                                        <p:tav tm="100000">
                                          <p:val>
                                            <p:strVal val="#ppt_x"/>
                                          </p:val>
                                        </p:tav>
                                      </p:tavLst>
                                    </p:anim>
                                    <p:anim calcmode="lin" valueType="num">
                                      <p:cBhvr>
                                        <p:cTn id="9" dur="1000" fill="hold"/>
                                        <p:tgtEl>
                                          <p:spTgt spid="4352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p:txBody>
          <a:bodyPr/>
          <a:lstStyle/>
          <a:p>
            <a:fld id="{89C10ED3-3FCE-4364-98AD-D490A97EC413}" type="slidenum">
              <a:rPr lang="pt-BR" altLang="pt-BR"/>
              <a:pPr/>
              <a:t>25</a:t>
            </a:fld>
            <a:endParaRPr lang="pt-BR" altLang="pt-BR"/>
          </a:p>
        </p:txBody>
      </p:sp>
      <p:sp>
        <p:nvSpPr>
          <p:cNvPr id="156674" name="Text Box 2"/>
          <p:cNvSpPr txBox="1">
            <a:spLocks noChangeArrowheads="1"/>
          </p:cNvSpPr>
          <p:nvPr/>
        </p:nvSpPr>
        <p:spPr bwMode="auto">
          <a:xfrm>
            <a:off x="1042988" y="1341438"/>
            <a:ext cx="777716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endParaRPr lang="pt-BR" altLang="pt-BR" sz="3600"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É um caso especial da NLP onde a função objetivo é do tipo quadrática</a:t>
            </a:r>
          </a:p>
          <a:p>
            <a:pPr eaLnBrk="0" hangingPunct="0"/>
            <a:endParaRPr lang="pt-BR" altLang="pt-BR" dirty="0">
              <a:latin typeface="Arial Narrow" pitchFamily="34" charset="0"/>
            </a:endParaRPr>
          </a:p>
          <a:p>
            <a:pPr eaLnBrk="0" hangingPunct="0"/>
            <a:endParaRPr lang="pt-BR" altLang="pt-BR" dirty="0">
              <a:latin typeface="Arial Narrow" pitchFamily="34" charset="0"/>
            </a:endParaRPr>
          </a:p>
          <a:p>
            <a:pPr eaLnBrk="0" hangingPunct="0"/>
            <a:endParaRPr lang="pt-BR" altLang="pt-BR" dirty="0">
              <a:latin typeface="Arial Narrow" pitchFamily="34" charset="0"/>
            </a:endParaRPr>
          </a:p>
          <a:p>
            <a:pPr eaLnBrk="0" hangingPunct="0"/>
            <a:endParaRPr lang="pt-BR" altLang="pt-BR" dirty="0">
              <a:latin typeface="Arial Narrow" pitchFamily="34" charset="0"/>
            </a:endParaRPr>
          </a:p>
          <a:p>
            <a:pPr marL="571500" indent="-571500" eaLnBrk="0" hangingPunct="0">
              <a:buFont typeface="Wingdings" panose="05000000000000000000" pitchFamily="2" charset="2"/>
              <a:buChar char="ü"/>
            </a:pPr>
            <a:endParaRPr lang="pt-BR" altLang="pt-BR" sz="3600"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Não há variáveis discretas (y=0)</a:t>
            </a:r>
            <a:endParaRPr lang="pt-BR" altLang="pt-BR" i="1" dirty="0">
              <a:latin typeface="Arial Narrow" pitchFamily="34" charset="0"/>
            </a:endParaRPr>
          </a:p>
        </p:txBody>
      </p:sp>
      <p:sp>
        <p:nvSpPr>
          <p:cNvPr id="156675" name="Rectangle 3"/>
          <p:cNvSpPr>
            <a:spLocks noGrp="1" noChangeArrowheads="1"/>
          </p:cNvSpPr>
          <p:nvPr>
            <p:ph type="title"/>
          </p:nvPr>
        </p:nvSpPr>
        <p:spPr>
          <a:noFill/>
          <a:ln/>
        </p:spPr>
        <p:txBody>
          <a:bodyPr anchor="b"/>
          <a:lstStyle/>
          <a:p>
            <a:r>
              <a:rPr lang="pt-BR" altLang="pt-BR" sz="3600" b="1" dirty="0">
                <a:latin typeface="Times New Roman" pitchFamily="18" charset="0"/>
              </a:rPr>
              <a:t>Programação Quadrática (QP</a:t>
            </a:r>
            <a:r>
              <a:rPr lang="pt-BR" altLang="pt-BR" sz="3600" b="1" u="sng" dirty="0">
                <a:latin typeface="Times New Roman" pitchFamily="18" charset="0"/>
              </a:rPr>
              <a:t>)</a:t>
            </a:r>
          </a:p>
        </p:txBody>
      </p:sp>
      <p:graphicFrame>
        <p:nvGraphicFramePr>
          <p:cNvPr id="156676" name="Object 4"/>
          <p:cNvGraphicFramePr>
            <a:graphicFrameLocks noGrp="1" noChangeAspect="1"/>
          </p:cNvGraphicFramePr>
          <p:nvPr>
            <p:ph idx="1"/>
            <p:extLst>
              <p:ext uri="{D42A27DB-BD31-4B8C-83A1-F6EECF244321}">
                <p14:modId xmlns:p14="http://schemas.microsoft.com/office/powerpoint/2010/main" val="4060502687"/>
              </p:ext>
            </p:extLst>
          </p:nvPr>
        </p:nvGraphicFramePr>
        <p:xfrm>
          <a:off x="1979712" y="3465096"/>
          <a:ext cx="5624666" cy="936248"/>
        </p:xfrm>
        <a:graphic>
          <a:graphicData uri="http://schemas.openxmlformats.org/presentationml/2006/ole">
            <mc:AlternateContent xmlns:mc="http://schemas.openxmlformats.org/markup-compatibility/2006">
              <mc:Choice xmlns:v="urn:schemas-microsoft-com:vml" Requires="v">
                <p:oleObj spid="_x0000_s157471" name="Equation" r:id="rId4" imgW="1346040" imgH="228600" progId="Equation.DSMT4">
                  <p:embed/>
                </p:oleObj>
              </mc:Choice>
              <mc:Fallback>
                <p:oleObj name="Equation" r:id="rId4" imgW="134604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465096"/>
                        <a:ext cx="5624666" cy="936248"/>
                      </a:xfrm>
                      <a:prstGeom prst="rect">
                        <a:avLst/>
                      </a:prstGeom>
                      <a:solidFill>
                        <a:schemeClr val="accent1"/>
                      </a:solidFill>
                      <a:ln>
                        <a:noFill/>
                      </a:ln>
                      <a:effectLst/>
                    </p:spPr>
                  </p:pic>
                </p:oleObj>
              </mc:Fallback>
            </mc:AlternateContent>
          </a:graphicData>
        </a:graphic>
      </p:graphicFrame>
      <p:sp>
        <p:nvSpPr>
          <p:cNvPr id="156677" name="Oval 5"/>
          <p:cNvSpPr>
            <a:spLocks noChangeArrowheads="1"/>
          </p:cNvSpPr>
          <p:nvPr/>
        </p:nvSpPr>
        <p:spPr bwMode="auto">
          <a:xfrm>
            <a:off x="5553484" y="3465096"/>
            <a:ext cx="2174465" cy="7921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pt-BR"/>
          </a:p>
        </p:txBody>
      </p:sp>
      <p:sp>
        <p:nvSpPr>
          <p:cNvPr id="156678" name="Line 6"/>
          <p:cNvSpPr>
            <a:spLocks noChangeShapeType="1"/>
          </p:cNvSpPr>
          <p:nvPr/>
        </p:nvSpPr>
        <p:spPr bwMode="auto">
          <a:xfrm>
            <a:off x="7727372" y="3933056"/>
            <a:ext cx="0" cy="12954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56679" name="Text Box 7"/>
          <p:cNvSpPr txBox="1">
            <a:spLocks noChangeArrowheads="1"/>
          </p:cNvSpPr>
          <p:nvPr/>
        </p:nvSpPr>
        <p:spPr bwMode="auto">
          <a:xfrm>
            <a:off x="7136497" y="5252990"/>
            <a:ext cx="1518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altLang="pt-BR" sz="2400" b="1" dirty="0">
                <a:latin typeface="Arial Narrow" pitchFamily="34" charset="0"/>
              </a:rPr>
              <a:t>Quadrático</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45E47830-E52D-4478-A0F5-7FF7D769233B}" type="slidenum">
              <a:rPr lang="pt-BR" altLang="pt-BR"/>
              <a:pPr/>
              <a:t>250</a:t>
            </a:fld>
            <a:endParaRPr lang="pt-BR" altLang="pt-BR"/>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a:t>MPC com ações não igualmente espaçadas</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4" name="Rectangle 6"/>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a:t>Exemplo para m=3.</a:t>
            </a:r>
          </a:p>
        </p:txBody>
      </p:sp>
      <p:graphicFrame>
        <p:nvGraphicFramePr>
          <p:cNvPr id="437255" name="Object 7"/>
          <p:cNvGraphicFramePr>
            <a:graphicFrameLocks noChangeAspect="1"/>
          </p:cNvGraphicFramePr>
          <p:nvPr/>
        </p:nvGraphicFramePr>
        <p:xfrm>
          <a:off x="4140200" y="1341438"/>
          <a:ext cx="4249738" cy="577850"/>
        </p:xfrm>
        <a:graphic>
          <a:graphicData uri="http://schemas.openxmlformats.org/presentationml/2006/ole">
            <mc:AlternateContent xmlns:mc="http://schemas.openxmlformats.org/markup-compatibility/2006">
              <mc:Choice xmlns:v="urn:schemas-microsoft-com:vml" Requires="v">
                <p:oleObj spid="_x0000_s1093977" name="Equation" r:id="rId4" imgW="1892300" imgH="254000" progId="Equation.DSMT4">
                  <p:embed/>
                </p:oleObj>
              </mc:Choice>
              <mc:Fallback>
                <p:oleObj name="Equation" r:id="rId4" imgW="1892300" imgH="254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1341438"/>
                        <a:ext cx="4249738" cy="5778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7257" name="Object 9"/>
          <p:cNvGraphicFramePr>
            <a:graphicFrameLocks noChangeAspect="1"/>
          </p:cNvGraphicFramePr>
          <p:nvPr>
            <p:extLst>
              <p:ext uri="{D42A27DB-BD31-4B8C-83A1-F6EECF244321}">
                <p14:modId xmlns:p14="http://schemas.microsoft.com/office/powerpoint/2010/main" val="1437532577"/>
              </p:ext>
            </p:extLst>
          </p:nvPr>
        </p:nvGraphicFramePr>
        <p:xfrm>
          <a:off x="395536" y="1989138"/>
          <a:ext cx="5713412" cy="4665662"/>
        </p:xfrm>
        <a:graphic>
          <a:graphicData uri="http://schemas.openxmlformats.org/presentationml/2006/ole">
            <mc:AlternateContent xmlns:mc="http://schemas.openxmlformats.org/markup-compatibility/2006">
              <mc:Choice xmlns:v="urn:schemas-microsoft-com:vml" Requires="v">
                <p:oleObj spid="_x0000_s1093978" name="Equation" r:id="rId6" imgW="3822480" imgH="3124080" progId="Equation.DSMT4">
                  <p:embed/>
                </p:oleObj>
              </mc:Choice>
              <mc:Fallback>
                <p:oleObj name="Equation" r:id="rId6" imgW="3822480" imgH="3124080" progId="Equation.DSMT4">
                  <p:embed/>
                  <p:pic>
                    <p:nvPicPr>
                      <p:cNvPr id="0" name="Object 9"/>
                      <p:cNvPicPr>
                        <a:picLocks noChangeAspect="1" noChangeArrowheads="1"/>
                      </p:cNvPicPr>
                      <p:nvPr/>
                    </p:nvPicPr>
                    <p:blipFill>
                      <a:blip r:embed="rId7"/>
                      <a:srcRect/>
                      <a:stretch>
                        <a:fillRect/>
                      </a:stretch>
                    </p:blipFill>
                    <p:spPr bwMode="auto">
                      <a:xfrm>
                        <a:off x="395536" y="1989138"/>
                        <a:ext cx="5713412" cy="46656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7258" name="Object 10"/>
          <p:cNvGraphicFramePr>
            <a:graphicFrameLocks noGrp="1" noChangeAspect="1"/>
          </p:cNvGraphicFramePr>
          <p:nvPr>
            <p:ph idx="1"/>
          </p:nvPr>
        </p:nvGraphicFramePr>
        <p:xfrm>
          <a:off x="6372225" y="1989138"/>
          <a:ext cx="2016125" cy="835025"/>
        </p:xfrm>
        <a:graphic>
          <a:graphicData uri="http://schemas.openxmlformats.org/presentationml/2006/ole">
            <mc:AlternateContent xmlns:mc="http://schemas.openxmlformats.org/markup-compatibility/2006">
              <mc:Choice xmlns:v="urn:schemas-microsoft-com:vml" Requires="v">
                <p:oleObj spid="_x0000_s1093979" name="Equation" r:id="rId8" imgW="520560" imgH="215640" progId="Equation.DSMT4">
                  <p:embed/>
                </p:oleObj>
              </mc:Choice>
              <mc:Fallback>
                <p:oleObj name="Equation" r:id="rId8" imgW="520560" imgH="21564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25" y="1989138"/>
                        <a:ext cx="2016125" cy="8350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7260" name="WordArt 12"/>
          <p:cNvSpPr>
            <a:spLocks noChangeArrowheads="1" noChangeShapeType="1" noTextEdit="1"/>
          </p:cNvSpPr>
          <p:nvPr/>
        </p:nvSpPr>
        <p:spPr bwMode="auto">
          <a:xfrm>
            <a:off x="6877050" y="2852738"/>
            <a:ext cx="117157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a:ln w="9525">
                  <a:solidFill>
                    <a:srgbClr val="000000"/>
                  </a:solidFill>
                  <a:round/>
                  <a:headEnd/>
                  <a:tailEnd/>
                </a:ln>
                <a:solidFill>
                  <a:srgbClr val="000000"/>
                </a:solidFill>
                <a:latin typeface="Arial Black"/>
              </a:rPr>
              <a:t>Sugestão</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251</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2396509" y="2466762"/>
            <a:ext cx="4839787" cy="1754326"/>
          </a:xfrm>
          <a:prstGeom prst="rect">
            <a:avLst/>
          </a:prstGeom>
          <a:noFill/>
        </p:spPr>
        <p:txBody>
          <a:bodyPr wrap="none" lIns="91440" tIns="45720" rIns="91440" bIns="45720">
            <a:spAutoFit/>
          </a:bodyPr>
          <a:lstStyle/>
          <a:p>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a:t>
            </a:r>
          </a:p>
          <a:p>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integrador</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5512455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45E47830-E52D-4478-A0F5-7FF7D769233B}" type="slidenum">
              <a:rPr lang="pt-BR" altLang="pt-BR"/>
              <a:pPr/>
              <a:t>252</a:t>
            </a:fld>
            <a:endParaRPr lang="pt-BR" altLang="pt-BR"/>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dirty="0"/>
              <a:t>Sistema Integrador</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4" name="Rectangle 6"/>
          <p:cNvSpPr>
            <a:spLocks noChangeArrowheads="1"/>
          </p:cNvSpPr>
          <p:nvPr/>
        </p:nvSpPr>
        <p:spPr bwMode="auto">
          <a:xfrm>
            <a:off x="457200" y="1341438"/>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pPr>
              <a:buFont typeface="Wingdings" panose="05000000000000000000" pitchFamily="2" charset="2"/>
              <a:buChar char="ü"/>
            </a:pPr>
            <a:r>
              <a:rPr lang="pt-BR" altLang="pt-BR" dirty="0"/>
              <a:t>São sistema que apresentam polo na origem em uma função de transferência em Laplace ou no círculo unitário na função de transferência em Z.</a:t>
            </a:r>
          </a:p>
        </p:txBody>
      </p:sp>
      <p:graphicFrame>
        <p:nvGraphicFramePr>
          <p:cNvPr id="3" name="Objeto 2"/>
          <p:cNvGraphicFramePr>
            <a:graphicFrameLocks noGrp="1" noChangeAspect="1"/>
          </p:cNvGraphicFramePr>
          <p:nvPr>
            <p:extLst>
              <p:ext uri="{D42A27DB-BD31-4B8C-83A1-F6EECF244321}">
                <p14:modId xmlns:p14="http://schemas.microsoft.com/office/powerpoint/2010/main" val="2784112912"/>
              </p:ext>
            </p:extLst>
          </p:nvPr>
        </p:nvGraphicFramePr>
        <p:xfrm>
          <a:off x="2289175" y="2852738"/>
          <a:ext cx="3638550" cy="1620837"/>
        </p:xfrm>
        <a:graphic>
          <a:graphicData uri="http://schemas.openxmlformats.org/presentationml/2006/ole">
            <mc:AlternateContent xmlns:mc="http://schemas.openxmlformats.org/markup-compatibility/2006">
              <mc:Choice xmlns:v="urn:schemas-microsoft-com:vml" Requires="v">
                <p:oleObj spid="_x0000_s1135749" name="Equation" r:id="rId4" imgW="939600" imgH="419040" progId="Equation.DSMT4">
                  <p:embed/>
                </p:oleObj>
              </mc:Choice>
              <mc:Fallback>
                <p:oleObj name="Equation" r:id="rId4" imgW="939600" imgH="419040" progId="Equation.DSMT4">
                  <p:embed/>
                  <p:pic>
                    <p:nvPicPr>
                      <p:cNvPr id="0" name="Object 10"/>
                      <p:cNvPicPr>
                        <a:picLocks noGrp="1" noChangeAspect="1" noChangeArrowheads="1"/>
                      </p:cNvPicPr>
                      <p:nvPr/>
                    </p:nvPicPr>
                    <p:blipFill>
                      <a:blip r:embed="rId5"/>
                      <a:srcRect/>
                      <a:stretch>
                        <a:fillRect/>
                      </a:stretch>
                    </p:blipFill>
                    <p:spPr bwMode="auto">
                      <a:xfrm>
                        <a:off x="2289175" y="2852738"/>
                        <a:ext cx="3638550" cy="1620837"/>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to 3"/>
          <p:cNvGraphicFramePr>
            <a:graphicFrameLocks noGrp="1" noChangeAspect="1"/>
          </p:cNvGraphicFramePr>
          <p:nvPr>
            <p:extLst>
              <p:ext uri="{D42A27DB-BD31-4B8C-83A1-F6EECF244321}">
                <p14:modId xmlns:p14="http://schemas.microsoft.com/office/powerpoint/2010/main" val="3819903378"/>
              </p:ext>
            </p:extLst>
          </p:nvPr>
        </p:nvGraphicFramePr>
        <p:xfrm>
          <a:off x="1922463" y="4724400"/>
          <a:ext cx="4229100" cy="1620838"/>
        </p:xfrm>
        <a:graphic>
          <a:graphicData uri="http://schemas.openxmlformats.org/presentationml/2006/ole">
            <mc:AlternateContent xmlns:mc="http://schemas.openxmlformats.org/markup-compatibility/2006">
              <mc:Choice xmlns:v="urn:schemas-microsoft-com:vml" Requires="v">
                <p:oleObj spid="_x0000_s1135750" name="Equation" r:id="rId6" imgW="1091880" imgH="419040" progId="Equation.DSMT4">
                  <p:embed/>
                </p:oleObj>
              </mc:Choice>
              <mc:Fallback>
                <p:oleObj name="Equation" r:id="rId6" imgW="1091880" imgH="419040" progId="Equation.DSMT4">
                  <p:embed/>
                  <p:pic>
                    <p:nvPicPr>
                      <p:cNvPr id="0" name="Objeto 2"/>
                      <p:cNvPicPr>
                        <a:picLocks noGrp="1" noChangeAspect="1" noChangeArrowheads="1"/>
                      </p:cNvPicPr>
                      <p:nvPr/>
                    </p:nvPicPr>
                    <p:blipFill>
                      <a:blip r:embed="rId7"/>
                      <a:srcRect/>
                      <a:stretch>
                        <a:fillRect/>
                      </a:stretch>
                    </p:blipFill>
                    <p:spPr bwMode="auto">
                      <a:xfrm>
                        <a:off x="1922463" y="4724400"/>
                        <a:ext cx="4229100" cy="1620838"/>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3277045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6"/>
          <p:cNvSpPr>
            <a:spLocks noGrp="1"/>
          </p:cNvSpPr>
          <p:nvPr>
            <p:ph type="sldNum" sz="quarter" idx="12"/>
          </p:nvPr>
        </p:nvSpPr>
        <p:spPr/>
        <p:txBody>
          <a:bodyPr/>
          <a:lstStyle/>
          <a:p>
            <a:fld id="{EB2D3AAA-09B2-42CA-BE4B-002A2C870F30}" type="slidenum">
              <a:rPr lang="pt-BR" altLang="pt-BR"/>
              <a:pPr/>
              <a:t>253</a:t>
            </a:fld>
            <a:endParaRPr lang="pt-BR" altLang="pt-BR"/>
          </a:p>
        </p:txBody>
      </p:sp>
      <p:sp>
        <p:nvSpPr>
          <p:cNvPr id="337923" name="Rectangle 3"/>
          <p:cNvSpPr>
            <a:spLocks noChangeArrowheads="1"/>
          </p:cNvSpPr>
          <p:nvPr/>
        </p:nvSpPr>
        <p:spPr bwMode="auto">
          <a:xfrm>
            <a:off x="0" y="209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37929" name="Object 9"/>
          <p:cNvGraphicFramePr>
            <a:graphicFrameLocks noChangeAspect="1"/>
          </p:cNvGraphicFramePr>
          <p:nvPr>
            <p:extLst>
              <p:ext uri="{D42A27DB-BD31-4B8C-83A1-F6EECF244321}">
                <p14:modId xmlns:p14="http://schemas.microsoft.com/office/powerpoint/2010/main" val="250228"/>
              </p:ext>
            </p:extLst>
          </p:nvPr>
        </p:nvGraphicFramePr>
        <p:xfrm>
          <a:off x="79821" y="175195"/>
          <a:ext cx="9028683" cy="6566173"/>
        </p:xfrm>
        <a:graphic>
          <a:graphicData uri="http://schemas.openxmlformats.org/presentationml/2006/ole">
            <mc:AlternateContent xmlns:mc="http://schemas.openxmlformats.org/markup-compatibility/2006">
              <mc:Choice xmlns:v="urn:schemas-microsoft-com:vml" Requires="v">
                <p:oleObj spid="_x0000_s990752" name="Equation" r:id="rId4" imgW="4546440" imgH="3301920" progId="Equation.DSMT4">
                  <p:embed/>
                </p:oleObj>
              </mc:Choice>
              <mc:Fallback>
                <p:oleObj name="Equation" r:id="rId4" imgW="4546440" imgH="3301920" progId="Equation.DSMT4">
                  <p:embed/>
                  <p:pic>
                    <p:nvPicPr>
                      <p:cNvPr id="0" name=""/>
                      <p:cNvPicPr>
                        <a:picLocks noChangeAspect="1" noChangeArrowheads="1"/>
                      </p:cNvPicPr>
                      <p:nvPr/>
                    </p:nvPicPr>
                    <p:blipFill>
                      <a:blip r:embed="rId5"/>
                      <a:srcRect/>
                      <a:stretch>
                        <a:fillRect/>
                      </a:stretch>
                    </p:blipFill>
                    <p:spPr bwMode="auto">
                      <a:xfrm>
                        <a:off x="79821" y="175195"/>
                        <a:ext cx="9028683" cy="656617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1835696" y="2673538"/>
            <a:ext cx="5112568" cy="53943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835696" y="2241490"/>
            <a:ext cx="511256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107503" y="1988840"/>
            <a:ext cx="1152129"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2279398" y="5408350"/>
            <a:ext cx="5244930" cy="46892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2295096" y="5885621"/>
            <a:ext cx="5229231"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2912457750"/>
              </p:ext>
            </p:extLst>
          </p:nvPr>
        </p:nvGraphicFramePr>
        <p:xfrm>
          <a:off x="683567" y="3645024"/>
          <a:ext cx="7434263" cy="1368425"/>
        </p:xfrm>
        <a:graphic>
          <a:graphicData uri="http://schemas.openxmlformats.org/presentationml/2006/ole">
            <mc:AlternateContent xmlns:mc="http://schemas.openxmlformats.org/markup-compatibility/2006">
              <mc:Choice xmlns:v="urn:schemas-microsoft-com:vml" Requires="v">
                <p:oleObj spid="_x0000_s990753" name="Equation" r:id="rId6" imgW="2120900" imgH="393700" progId="Equation.DSMT4">
                  <p:embed/>
                </p:oleObj>
              </mc:Choice>
              <mc:Fallback>
                <p:oleObj name="Equation" r:id="rId6" imgW="21209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7" y="3645024"/>
                        <a:ext cx="7434263" cy="13684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5" name="Retângulo 14"/>
          <p:cNvSpPr/>
          <p:nvPr/>
        </p:nvSpPr>
        <p:spPr>
          <a:xfrm>
            <a:off x="1266412" y="882586"/>
            <a:ext cx="7340472"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Válido para</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Sistemas estáveis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tângulo 1"/>
          <p:cNvSpPr/>
          <p:nvPr/>
        </p:nvSpPr>
        <p:spPr>
          <a:xfrm>
            <a:off x="1" y="3432329"/>
            <a:ext cx="9144000" cy="1292662"/>
          </a:xfrm>
          <a:prstGeom prst="rect">
            <a:avLst/>
          </a:prstGeom>
          <a:solidFill>
            <a:schemeClr val="accent3"/>
          </a:solidFill>
        </p:spPr>
        <p:txBody>
          <a:bodyPr wrap="square" lIns="91440" tIns="45720" rIns="91440" bIns="45720">
            <a:spAutoFit/>
          </a:bodyPr>
          <a:lstStyle/>
          <a:p>
            <a:r>
              <a:rPr lang="pt-BR" altLang="pt-BR" sz="2400" b="1" dirty="0">
                <a:solidFill>
                  <a:srgbClr val="FF0000"/>
                </a:solidFill>
              </a:rPr>
              <a:t>Em sistemas integradores, não é possível a hipótese da predição  em </a:t>
            </a:r>
            <a:r>
              <a:rPr lang="pt-BR" altLang="pt-BR" sz="2400" b="1" dirty="0" err="1">
                <a:solidFill>
                  <a:srgbClr val="FF0000"/>
                </a:solidFill>
              </a:rPr>
              <a:t>np</a:t>
            </a:r>
            <a:r>
              <a:rPr lang="pt-BR" altLang="pt-BR" sz="2400" b="1" dirty="0">
                <a:solidFill>
                  <a:srgbClr val="FF0000"/>
                </a:solidFill>
              </a:rPr>
              <a:t> ser igual à predição em np-1</a:t>
            </a:r>
            <a:r>
              <a:rPr lang="pt-BR" altLang="pt-BR" sz="5400" dirty="0">
                <a:solidFill>
                  <a:srgbClr val="FF0000"/>
                </a:solidFill>
              </a:rPr>
              <a:t>.</a:t>
            </a:r>
          </a:p>
        </p:txBody>
      </p:sp>
    </p:spTree>
    <p:extLst>
      <p:ext uri="{BB962C8B-B14F-4D97-AF65-F5344CB8AC3E}">
        <p14:creationId xmlns:p14="http://schemas.microsoft.com/office/powerpoint/2010/main" val="24205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7929"/>
                                        </p:tgtEl>
                                        <p:attrNameLst>
                                          <p:attrName>style.visibility</p:attrName>
                                        </p:attrNameLst>
                                      </p:cBhvr>
                                      <p:to>
                                        <p:strVal val="visible"/>
                                      </p:to>
                                    </p:set>
                                    <p:animEffect transition="in" filter="fade">
                                      <p:cBhvr>
                                        <p:cTn id="7" dur="1000"/>
                                        <p:tgtEl>
                                          <p:spTgt spid="337929"/>
                                        </p:tgtEl>
                                      </p:cBhvr>
                                    </p:animEffect>
                                    <p:anim calcmode="lin" valueType="num">
                                      <p:cBhvr>
                                        <p:cTn id="8" dur="1000" fill="hold"/>
                                        <p:tgtEl>
                                          <p:spTgt spid="337929"/>
                                        </p:tgtEl>
                                        <p:attrNameLst>
                                          <p:attrName>ppt_x</p:attrName>
                                        </p:attrNameLst>
                                      </p:cBhvr>
                                      <p:tavLst>
                                        <p:tav tm="0">
                                          <p:val>
                                            <p:strVal val="#ppt_x"/>
                                          </p:val>
                                        </p:tav>
                                        <p:tav tm="100000">
                                          <p:val>
                                            <p:strVal val="#ppt_x"/>
                                          </p:val>
                                        </p:tav>
                                      </p:tavLst>
                                    </p:anim>
                                    <p:anim calcmode="lin" valueType="num">
                                      <p:cBhvr>
                                        <p:cTn id="9" dur="1000" fill="hold"/>
                                        <p:tgtEl>
                                          <p:spTgt spid="337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0" grpId="0" animBg="1"/>
      <p:bldP spid="21" grpId="0" animBg="1"/>
      <p:bldP spid="22" grpId="0" animBg="1"/>
      <p:bldP spid="15" grpId="0"/>
      <p:bldP spid="2"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5" y="1772816"/>
            <a:ext cx="922956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ço Reservado para Número de Slide 5"/>
          <p:cNvSpPr>
            <a:spLocks noGrp="1"/>
          </p:cNvSpPr>
          <p:nvPr>
            <p:ph type="sldNum" sz="quarter" idx="12"/>
          </p:nvPr>
        </p:nvSpPr>
        <p:spPr/>
        <p:txBody>
          <a:bodyPr/>
          <a:lstStyle/>
          <a:p>
            <a:fld id="{45E47830-E52D-4478-A0F5-7FF7D769233B}" type="slidenum">
              <a:rPr lang="pt-BR" altLang="pt-BR"/>
              <a:pPr/>
              <a:t>254</a:t>
            </a:fld>
            <a:endParaRPr lang="pt-BR" altLang="pt-BR"/>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dirty="0"/>
              <a:t>Extrapolação de Saída do Modelo</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Grp="1" noChangeAspect="1"/>
          </p:cNvGraphicFramePr>
          <p:nvPr>
            <p:extLst>
              <p:ext uri="{D42A27DB-BD31-4B8C-83A1-F6EECF244321}">
                <p14:modId xmlns:p14="http://schemas.microsoft.com/office/powerpoint/2010/main" val="1154588119"/>
              </p:ext>
            </p:extLst>
          </p:nvPr>
        </p:nvGraphicFramePr>
        <p:xfrm>
          <a:off x="1907704" y="4077072"/>
          <a:ext cx="5949951" cy="1228725"/>
        </p:xfrm>
        <a:graphic>
          <a:graphicData uri="http://schemas.openxmlformats.org/presentationml/2006/ole">
            <mc:AlternateContent xmlns:mc="http://schemas.openxmlformats.org/markup-compatibility/2006">
              <mc:Choice xmlns:v="urn:schemas-microsoft-com:vml" Requires="v">
                <p:oleObj spid="_x0000_s991939" name="Equation" r:id="rId5" imgW="1536480" imgH="317160" progId="Equation.DSMT4">
                  <p:embed/>
                </p:oleObj>
              </mc:Choice>
              <mc:Fallback>
                <p:oleObj name="Equation" r:id="rId5" imgW="1536480" imgH="317160" progId="Equation.DSMT4">
                  <p:embed/>
                  <p:pic>
                    <p:nvPicPr>
                      <p:cNvPr id="0" name=""/>
                      <p:cNvPicPr>
                        <a:picLocks noGrp="1" noChangeAspect="1" noChangeArrowheads="1"/>
                      </p:cNvPicPr>
                      <p:nvPr/>
                    </p:nvPicPr>
                    <p:blipFill>
                      <a:blip r:embed="rId6"/>
                      <a:srcRect/>
                      <a:stretch>
                        <a:fillRect/>
                      </a:stretch>
                    </p:blipFill>
                    <p:spPr bwMode="auto">
                      <a:xfrm>
                        <a:off x="1907704" y="4077072"/>
                        <a:ext cx="5949951" cy="12287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to 3"/>
          <p:cNvGraphicFramePr>
            <a:graphicFrameLocks noGrp="1" noChangeAspect="1"/>
          </p:cNvGraphicFramePr>
          <p:nvPr>
            <p:extLst>
              <p:ext uri="{D42A27DB-BD31-4B8C-83A1-F6EECF244321}">
                <p14:modId xmlns:p14="http://schemas.microsoft.com/office/powerpoint/2010/main" val="3877903950"/>
              </p:ext>
            </p:extLst>
          </p:nvPr>
        </p:nvGraphicFramePr>
        <p:xfrm>
          <a:off x="1907704" y="5445224"/>
          <a:ext cx="6048376" cy="1228725"/>
        </p:xfrm>
        <a:graphic>
          <a:graphicData uri="http://schemas.openxmlformats.org/presentationml/2006/ole">
            <mc:AlternateContent xmlns:mc="http://schemas.openxmlformats.org/markup-compatibility/2006">
              <mc:Choice xmlns:v="urn:schemas-microsoft-com:vml" Requires="v">
                <p:oleObj spid="_x0000_s991940" name="Equation" r:id="rId7" imgW="1562040" imgH="317160" progId="Equation.DSMT4">
                  <p:embed/>
                </p:oleObj>
              </mc:Choice>
              <mc:Fallback>
                <p:oleObj name="Equation" r:id="rId7" imgW="1562040" imgH="317160" progId="Equation.DSMT4">
                  <p:embed/>
                  <p:pic>
                    <p:nvPicPr>
                      <p:cNvPr id="0" name=""/>
                      <p:cNvPicPr>
                        <a:picLocks noGrp="1" noChangeAspect="1" noChangeArrowheads="1"/>
                      </p:cNvPicPr>
                      <p:nvPr/>
                    </p:nvPicPr>
                    <p:blipFill>
                      <a:blip r:embed="rId8"/>
                      <a:srcRect/>
                      <a:stretch>
                        <a:fillRect/>
                      </a:stretch>
                    </p:blipFill>
                    <p:spPr bwMode="auto">
                      <a:xfrm>
                        <a:off x="1907704" y="5445224"/>
                        <a:ext cx="6048376" cy="12287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to 4"/>
          <p:cNvGraphicFramePr>
            <a:graphicFrameLocks noGrp="1" noChangeAspect="1"/>
          </p:cNvGraphicFramePr>
          <p:nvPr>
            <p:extLst>
              <p:ext uri="{D42A27DB-BD31-4B8C-83A1-F6EECF244321}">
                <p14:modId xmlns:p14="http://schemas.microsoft.com/office/powerpoint/2010/main" val="431979868"/>
              </p:ext>
            </p:extLst>
          </p:nvPr>
        </p:nvGraphicFramePr>
        <p:xfrm>
          <a:off x="6156176" y="2883286"/>
          <a:ext cx="1917700" cy="835025"/>
        </p:xfrm>
        <a:graphic>
          <a:graphicData uri="http://schemas.openxmlformats.org/presentationml/2006/ole">
            <mc:AlternateContent xmlns:mc="http://schemas.openxmlformats.org/markup-compatibility/2006">
              <mc:Choice xmlns:v="urn:schemas-microsoft-com:vml" Requires="v">
                <p:oleObj spid="_x0000_s991941" name="Equation" r:id="rId9" imgW="495000" imgH="215640" progId="Equation.DSMT4">
                  <p:embed/>
                </p:oleObj>
              </mc:Choice>
              <mc:Fallback>
                <p:oleObj name="Equation" r:id="rId9" imgW="495000" imgH="215640" progId="Equation.DSMT4">
                  <p:embed/>
                  <p:pic>
                    <p:nvPicPr>
                      <p:cNvPr id="0" name="Objeto 2"/>
                      <p:cNvPicPr>
                        <a:picLocks noGrp="1" noChangeAspect="1" noChangeArrowheads="1"/>
                      </p:cNvPicPr>
                      <p:nvPr/>
                    </p:nvPicPr>
                    <p:blipFill>
                      <a:blip r:embed="rId10"/>
                      <a:srcRect/>
                      <a:stretch>
                        <a:fillRect/>
                      </a:stretch>
                    </p:blipFill>
                    <p:spPr bwMode="auto">
                      <a:xfrm>
                        <a:off x="6156176" y="2883286"/>
                        <a:ext cx="1917700" cy="8350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99896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45E47830-E52D-4478-A0F5-7FF7D769233B}" type="slidenum">
              <a:rPr lang="pt-BR" altLang="pt-BR"/>
              <a:pPr/>
              <a:t>255</a:t>
            </a:fld>
            <a:endParaRPr lang="pt-BR" altLang="pt-BR"/>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dirty="0"/>
              <a:t>Extrapolação de Saída do Modelo</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Grp="1" noChangeAspect="1"/>
          </p:cNvGraphicFramePr>
          <p:nvPr>
            <p:extLst>
              <p:ext uri="{D42A27DB-BD31-4B8C-83A1-F6EECF244321}">
                <p14:modId xmlns:p14="http://schemas.microsoft.com/office/powerpoint/2010/main" val="3844879261"/>
              </p:ext>
            </p:extLst>
          </p:nvPr>
        </p:nvGraphicFramePr>
        <p:xfrm>
          <a:off x="0" y="2564904"/>
          <a:ext cx="8964489" cy="1092679"/>
        </p:xfrm>
        <a:graphic>
          <a:graphicData uri="http://schemas.openxmlformats.org/presentationml/2006/ole">
            <mc:AlternateContent xmlns:mc="http://schemas.openxmlformats.org/markup-compatibility/2006">
              <mc:Choice xmlns:v="urn:schemas-microsoft-com:vml" Requires="v">
                <p:oleObj spid="_x0000_s1167553" name="Equation" r:id="rId4" imgW="2603160" imgH="317160" progId="Equation.DSMT4">
                  <p:embed/>
                </p:oleObj>
              </mc:Choice>
              <mc:Fallback>
                <p:oleObj name="Equation" r:id="rId4" imgW="2603160" imgH="317160" progId="Equation.DSMT4">
                  <p:embed/>
                  <p:pic>
                    <p:nvPicPr>
                      <p:cNvPr id="0" name=""/>
                      <p:cNvPicPr>
                        <a:picLocks noGrp="1" noChangeAspect="1" noChangeArrowheads="1"/>
                      </p:cNvPicPr>
                      <p:nvPr/>
                    </p:nvPicPr>
                    <p:blipFill>
                      <a:blip r:embed="rId5"/>
                      <a:srcRect/>
                      <a:stretch>
                        <a:fillRect/>
                      </a:stretch>
                    </p:blipFill>
                    <p:spPr bwMode="auto">
                      <a:xfrm>
                        <a:off x="0" y="2564904"/>
                        <a:ext cx="8964489" cy="1092679"/>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graphicFrame>
        <p:nvGraphicFramePr>
          <p:cNvPr id="4" name="Objeto 3"/>
          <p:cNvGraphicFramePr>
            <a:graphicFrameLocks noGrp="1" noChangeAspect="1"/>
          </p:cNvGraphicFramePr>
          <p:nvPr>
            <p:extLst>
              <p:ext uri="{D42A27DB-BD31-4B8C-83A1-F6EECF244321}">
                <p14:modId xmlns:p14="http://schemas.microsoft.com/office/powerpoint/2010/main" val="2192274900"/>
              </p:ext>
            </p:extLst>
          </p:nvPr>
        </p:nvGraphicFramePr>
        <p:xfrm>
          <a:off x="124067" y="4437112"/>
          <a:ext cx="9000430" cy="2194121"/>
        </p:xfrm>
        <a:graphic>
          <a:graphicData uri="http://schemas.openxmlformats.org/presentationml/2006/ole">
            <mc:AlternateContent xmlns:mc="http://schemas.openxmlformats.org/markup-compatibility/2006">
              <mc:Choice xmlns:v="urn:schemas-microsoft-com:vml" Requires="v">
                <p:oleObj spid="_x0000_s1167554" name="Equation" r:id="rId6" imgW="2603160" imgH="634680" progId="Equation.DSMT4">
                  <p:embed/>
                </p:oleObj>
              </mc:Choice>
              <mc:Fallback>
                <p:oleObj name="Equation" r:id="rId6" imgW="2603160" imgH="634680" progId="Equation.DSMT4">
                  <p:embed/>
                  <p:pic>
                    <p:nvPicPr>
                      <p:cNvPr id="0" name=""/>
                      <p:cNvPicPr>
                        <a:picLocks noGrp="1" noChangeAspect="1" noChangeArrowheads="1"/>
                      </p:cNvPicPr>
                      <p:nvPr/>
                    </p:nvPicPr>
                    <p:blipFill>
                      <a:blip r:embed="rId7"/>
                      <a:srcRect/>
                      <a:stretch>
                        <a:fillRect/>
                      </a:stretch>
                    </p:blipFill>
                    <p:spPr bwMode="auto">
                      <a:xfrm>
                        <a:off x="124067" y="4437112"/>
                        <a:ext cx="9000430" cy="2194121"/>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graphicFrame>
        <p:nvGraphicFramePr>
          <p:cNvPr id="2" name="Objeto 1"/>
          <p:cNvGraphicFramePr>
            <a:graphicFrameLocks noGrp="1" noChangeAspect="1"/>
          </p:cNvGraphicFramePr>
          <p:nvPr>
            <p:extLst>
              <p:ext uri="{D42A27DB-BD31-4B8C-83A1-F6EECF244321}">
                <p14:modId xmlns:p14="http://schemas.microsoft.com/office/powerpoint/2010/main" val="731962134"/>
              </p:ext>
            </p:extLst>
          </p:nvPr>
        </p:nvGraphicFramePr>
        <p:xfrm>
          <a:off x="3491880" y="1196752"/>
          <a:ext cx="1917700" cy="835025"/>
        </p:xfrm>
        <a:graphic>
          <a:graphicData uri="http://schemas.openxmlformats.org/presentationml/2006/ole">
            <mc:AlternateContent xmlns:mc="http://schemas.openxmlformats.org/markup-compatibility/2006">
              <mc:Choice xmlns:v="urn:schemas-microsoft-com:vml" Requires="v">
                <p:oleObj spid="_x0000_s1167555" name="Equation" r:id="rId8" imgW="495000" imgH="215640" progId="Equation.DSMT4">
                  <p:embed/>
                </p:oleObj>
              </mc:Choice>
              <mc:Fallback>
                <p:oleObj name="Equation" r:id="rId8" imgW="495000" imgH="215640" progId="Equation.DSMT4">
                  <p:embed/>
                  <p:pic>
                    <p:nvPicPr>
                      <p:cNvPr id="0" name="Objeto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1196752"/>
                        <a:ext cx="1917700" cy="8350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Conector de seta reta 5"/>
          <p:cNvCxnSpPr/>
          <p:nvPr/>
        </p:nvCxnSpPr>
        <p:spPr bwMode="auto">
          <a:xfrm>
            <a:off x="4427984" y="1916832"/>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4572000" y="3429000"/>
            <a:ext cx="0" cy="936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to 4"/>
          <p:cNvGraphicFramePr>
            <a:graphicFrameLocks noGrp="1" noChangeAspect="1"/>
          </p:cNvGraphicFramePr>
          <p:nvPr>
            <p:extLst>
              <p:ext uri="{D42A27DB-BD31-4B8C-83A1-F6EECF244321}">
                <p14:modId xmlns:p14="http://schemas.microsoft.com/office/powerpoint/2010/main" val="307952070"/>
              </p:ext>
            </p:extLst>
          </p:nvPr>
        </p:nvGraphicFramePr>
        <p:xfrm>
          <a:off x="539552" y="1477884"/>
          <a:ext cx="2474240" cy="510956"/>
        </p:xfrm>
        <a:graphic>
          <a:graphicData uri="http://schemas.openxmlformats.org/presentationml/2006/ole">
            <mc:AlternateContent xmlns:mc="http://schemas.openxmlformats.org/markup-compatibility/2006">
              <mc:Choice xmlns:v="urn:schemas-microsoft-com:vml" Requires="v">
                <p:oleObj spid="_x0000_s1167556" name="Equation" r:id="rId10" imgW="1536480" imgH="317160" progId="Equation.DSMT4">
                  <p:embed/>
                </p:oleObj>
              </mc:Choice>
              <mc:Fallback>
                <p:oleObj name="Equation" r:id="rId10" imgW="1536480" imgH="317160" progId="Equation.DSMT4">
                  <p:embed/>
                  <p:pic>
                    <p:nvPicPr>
                      <p:cNvPr id="0" name="Objeto 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1477884"/>
                        <a:ext cx="2474240" cy="510956"/>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graphicFrame>
        <p:nvGraphicFramePr>
          <p:cNvPr id="7" name="Objeto 6"/>
          <p:cNvGraphicFramePr>
            <a:graphicFrameLocks noGrp="1" noChangeAspect="1"/>
          </p:cNvGraphicFramePr>
          <p:nvPr>
            <p:extLst>
              <p:ext uri="{D42A27DB-BD31-4B8C-83A1-F6EECF244321}">
                <p14:modId xmlns:p14="http://schemas.microsoft.com/office/powerpoint/2010/main" val="3830800151"/>
              </p:ext>
            </p:extLst>
          </p:nvPr>
        </p:nvGraphicFramePr>
        <p:xfrm>
          <a:off x="5796136" y="1434268"/>
          <a:ext cx="2515169" cy="510956"/>
        </p:xfrm>
        <a:graphic>
          <a:graphicData uri="http://schemas.openxmlformats.org/presentationml/2006/ole">
            <mc:AlternateContent xmlns:mc="http://schemas.openxmlformats.org/markup-compatibility/2006">
              <mc:Choice xmlns:v="urn:schemas-microsoft-com:vml" Requires="v">
                <p:oleObj spid="_x0000_s1167557" name="Equation" r:id="rId12" imgW="1562040" imgH="317160" progId="Equation.DSMT4">
                  <p:embed/>
                </p:oleObj>
              </mc:Choice>
              <mc:Fallback>
                <p:oleObj name="Equation" r:id="rId12" imgW="1562040" imgH="317160" progId="Equation.DSMT4">
                  <p:embed/>
                  <p:pic>
                    <p:nvPicPr>
                      <p:cNvPr id="0" name="Objeto 3"/>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6136" y="1434268"/>
                        <a:ext cx="2515169" cy="510956"/>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3698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45E47830-E52D-4478-A0F5-7FF7D769233B}" type="slidenum">
              <a:rPr lang="pt-BR" altLang="pt-BR"/>
              <a:pPr/>
              <a:t>256</a:t>
            </a:fld>
            <a:endParaRPr lang="pt-BR" altLang="pt-BR"/>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dirty="0"/>
              <a:t>Extrapolação de Saída do Modelo</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Grp="1" noChangeAspect="1"/>
          </p:cNvGraphicFramePr>
          <p:nvPr>
            <p:extLst>
              <p:ext uri="{D42A27DB-BD31-4B8C-83A1-F6EECF244321}">
                <p14:modId xmlns:p14="http://schemas.microsoft.com/office/powerpoint/2010/main" val="1740082014"/>
              </p:ext>
            </p:extLst>
          </p:nvPr>
        </p:nvGraphicFramePr>
        <p:xfrm>
          <a:off x="1910738" y="1268760"/>
          <a:ext cx="5322523" cy="1297522"/>
        </p:xfrm>
        <a:graphic>
          <a:graphicData uri="http://schemas.openxmlformats.org/presentationml/2006/ole">
            <mc:AlternateContent xmlns:mc="http://schemas.openxmlformats.org/markup-compatibility/2006">
              <mc:Choice xmlns:v="urn:schemas-microsoft-com:vml" Requires="v">
                <p:oleObj spid="_x0000_s1139838" name="Equation" r:id="rId4" imgW="2603160" imgH="634680" progId="Equation.DSMT4">
                  <p:embed/>
                </p:oleObj>
              </mc:Choice>
              <mc:Fallback>
                <p:oleObj name="Equation" r:id="rId4" imgW="2603160" imgH="634680" progId="Equation.DSMT4">
                  <p:embed/>
                  <p:pic>
                    <p:nvPicPr>
                      <p:cNvPr id="0" name=""/>
                      <p:cNvPicPr>
                        <a:picLocks noGrp="1" noChangeAspect="1" noChangeArrowheads="1"/>
                      </p:cNvPicPr>
                      <p:nvPr/>
                    </p:nvPicPr>
                    <p:blipFill>
                      <a:blip r:embed="rId5"/>
                      <a:srcRect/>
                      <a:stretch>
                        <a:fillRect/>
                      </a:stretch>
                    </p:blipFill>
                    <p:spPr bwMode="auto">
                      <a:xfrm>
                        <a:off x="1910738" y="1268760"/>
                        <a:ext cx="5322523" cy="1297522"/>
                      </a:xfrm>
                      <a:prstGeom prst="rect">
                        <a:avLst/>
                      </a:prstGeom>
                      <a:solidFill>
                        <a:srgbClr val="FFFF99"/>
                      </a:solidFill>
                      <a:ln w="9525" cap="flat" cmpd="sng" algn="ctr">
                        <a:solidFill>
                          <a:srgbClr val="0000FF"/>
                        </a:solidFill>
                        <a:prstDash val="solid"/>
                        <a:miter lim="800000"/>
                        <a:headEnd/>
                        <a:tailEnd/>
                      </a:ln>
                      <a:effectLst/>
                    </p:spPr>
                  </p:pic>
                </p:oleObj>
              </mc:Fallback>
            </mc:AlternateContent>
          </a:graphicData>
        </a:graphic>
      </p:graphicFrame>
      <p:graphicFrame>
        <p:nvGraphicFramePr>
          <p:cNvPr id="5" name="Objeto 4"/>
          <p:cNvGraphicFramePr>
            <a:graphicFrameLocks noGrp="1" noChangeAspect="1"/>
          </p:cNvGraphicFramePr>
          <p:nvPr>
            <p:extLst>
              <p:ext uri="{D42A27DB-BD31-4B8C-83A1-F6EECF244321}">
                <p14:modId xmlns:p14="http://schemas.microsoft.com/office/powerpoint/2010/main" val="2049436235"/>
              </p:ext>
            </p:extLst>
          </p:nvPr>
        </p:nvGraphicFramePr>
        <p:xfrm>
          <a:off x="107504" y="2636912"/>
          <a:ext cx="8876425" cy="4032448"/>
        </p:xfrm>
        <a:graphic>
          <a:graphicData uri="http://schemas.openxmlformats.org/presentationml/2006/ole">
            <mc:AlternateContent xmlns:mc="http://schemas.openxmlformats.org/markup-compatibility/2006">
              <mc:Choice xmlns:v="urn:schemas-microsoft-com:vml" Requires="v">
                <p:oleObj spid="_x0000_s1139839" name="Equation" r:id="rId6" imgW="3073320" imgH="1396800" progId="Equation.DSMT4">
                  <p:embed/>
                </p:oleObj>
              </mc:Choice>
              <mc:Fallback>
                <p:oleObj name="Equation" r:id="rId6" imgW="3073320" imgH="1396800" progId="Equation.DSMT4">
                  <p:embed/>
                  <p:pic>
                    <p:nvPicPr>
                      <p:cNvPr id="0" name="Objeto 3"/>
                      <p:cNvPicPr>
                        <a:picLocks noGrp="1" noChangeAspect="1" noChangeArrowheads="1"/>
                      </p:cNvPicPr>
                      <p:nvPr/>
                    </p:nvPicPr>
                    <p:blipFill>
                      <a:blip r:embed="rId7"/>
                      <a:srcRect/>
                      <a:stretch>
                        <a:fillRect/>
                      </a:stretch>
                    </p:blipFill>
                    <p:spPr bwMode="auto">
                      <a:xfrm>
                        <a:off x="107504" y="2636912"/>
                        <a:ext cx="8876425" cy="4032448"/>
                      </a:xfrm>
                      <a:prstGeom prst="rect">
                        <a:avLst/>
                      </a:prstGeom>
                      <a:solidFill>
                        <a:srgbClr val="FFFF99"/>
                      </a:solidFill>
                      <a:ln w="9525" cap="flat" cmpd="sng" algn="ctr">
                        <a:solidFill>
                          <a:srgbClr val="0000FF"/>
                        </a:solidFill>
                        <a:prstDash val="solid"/>
                        <a:miter lim="800000"/>
                        <a:headEnd/>
                        <a:tailEnd/>
                      </a:ln>
                    </p:spPr>
                  </p:pic>
                </p:oleObj>
              </mc:Fallback>
            </mc:AlternateContent>
          </a:graphicData>
        </a:graphic>
      </p:graphicFrame>
      <p:sp>
        <p:nvSpPr>
          <p:cNvPr id="7" name="Retângulo de cantos arredondados 6"/>
          <p:cNvSpPr/>
          <p:nvPr/>
        </p:nvSpPr>
        <p:spPr bwMode="auto">
          <a:xfrm>
            <a:off x="3347864" y="1844824"/>
            <a:ext cx="1296144"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p:nvPr/>
        </p:nvCxnSpPr>
        <p:spPr bwMode="auto">
          <a:xfrm>
            <a:off x="4644008" y="2636912"/>
            <a:ext cx="2952328" cy="338437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tângulo de cantos arredondados 10"/>
          <p:cNvSpPr/>
          <p:nvPr/>
        </p:nvSpPr>
        <p:spPr bwMode="auto">
          <a:xfrm>
            <a:off x="7452320" y="6021288"/>
            <a:ext cx="1296144"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Retângulo de cantos arredondados 11"/>
          <p:cNvSpPr/>
          <p:nvPr/>
        </p:nvSpPr>
        <p:spPr bwMode="auto">
          <a:xfrm>
            <a:off x="4644008" y="1844824"/>
            <a:ext cx="1476164" cy="79208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a:stCxn id="12" idx="2"/>
          </p:cNvCxnSpPr>
          <p:nvPr/>
        </p:nvCxnSpPr>
        <p:spPr bwMode="auto">
          <a:xfrm>
            <a:off x="5382090" y="2636912"/>
            <a:ext cx="738082" cy="338437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tângulo de cantos arredondados 15"/>
          <p:cNvSpPr/>
          <p:nvPr/>
        </p:nvSpPr>
        <p:spPr bwMode="auto">
          <a:xfrm>
            <a:off x="5751130" y="6021288"/>
            <a:ext cx="1485165" cy="648072"/>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600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257</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a:extLst>
              <a:ext uri="{FF2B5EF4-FFF2-40B4-BE49-F238E27FC236}">
                <a16:creationId xmlns:a16="http://schemas.microsoft.com/office/drawing/2014/main" id="{9657C8D4-39C5-4533-870C-0A8B5D3B9BC9}"/>
              </a:ext>
            </a:extLst>
          </p:cNvPr>
          <p:cNvSpPr/>
          <p:nvPr/>
        </p:nvSpPr>
        <p:spPr>
          <a:xfrm>
            <a:off x="971600" y="441293"/>
            <a:ext cx="7956024" cy="1754326"/>
          </a:xfrm>
          <a:prstGeom prst="rect">
            <a:avLst/>
          </a:prstGeom>
          <a:noFill/>
        </p:spPr>
        <p:txBody>
          <a:bodyPr wrap="none" lIns="91440" tIns="45720" rIns="91440" bIns="45720">
            <a:spAutoFit/>
          </a:bodyPr>
          <a:lstStyle/>
          <a:p>
            <a:pPr algn="ctr"/>
            <a:r>
              <a:rPr lang="pt-BR" sz="3600" b="0" cap="none" spc="0" dirty="0">
                <a:ln w="0"/>
                <a:solidFill>
                  <a:schemeClr val="tx1"/>
                </a:solidFill>
                <a:effectLst>
                  <a:outerShdw blurRad="38100" dist="19050" dir="2700000" algn="tl" rotWithShape="0">
                    <a:schemeClr val="dk1">
                      <a:alpha val="40000"/>
                    </a:schemeClr>
                  </a:outerShdw>
                </a:effectLst>
              </a:rPr>
              <a:t>Uma análise de estabilidade</a:t>
            </a:r>
          </a:p>
          <a:p>
            <a:pPr algn="ctr"/>
            <a:r>
              <a:rPr lang="pt-BR" sz="3600" b="0" cap="none" spc="0" dirty="0">
                <a:ln w="0"/>
                <a:solidFill>
                  <a:schemeClr val="tx1"/>
                </a:solidFill>
                <a:effectLst>
                  <a:outerShdw blurRad="38100" dist="19050" dir="2700000" algn="tl" rotWithShape="0">
                    <a:schemeClr val="dk1">
                      <a:alpha val="40000"/>
                    </a:schemeClr>
                  </a:outerShdw>
                </a:effectLst>
              </a:rPr>
              <a:t>mostra que com essa matriz de</a:t>
            </a:r>
          </a:p>
          <a:p>
            <a:pPr algn="ctr"/>
            <a:r>
              <a:rPr lang="pt-BR" sz="3600" dirty="0">
                <a:ln w="0"/>
                <a:effectLst>
                  <a:outerShdw blurRad="38100" dist="19050" dir="2700000" algn="tl" rotWithShape="0">
                    <a:schemeClr val="dk1">
                      <a:alpha val="40000"/>
                    </a:schemeClr>
                  </a:outerShdw>
                </a:effectLst>
              </a:rPr>
              <a:t>deslocamento, o sistema fica instável.</a:t>
            </a:r>
            <a:endParaRPr lang="pt-BR"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7" name="Objeto 6">
            <a:extLst>
              <a:ext uri="{FF2B5EF4-FFF2-40B4-BE49-F238E27FC236}">
                <a16:creationId xmlns:a16="http://schemas.microsoft.com/office/drawing/2014/main" id="{B80F32D0-CA48-4813-A71C-CF1C0791C1D1}"/>
              </a:ext>
            </a:extLst>
          </p:cNvPr>
          <p:cNvGraphicFramePr>
            <a:graphicFrameLocks noGrp="1" noChangeAspect="1"/>
          </p:cNvGraphicFramePr>
          <p:nvPr>
            <p:extLst>
              <p:ext uri="{D42A27DB-BD31-4B8C-83A1-F6EECF244321}">
                <p14:modId xmlns:p14="http://schemas.microsoft.com/office/powerpoint/2010/main" val="2371927457"/>
              </p:ext>
            </p:extLst>
          </p:nvPr>
        </p:nvGraphicFramePr>
        <p:xfrm>
          <a:off x="133787" y="2456469"/>
          <a:ext cx="8876425" cy="4032448"/>
        </p:xfrm>
        <a:graphic>
          <a:graphicData uri="http://schemas.openxmlformats.org/presentationml/2006/ole">
            <mc:AlternateContent xmlns:mc="http://schemas.openxmlformats.org/markup-compatibility/2006">
              <mc:Choice xmlns:v="urn:schemas-microsoft-com:vml" Requires="v">
                <p:oleObj spid="_x0000_s1189908" name="Equation" r:id="rId4" imgW="3073320" imgH="1396800" progId="Equation.DSMT4">
                  <p:embed/>
                </p:oleObj>
              </mc:Choice>
              <mc:Fallback>
                <p:oleObj name="Equation" r:id="rId4" imgW="3073320" imgH="1396800" progId="Equation.DSMT4">
                  <p:embed/>
                  <p:pic>
                    <p:nvPicPr>
                      <p:cNvPr id="5" name="Objeto 4"/>
                      <p:cNvPicPr>
                        <a:picLocks noGrp="1" noChangeAspect="1" noChangeArrowheads="1"/>
                      </p:cNvPicPr>
                      <p:nvPr/>
                    </p:nvPicPr>
                    <p:blipFill>
                      <a:blip r:embed="rId5"/>
                      <a:srcRect/>
                      <a:stretch>
                        <a:fillRect/>
                      </a:stretch>
                    </p:blipFill>
                    <p:spPr bwMode="auto">
                      <a:xfrm>
                        <a:off x="133787" y="2456469"/>
                        <a:ext cx="8876425" cy="4032448"/>
                      </a:xfrm>
                      <a:prstGeom prst="rect">
                        <a:avLst/>
                      </a:prstGeom>
                      <a:solidFill>
                        <a:srgbClr val="FFFF99"/>
                      </a:solidFill>
                      <a:ln w="9525" cap="flat" cmpd="sng" algn="ctr">
                        <a:solidFill>
                          <a:srgbClr val="0000FF"/>
                        </a:solidFill>
                        <a:prstDash val="solid"/>
                        <a:miter lim="800000"/>
                        <a:headEnd/>
                        <a:tailEnd/>
                      </a:ln>
                    </p:spPr>
                  </p:pic>
                </p:oleObj>
              </mc:Fallback>
            </mc:AlternateContent>
          </a:graphicData>
        </a:graphic>
      </p:graphicFrame>
    </p:spTree>
    <p:extLst>
      <p:ext uri="{BB962C8B-B14F-4D97-AF65-F5344CB8AC3E}">
        <p14:creationId xmlns:p14="http://schemas.microsoft.com/office/powerpoint/2010/main" val="23644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258</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368611" y="2204864"/>
            <a:ext cx="8406789" cy="2554545"/>
          </a:xfrm>
          <a:prstGeom prst="rect">
            <a:avLst/>
          </a:prstGeom>
          <a:noFill/>
        </p:spPr>
        <p:txBody>
          <a:bodyPr wrap="none" lIns="91440" tIns="45720" rIns="91440" bIns="45720">
            <a:spAutoFit/>
          </a:bodyPr>
          <a:lstStyle/>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Representação de estados</a:t>
            </a:r>
          </a:p>
          <a:p>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 modelo de realinhamento</a:t>
            </a:r>
          </a:p>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um sistema </a:t>
            </a:r>
          </a:p>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integrador puro</a:t>
            </a:r>
          </a:p>
        </p:txBody>
      </p:sp>
    </p:spTree>
    <p:extLst>
      <p:ext uri="{BB962C8B-B14F-4D97-AF65-F5344CB8AC3E}">
        <p14:creationId xmlns:p14="http://schemas.microsoft.com/office/powerpoint/2010/main" val="108754969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92" y="2410206"/>
            <a:ext cx="922956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ço Reservado para Número de Slide 5"/>
          <p:cNvSpPr>
            <a:spLocks noGrp="1"/>
          </p:cNvSpPr>
          <p:nvPr>
            <p:ph type="sldNum" sz="quarter" idx="12"/>
          </p:nvPr>
        </p:nvSpPr>
        <p:spPr/>
        <p:txBody>
          <a:bodyPr/>
          <a:lstStyle/>
          <a:p>
            <a:fld id="{45E47830-E52D-4478-A0F5-7FF7D769233B}" type="slidenum">
              <a:rPr lang="pt-BR" altLang="pt-BR"/>
              <a:pPr/>
              <a:t>259</a:t>
            </a:fld>
            <a:endParaRPr lang="pt-BR" altLang="pt-BR" dirty="0"/>
          </a:p>
        </p:txBody>
      </p:sp>
      <p:sp>
        <p:nvSpPr>
          <p:cNvPr id="437250" name="Rectangle 2"/>
          <p:cNvSpPr>
            <a:spLocks noGrp="1" noChangeArrowheads="1"/>
          </p:cNvSpPr>
          <p:nvPr>
            <p:ph type="title"/>
          </p:nvPr>
        </p:nvSpPr>
        <p:spPr>
          <a:xfrm>
            <a:off x="1239838" y="274638"/>
            <a:ext cx="7869237" cy="1143000"/>
          </a:xfrm>
          <a:noFill/>
          <a:ln/>
        </p:spPr>
        <p:txBody>
          <a:bodyPr/>
          <a:lstStyle/>
          <a:p>
            <a:r>
              <a:rPr lang="pt-BR" altLang="pt-BR" sz="2800" b="1" u="sng" dirty="0"/>
              <a:t>Extrapolação de Saída do Modelo</a:t>
            </a:r>
          </a:p>
        </p:txBody>
      </p:sp>
      <p:sp>
        <p:nvSpPr>
          <p:cNvPr id="4372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Grp="1" noChangeAspect="1"/>
          </p:cNvGraphicFramePr>
          <p:nvPr>
            <p:extLst>
              <p:ext uri="{D42A27DB-BD31-4B8C-83A1-F6EECF244321}">
                <p14:modId xmlns:p14="http://schemas.microsoft.com/office/powerpoint/2010/main" val="450552634"/>
              </p:ext>
            </p:extLst>
          </p:nvPr>
        </p:nvGraphicFramePr>
        <p:xfrm>
          <a:off x="6084168" y="3827843"/>
          <a:ext cx="1917700" cy="835025"/>
        </p:xfrm>
        <a:graphic>
          <a:graphicData uri="http://schemas.openxmlformats.org/presentationml/2006/ole">
            <mc:AlternateContent xmlns:mc="http://schemas.openxmlformats.org/markup-compatibility/2006">
              <mc:Choice xmlns:v="urn:schemas-microsoft-com:vml" Requires="v">
                <p:oleObj spid="_x0000_s1190932" name="Equation" r:id="rId5" imgW="495000" imgH="215640" progId="Equation.DSMT4">
                  <p:embed/>
                </p:oleObj>
              </mc:Choice>
              <mc:Fallback>
                <p:oleObj name="Equation" r:id="rId5" imgW="495000" imgH="215640" progId="Equation.DSMT4">
                  <p:embed/>
                  <p:pic>
                    <p:nvPicPr>
                      <p:cNvPr id="5" name="Objeto 4"/>
                      <p:cNvPicPr>
                        <a:picLocks noGrp="1" noChangeAspect="1" noChangeArrowheads="1"/>
                      </p:cNvPicPr>
                      <p:nvPr/>
                    </p:nvPicPr>
                    <p:blipFill>
                      <a:blip r:embed="rId6"/>
                      <a:srcRect/>
                      <a:stretch>
                        <a:fillRect/>
                      </a:stretch>
                    </p:blipFill>
                    <p:spPr bwMode="auto">
                      <a:xfrm>
                        <a:off x="6084168" y="3827843"/>
                        <a:ext cx="1917700" cy="835025"/>
                      </a:xfrm>
                      <a:prstGeom prst="rect">
                        <a:avLst/>
                      </a:prstGeom>
                      <a:solidFill>
                        <a:srgbClr val="FFFF99"/>
                      </a:solidFill>
                      <a:ln w="9525" cap="flat" cmpd="sng" algn="ctr">
                        <a:solidFill>
                          <a:srgbClr val="0000FF"/>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1">
            <a:extLst>
              <a:ext uri="{FF2B5EF4-FFF2-40B4-BE49-F238E27FC236}">
                <a16:creationId xmlns:a16="http://schemas.microsoft.com/office/drawing/2014/main" id="{A8595232-830E-416C-AA8E-96991F0BB13D}"/>
              </a:ext>
            </a:extLst>
          </p:cNvPr>
          <p:cNvSpPr/>
          <p:nvPr/>
        </p:nvSpPr>
        <p:spPr>
          <a:xfrm>
            <a:off x="477501" y="1391159"/>
            <a:ext cx="8209299" cy="954107"/>
          </a:xfrm>
          <a:prstGeom prst="rect">
            <a:avLst/>
          </a:prstGeom>
          <a:noFill/>
        </p:spPr>
        <p:txBody>
          <a:bodyPr wrap="none" lIns="91440" tIns="45720" rIns="91440" bIns="45720">
            <a:spAutoFit/>
          </a:bodyPr>
          <a:lstStyle/>
          <a:p>
            <a:pPr algn="ctr"/>
            <a:r>
              <a:rPr lang="pt-BR" sz="2800" b="0" cap="none" spc="0" dirty="0">
                <a:ln w="0"/>
                <a:solidFill>
                  <a:schemeClr val="tx1"/>
                </a:solidFill>
                <a:effectLst>
                  <a:outerShdw blurRad="38100" dist="19050" dir="2700000" algn="tl" rotWithShape="0">
                    <a:schemeClr val="dk1">
                      <a:alpha val="40000"/>
                    </a:schemeClr>
                  </a:outerShdw>
                </a:effectLst>
              </a:rPr>
              <a:t>Utilizar essa ideia para todo horizonte</a:t>
            </a:r>
          </a:p>
          <a:p>
            <a:pPr algn="ctr"/>
            <a:r>
              <a:rPr lang="pt-BR" sz="2800" dirty="0">
                <a:ln w="0"/>
                <a:effectLst>
                  <a:outerShdw blurRad="38100" dist="19050" dir="2700000" algn="tl" rotWithShape="0">
                    <a:schemeClr val="dk1">
                      <a:alpha val="40000"/>
                    </a:schemeClr>
                  </a:outerShdw>
                </a:effectLst>
              </a:rPr>
              <a:t>de predição e não apenas para o final da predição</a:t>
            </a:r>
            <a:endParaRPr lang="pt-BR" sz="28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2" name="Objeto 11">
                <a:extLst>
                  <a:ext uri="{FF2B5EF4-FFF2-40B4-BE49-F238E27FC236}">
                    <a16:creationId xmlns:a16="http://schemas.microsoft.com/office/drawing/2014/main" id="{818CF12A-9FAB-4EBB-A979-17EE84B5B771}"/>
                  </a:ext>
                </a:extLst>
              </p:cNvPr>
              <p:cNvSpPr txBox="1"/>
              <p:nvPr/>
            </p:nvSpPr>
            <p:spPr bwMode="auto">
              <a:xfrm>
                <a:off x="3068413" y="5736085"/>
                <a:ext cx="4536504" cy="746121"/>
              </a:xfrm>
              <a:prstGeom prst="rect">
                <a:avLst/>
              </a:prstGeom>
              <a:solidFill>
                <a:srgbClr val="FFFF99"/>
              </a:solidFill>
              <a:ln w="9525" cap="flat" cmpd="sng" algn="ctr">
                <a:solidFill>
                  <a:srgbClr val="0000FF"/>
                </a:solidFill>
                <a:prstDash val="solid"/>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pt-BR" sz="2200" i="1" smtClean="0">
                              <a:solidFill>
                                <a:srgbClr val="000000"/>
                              </a:solidFill>
                              <a:latin typeface="Cambria Math" panose="02040503050406030204" pitchFamily="18" charset="0"/>
                            </a:rPr>
                          </m:ctrlPr>
                        </m:sSubPr>
                        <m:e>
                          <m:d>
                            <m:dPr>
                              <m:begChr m:val="["/>
                              <m:endChr m:val="]"/>
                              <m:ctrlPr>
                                <a:rPr lang="pt-BR" sz="2200" i="1">
                                  <a:solidFill>
                                    <a:srgbClr val="000000"/>
                                  </a:solidFill>
                                  <a:latin typeface="Cambria Math" panose="02040503050406030204" pitchFamily="18" charset="0"/>
                                </a:rPr>
                              </m:ctrlPr>
                            </m:dPr>
                            <m:e>
                              <m:sSubSup>
                                <m:sSubSupPr>
                                  <m:ctrlPr>
                                    <a:rPr lang="pt-BR" sz="2200" i="1">
                                      <a:solidFill>
                                        <a:srgbClr val="000000"/>
                                      </a:solidFill>
                                      <a:latin typeface="Cambria Math" panose="02040503050406030204" pitchFamily="18" charset="0"/>
                                    </a:rPr>
                                  </m:ctrlPr>
                                </m:sSubSupPr>
                                <m:e>
                                  <m:bar>
                                    <m:barPr>
                                      <m:ctrlPr>
                                        <a:rPr lang="pt-BR" sz="2200" i="1">
                                          <a:solidFill>
                                            <a:srgbClr val="000000"/>
                                          </a:solidFill>
                                          <a:latin typeface="Cambria Math" panose="02040503050406030204" pitchFamily="18" charset="0"/>
                                        </a:rPr>
                                      </m:ctrlPr>
                                    </m:barPr>
                                    <m:e>
                                      <m:r>
                                        <a:rPr lang="pt-BR" sz="2200" i="1">
                                          <a:solidFill>
                                            <a:srgbClr val="000000"/>
                                          </a:solidFill>
                                          <a:latin typeface="Cambria Math" panose="02040503050406030204" pitchFamily="18" charset="0"/>
                                        </a:rPr>
                                        <m:t>𝑦</m:t>
                                      </m:r>
                                    </m:e>
                                  </m:bar>
                                </m:e>
                                <m:sub>
                                  <m:r>
                                    <a:rPr lang="pt-BR" sz="2200" i="1">
                                      <a:solidFill>
                                        <a:srgbClr val="000000"/>
                                      </a:solidFill>
                                      <a:latin typeface="Cambria Math" panose="02040503050406030204" pitchFamily="18" charset="0"/>
                                    </a:rPr>
                                    <m:t>𝑘</m:t>
                                  </m:r>
                                  <m:r>
                                    <a:rPr lang="pt-BR" sz="2200" i="1">
                                      <a:solidFill>
                                        <a:srgbClr val="000000"/>
                                      </a:solidFill>
                                      <a:latin typeface="Cambria Math" panose="02040503050406030204" pitchFamily="18" charset="0"/>
                                    </a:rPr>
                                    <m:t>+</m:t>
                                  </m:r>
                                  <m:r>
                                    <a:rPr lang="pt-BR" sz="2200" b="0" i="1" smtClean="0">
                                      <a:solidFill>
                                        <a:srgbClr val="000000"/>
                                      </a:solidFill>
                                      <a:latin typeface="Cambria Math" panose="02040503050406030204" pitchFamily="18" charset="0"/>
                                    </a:rPr>
                                    <m:t>𝑘</m:t>
                                  </m:r>
                                  <m:r>
                                    <a:rPr lang="pt-BR" sz="2200" i="1">
                                      <a:solidFill>
                                        <a:srgbClr val="000000"/>
                                      </a:solidFill>
                                      <a:latin typeface="Cambria Math" panose="02040503050406030204" pitchFamily="18" charset="0"/>
                                    </a:rPr>
                                    <m:t>+1</m:t>
                                  </m:r>
                                </m:sub>
                                <m:sup>
                                  <m:r>
                                    <a:rPr lang="pt-BR" sz="2200" i="1">
                                      <a:solidFill>
                                        <a:srgbClr val="000000"/>
                                      </a:solidFill>
                                      <a:latin typeface="Cambria Math" panose="02040503050406030204" pitchFamily="18" charset="0"/>
                                    </a:rPr>
                                    <m:t>𝑃</m:t>
                                  </m:r>
                                </m:sup>
                              </m:sSubSup>
                            </m:e>
                          </m:d>
                        </m:e>
                        <m:sub>
                          <m:r>
                            <a:rPr lang="pt-BR" sz="2200" i="1">
                              <a:solidFill>
                                <a:srgbClr val="000000"/>
                              </a:solidFill>
                              <a:latin typeface="Cambria Math" panose="02040503050406030204" pitchFamily="18" charset="0"/>
                            </a:rPr>
                            <m:t>𝑘</m:t>
                          </m:r>
                        </m:sub>
                      </m:sSub>
                      <m:r>
                        <a:rPr lang="pt-BR" sz="2200" i="1">
                          <a:solidFill>
                            <a:srgbClr val="000000"/>
                          </a:solidFill>
                          <a:latin typeface="Cambria Math" panose="02040503050406030204" pitchFamily="18" charset="0"/>
                        </a:rPr>
                        <m:t>=2</m:t>
                      </m:r>
                      <m:sSub>
                        <m:sSubPr>
                          <m:ctrlPr>
                            <a:rPr lang="pt-BR" sz="2200" i="1">
                              <a:solidFill>
                                <a:srgbClr val="000000"/>
                              </a:solidFill>
                              <a:latin typeface="Cambria Math" panose="02040503050406030204" pitchFamily="18" charset="0"/>
                            </a:rPr>
                          </m:ctrlPr>
                        </m:sSubPr>
                        <m:e>
                          <m:d>
                            <m:dPr>
                              <m:begChr m:val="["/>
                              <m:endChr m:val="]"/>
                              <m:ctrlPr>
                                <a:rPr lang="pt-BR" sz="2200" i="1">
                                  <a:solidFill>
                                    <a:srgbClr val="000000"/>
                                  </a:solidFill>
                                  <a:latin typeface="Cambria Math" panose="02040503050406030204" pitchFamily="18" charset="0"/>
                                </a:rPr>
                              </m:ctrlPr>
                            </m:dPr>
                            <m:e>
                              <m:sSubSup>
                                <m:sSubSupPr>
                                  <m:ctrlPr>
                                    <a:rPr lang="pt-BR" sz="2200" i="1">
                                      <a:solidFill>
                                        <a:srgbClr val="000000"/>
                                      </a:solidFill>
                                      <a:latin typeface="Cambria Math" panose="02040503050406030204" pitchFamily="18" charset="0"/>
                                    </a:rPr>
                                  </m:ctrlPr>
                                </m:sSubSupPr>
                                <m:e>
                                  <m:bar>
                                    <m:barPr>
                                      <m:ctrlPr>
                                        <a:rPr lang="pt-BR" sz="2200" i="1">
                                          <a:solidFill>
                                            <a:srgbClr val="000000"/>
                                          </a:solidFill>
                                          <a:latin typeface="Cambria Math" panose="02040503050406030204" pitchFamily="18" charset="0"/>
                                        </a:rPr>
                                      </m:ctrlPr>
                                    </m:barPr>
                                    <m:e>
                                      <m:r>
                                        <a:rPr lang="pt-BR" sz="2200" i="1">
                                          <a:solidFill>
                                            <a:srgbClr val="000000"/>
                                          </a:solidFill>
                                          <a:latin typeface="Cambria Math" panose="02040503050406030204" pitchFamily="18" charset="0"/>
                                        </a:rPr>
                                        <m:t>𝑦</m:t>
                                      </m:r>
                                    </m:e>
                                  </m:bar>
                                </m:e>
                                <m:sub>
                                  <m:r>
                                    <a:rPr lang="pt-BR" sz="2200" i="1">
                                      <a:solidFill>
                                        <a:srgbClr val="000000"/>
                                      </a:solidFill>
                                      <a:latin typeface="Cambria Math" panose="02040503050406030204" pitchFamily="18" charset="0"/>
                                    </a:rPr>
                                    <m:t>𝑘</m:t>
                                  </m:r>
                                  <m:r>
                                    <a:rPr lang="pt-BR" sz="2200" i="1">
                                      <a:solidFill>
                                        <a:srgbClr val="000000"/>
                                      </a:solidFill>
                                      <a:latin typeface="Cambria Math" panose="02040503050406030204" pitchFamily="18" charset="0"/>
                                    </a:rPr>
                                    <m:t>+</m:t>
                                  </m:r>
                                  <m:r>
                                    <a:rPr lang="pt-BR" sz="2200" b="0" i="1" smtClean="0">
                                      <a:solidFill>
                                        <a:srgbClr val="000000"/>
                                      </a:solidFill>
                                      <a:latin typeface="Cambria Math" panose="02040503050406030204" pitchFamily="18" charset="0"/>
                                    </a:rPr>
                                    <m:t>𝑘</m:t>
                                  </m:r>
                                </m:sub>
                                <m:sup>
                                  <m:r>
                                    <a:rPr lang="pt-BR" sz="2200" i="1">
                                      <a:solidFill>
                                        <a:srgbClr val="000000"/>
                                      </a:solidFill>
                                      <a:latin typeface="Cambria Math" panose="02040503050406030204" pitchFamily="18" charset="0"/>
                                    </a:rPr>
                                    <m:t>𝑃</m:t>
                                  </m:r>
                                </m:sup>
                              </m:sSubSup>
                            </m:e>
                          </m:d>
                        </m:e>
                        <m:sub>
                          <m:r>
                            <a:rPr lang="pt-BR" sz="2200" i="1">
                              <a:solidFill>
                                <a:srgbClr val="000000"/>
                              </a:solidFill>
                              <a:latin typeface="Cambria Math" panose="02040503050406030204" pitchFamily="18" charset="0"/>
                            </a:rPr>
                            <m:t>𝑘</m:t>
                          </m:r>
                        </m:sub>
                      </m:sSub>
                      <m:r>
                        <a:rPr lang="pt-BR" sz="2200" i="1">
                          <a:solidFill>
                            <a:srgbClr val="000000"/>
                          </a:solidFill>
                          <a:latin typeface="Cambria Math" panose="02040503050406030204" pitchFamily="18" charset="0"/>
                        </a:rPr>
                        <m:t>−</m:t>
                      </m:r>
                      <m:sSub>
                        <m:sSubPr>
                          <m:ctrlPr>
                            <a:rPr lang="pt-BR" sz="2200" i="1">
                              <a:solidFill>
                                <a:srgbClr val="000000"/>
                              </a:solidFill>
                              <a:latin typeface="Cambria Math" panose="02040503050406030204" pitchFamily="18" charset="0"/>
                            </a:rPr>
                          </m:ctrlPr>
                        </m:sSubPr>
                        <m:e>
                          <m:d>
                            <m:dPr>
                              <m:begChr m:val="["/>
                              <m:endChr m:val="]"/>
                              <m:ctrlPr>
                                <a:rPr lang="pt-BR" sz="2200" i="1">
                                  <a:solidFill>
                                    <a:srgbClr val="000000"/>
                                  </a:solidFill>
                                  <a:latin typeface="Cambria Math" panose="02040503050406030204" pitchFamily="18" charset="0"/>
                                </a:rPr>
                              </m:ctrlPr>
                            </m:dPr>
                            <m:e>
                              <m:sSubSup>
                                <m:sSubSupPr>
                                  <m:ctrlPr>
                                    <a:rPr lang="pt-BR" sz="2200" i="1">
                                      <a:solidFill>
                                        <a:srgbClr val="000000"/>
                                      </a:solidFill>
                                      <a:latin typeface="Cambria Math" panose="02040503050406030204" pitchFamily="18" charset="0"/>
                                    </a:rPr>
                                  </m:ctrlPr>
                                </m:sSubSupPr>
                                <m:e>
                                  <m:bar>
                                    <m:barPr>
                                      <m:ctrlPr>
                                        <a:rPr lang="pt-BR" sz="2200" i="1">
                                          <a:solidFill>
                                            <a:srgbClr val="000000"/>
                                          </a:solidFill>
                                          <a:latin typeface="Cambria Math" panose="02040503050406030204" pitchFamily="18" charset="0"/>
                                        </a:rPr>
                                      </m:ctrlPr>
                                    </m:barPr>
                                    <m:e>
                                      <m:r>
                                        <a:rPr lang="pt-BR" sz="2200" i="1">
                                          <a:solidFill>
                                            <a:srgbClr val="000000"/>
                                          </a:solidFill>
                                          <a:latin typeface="Cambria Math" panose="02040503050406030204" pitchFamily="18" charset="0"/>
                                        </a:rPr>
                                        <m:t>𝑦</m:t>
                                      </m:r>
                                    </m:e>
                                  </m:bar>
                                </m:e>
                                <m:sub>
                                  <m:r>
                                    <a:rPr lang="pt-BR" sz="2200" i="1">
                                      <a:solidFill>
                                        <a:srgbClr val="000000"/>
                                      </a:solidFill>
                                      <a:latin typeface="Cambria Math" panose="02040503050406030204" pitchFamily="18" charset="0"/>
                                    </a:rPr>
                                    <m:t>𝑘</m:t>
                                  </m:r>
                                  <m:r>
                                    <a:rPr lang="pt-BR" sz="2200" i="1">
                                      <a:solidFill>
                                        <a:srgbClr val="000000"/>
                                      </a:solidFill>
                                      <a:latin typeface="Cambria Math" panose="02040503050406030204" pitchFamily="18" charset="0"/>
                                    </a:rPr>
                                    <m:t>−1</m:t>
                                  </m:r>
                                </m:sub>
                                <m:sup>
                                  <m:r>
                                    <a:rPr lang="pt-BR" sz="2200" i="1">
                                      <a:solidFill>
                                        <a:srgbClr val="000000"/>
                                      </a:solidFill>
                                      <a:latin typeface="Cambria Math" panose="02040503050406030204" pitchFamily="18" charset="0"/>
                                    </a:rPr>
                                    <m:t>𝑃</m:t>
                                  </m:r>
                                </m:sup>
                              </m:sSubSup>
                            </m:e>
                          </m:d>
                        </m:e>
                        <m:sub>
                          <m:r>
                            <a:rPr lang="pt-BR" sz="2200" i="1">
                              <a:solidFill>
                                <a:srgbClr val="000000"/>
                              </a:solidFill>
                              <a:latin typeface="Cambria Math" panose="02040503050406030204" pitchFamily="18" charset="0"/>
                            </a:rPr>
                            <m:t>𝑘</m:t>
                          </m:r>
                        </m:sub>
                      </m:sSub>
                    </m:oMath>
                  </m:oMathPara>
                </a14:m>
                <a:endParaRPr lang="pt-BR" dirty="0"/>
              </a:p>
            </p:txBody>
          </p:sp>
        </mc:Choice>
        <mc:Fallback xmlns="">
          <p:sp>
            <p:nvSpPr>
              <p:cNvPr id="12" name="Objeto 11">
                <a:extLst>
                  <a:ext uri="{FF2B5EF4-FFF2-40B4-BE49-F238E27FC236}">
                    <a16:creationId xmlns:a16="http://schemas.microsoft.com/office/drawing/2014/main" id="{818CF12A-9FAB-4EBB-A979-17EE84B5B771}"/>
                  </a:ext>
                </a:extLst>
              </p:cNvPr>
              <p:cNvSpPr txBox="1">
                <a:spLocks noRot="1" noChangeAspect="1" noMove="1" noResize="1" noEditPoints="1" noAdjustHandles="1" noChangeArrowheads="1" noChangeShapeType="1" noTextEdit="1"/>
              </p:cNvSpPr>
              <p:nvPr/>
            </p:nvSpPr>
            <p:spPr bwMode="auto">
              <a:xfrm>
                <a:off x="3068413" y="5736085"/>
                <a:ext cx="4536504" cy="746121"/>
              </a:xfrm>
              <a:prstGeom prst="rect">
                <a:avLst/>
              </a:prstGeom>
              <a:blipFill>
                <a:blip r:embed="rId7"/>
                <a:stretch>
                  <a:fillRect/>
                </a:stretch>
              </a:blipFill>
              <a:ln w="9525" cap="flat" cmpd="sng" algn="ctr">
                <a:solidFill>
                  <a:srgbClr val="0000FF"/>
                </a:solidFill>
                <a:prstDash val="solid"/>
                <a:miter lim="800000"/>
                <a:headEnd/>
                <a:tailEnd/>
              </a:ln>
              <a:effectLst/>
            </p:spPr>
            <p:txBody>
              <a:bodyPr/>
              <a:lstStyle/>
              <a:p>
                <a:r>
                  <a:rPr lang="pt-BR">
                    <a:noFill/>
                  </a:rPr>
                  <a:t> </a:t>
                </a:r>
              </a:p>
            </p:txBody>
          </p:sp>
        </mc:Fallback>
      </mc:AlternateContent>
    </p:spTree>
    <p:extLst>
      <p:ext uri="{BB962C8B-B14F-4D97-AF65-F5344CB8AC3E}">
        <p14:creationId xmlns:p14="http://schemas.microsoft.com/office/powerpoint/2010/main" val="166640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6"/>
          <p:cNvSpPr>
            <a:spLocks noGrp="1"/>
          </p:cNvSpPr>
          <p:nvPr>
            <p:ph type="sldNum" sz="quarter" idx="12"/>
          </p:nvPr>
        </p:nvSpPr>
        <p:spPr/>
        <p:txBody>
          <a:bodyPr/>
          <a:lstStyle/>
          <a:p>
            <a:fld id="{AB72AE3D-4579-411C-A418-7E4B0374C73D}" type="slidenum">
              <a:rPr lang="pt-BR" altLang="pt-BR"/>
              <a:pPr/>
              <a:t>26</a:t>
            </a:fld>
            <a:endParaRPr lang="pt-BR" altLang="pt-BR"/>
          </a:p>
        </p:txBody>
      </p:sp>
      <p:sp>
        <p:nvSpPr>
          <p:cNvPr id="158723" name="Rectangle 3"/>
          <p:cNvSpPr>
            <a:spLocks noGrp="1" noChangeArrowheads="1"/>
          </p:cNvSpPr>
          <p:nvPr>
            <p:ph type="title"/>
          </p:nvPr>
        </p:nvSpPr>
        <p:spPr>
          <a:noFill/>
          <a:ln/>
        </p:spPr>
        <p:txBody>
          <a:bodyPr anchor="b"/>
          <a:lstStyle/>
          <a:p>
            <a:r>
              <a:rPr lang="pt-BR" altLang="pt-BR" sz="3600" b="1" dirty="0">
                <a:latin typeface="Times New Roman" pitchFamily="18" charset="0"/>
              </a:rPr>
              <a:t>Otimização</a:t>
            </a:r>
          </a:p>
        </p:txBody>
      </p:sp>
      <p:graphicFrame>
        <p:nvGraphicFramePr>
          <p:cNvPr id="158724" name="Object 4"/>
          <p:cNvGraphicFramePr>
            <a:graphicFrameLocks noGrp="1" noChangeAspect="1"/>
          </p:cNvGraphicFramePr>
          <p:nvPr>
            <p:ph sz="half" idx="1"/>
            <p:extLst>
              <p:ext uri="{D42A27DB-BD31-4B8C-83A1-F6EECF244321}">
                <p14:modId xmlns:p14="http://schemas.microsoft.com/office/powerpoint/2010/main" val="3797713966"/>
              </p:ext>
            </p:extLst>
          </p:nvPr>
        </p:nvGraphicFramePr>
        <p:xfrm>
          <a:off x="251520" y="3068960"/>
          <a:ext cx="8820627" cy="2160240"/>
        </p:xfrm>
        <a:graphic>
          <a:graphicData uri="http://schemas.openxmlformats.org/presentationml/2006/ole">
            <mc:AlternateContent xmlns:mc="http://schemas.openxmlformats.org/markup-compatibility/2006">
              <mc:Choice xmlns:v="urn:schemas-microsoft-com:vml" Requires="v">
                <p:oleObj spid="_x0000_s952884" name="Equation" r:id="rId4" imgW="3111480" imgH="761760" progId="Equation.DSMT4">
                  <p:embed/>
                </p:oleObj>
              </mc:Choice>
              <mc:Fallback>
                <p:oleObj name="Equation" r:id="rId4" imgW="3111480" imgH="7617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068960"/>
                        <a:ext cx="8820627" cy="2160240"/>
                      </a:xfrm>
                      <a:prstGeom prst="rect">
                        <a:avLst/>
                      </a:prstGeom>
                      <a:solidFill>
                        <a:schemeClr val="accent5">
                          <a:lumMod val="90000"/>
                        </a:schemeClr>
                      </a:solidFill>
                      <a:ln>
                        <a:noFill/>
                      </a:ln>
                      <a:effectLst/>
                    </p:spPr>
                  </p:pic>
                </p:oleObj>
              </mc:Fallback>
            </mc:AlternateContent>
          </a:graphicData>
        </a:graphic>
      </p:graphicFrame>
      <p:graphicFrame>
        <p:nvGraphicFramePr>
          <p:cNvPr id="158725" name="Object 5"/>
          <p:cNvGraphicFramePr>
            <a:graphicFrameLocks noGrp="1" noChangeAspect="1"/>
          </p:cNvGraphicFramePr>
          <p:nvPr>
            <p:ph sz="half" idx="2"/>
            <p:extLst>
              <p:ext uri="{D42A27DB-BD31-4B8C-83A1-F6EECF244321}">
                <p14:modId xmlns:p14="http://schemas.microsoft.com/office/powerpoint/2010/main" val="1340211041"/>
              </p:ext>
            </p:extLst>
          </p:nvPr>
        </p:nvGraphicFramePr>
        <p:xfrm>
          <a:off x="900113" y="1655763"/>
          <a:ext cx="2484437" cy="809625"/>
        </p:xfrm>
        <a:graphic>
          <a:graphicData uri="http://schemas.openxmlformats.org/presentationml/2006/ole">
            <mc:AlternateContent xmlns:mc="http://schemas.openxmlformats.org/markup-compatibility/2006">
              <mc:Choice xmlns:v="urn:schemas-microsoft-com:vml" Requires="v">
                <p:oleObj spid="_x0000_s952885" name="Equation" r:id="rId6" imgW="583920" imgH="190440" progId="Equation.DSMT4">
                  <p:embed/>
                </p:oleObj>
              </mc:Choice>
              <mc:Fallback>
                <p:oleObj name="Equation" r:id="rId6" imgW="583920" imgH="190440" progId="Equation.DSMT4">
                  <p:embed/>
                  <p:pic>
                    <p:nvPicPr>
                      <p:cNvPr id="0" name="Object 5"/>
                      <p:cNvPicPr>
                        <a:picLocks noChangeAspect="1" noChangeArrowheads="1"/>
                      </p:cNvPicPr>
                      <p:nvPr/>
                    </p:nvPicPr>
                    <p:blipFill>
                      <a:blip r:embed="rId7"/>
                      <a:srcRect/>
                      <a:stretch>
                        <a:fillRect/>
                      </a:stretch>
                    </p:blipFill>
                    <p:spPr bwMode="auto">
                      <a:xfrm>
                        <a:off x="900113" y="1655763"/>
                        <a:ext cx="2484437" cy="809625"/>
                      </a:xfrm>
                      <a:prstGeom prst="rect">
                        <a:avLst/>
                      </a:prstGeom>
                      <a:noFill/>
                      <a:ln>
                        <a:noFill/>
                      </a:ln>
                      <a:effectLst/>
                    </p:spPr>
                  </p:pic>
                </p:oleObj>
              </mc:Fallback>
            </mc:AlternateContent>
          </a:graphicData>
        </a:graphic>
      </p:graphicFrame>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0A7E519-4F0C-4B3A-9F73-CDC5093BE1D0}" type="slidenum">
              <a:rPr lang="pt-BR" altLang="pt-BR"/>
              <a:pPr/>
              <a:t>260</a:t>
            </a:fld>
            <a:endParaRPr lang="pt-BR" altLang="pt-BR"/>
          </a:p>
        </p:txBody>
      </p:sp>
      <p:sp>
        <p:nvSpPr>
          <p:cNvPr id="439298" name="Rectangle 2"/>
          <p:cNvSpPr>
            <a:spLocks noGrp="1" noChangeArrowheads="1"/>
          </p:cNvSpPr>
          <p:nvPr>
            <p:ph type="title"/>
          </p:nvPr>
        </p:nvSpPr>
        <p:spPr>
          <a:xfrm>
            <a:off x="1239838" y="274638"/>
            <a:ext cx="7869237" cy="1143000"/>
          </a:xfrm>
          <a:noFill/>
          <a:ln/>
        </p:spPr>
        <p:txBody>
          <a:bodyPr/>
          <a:lstStyle/>
          <a:p>
            <a:r>
              <a:rPr lang="pt-BR" altLang="pt-BR" sz="4000" b="1" u="sng"/>
              <a:t>Sistema Integrador com Espaço de Estados</a:t>
            </a:r>
          </a:p>
        </p:txBody>
      </p:sp>
      <p:sp>
        <p:nvSpPr>
          <p:cNvPr id="439299"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93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93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39315" name="Object 19"/>
          <p:cNvGraphicFramePr>
            <a:graphicFrameLocks noChangeAspect="1"/>
          </p:cNvGraphicFramePr>
          <p:nvPr>
            <p:extLst>
              <p:ext uri="{D42A27DB-BD31-4B8C-83A1-F6EECF244321}">
                <p14:modId xmlns:p14="http://schemas.microsoft.com/office/powerpoint/2010/main" val="119285852"/>
              </p:ext>
            </p:extLst>
          </p:nvPr>
        </p:nvGraphicFramePr>
        <p:xfrm>
          <a:off x="72008" y="1844824"/>
          <a:ext cx="8964488" cy="876342"/>
        </p:xfrm>
        <a:graphic>
          <a:graphicData uri="http://schemas.openxmlformats.org/presentationml/2006/ole">
            <mc:AlternateContent xmlns:mc="http://schemas.openxmlformats.org/markup-compatibility/2006">
              <mc:Choice xmlns:v="urn:schemas-microsoft-com:vml" Requires="v">
                <p:oleObj spid="_x0000_s1198099" name="Equation" r:id="rId4" imgW="2844720" imgH="279360" progId="Equation.DSMT4">
                  <p:embed/>
                </p:oleObj>
              </mc:Choice>
              <mc:Fallback>
                <p:oleObj name="Equation" r:id="rId4" imgW="2844720" imgH="279360" progId="Equation.DSMT4">
                  <p:embed/>
                  <p:pic>
                    <p:nvPicPr>
                      <p:cNvPr id="0" name="Object 19"/>
                      <p:cNvPicPr>
                        <a:picLocks noChangeAspect="1" noChangeArrowheads="1"/>
                      </p:cNvPicPr>
                      <p:nvPr/>
                    </p:nvPicPr>
                    <p:blipFill>
                      <a:blip r:embed="rId5"/>
                      <a:srcRect/>
                      <a:stretch>
                        <a:fillRect/>
                      </a:stretch>
                    </p:blipFill>
                    <p:spPr bwMode="auto">
                      <a:xfrm>
                        <a:off x="72008" y="1844824"/>
                        <a:ext cx="8964488" cy="87634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39317" name="Object 21"/>
          <p:cNvGraphicFramePr>
            <a:graphicFrameLocks noChangeAspect="1"/>
          </p:cNvGraphicFramePr>
          <p:nvPr>
            <p:extLst>
              <p:ext uri="{D42A27DB-BD31-4B8C-83A1-F6EECF244321}">
                <p14:modId xmlns:p14="http://schemas.microsoft.com/office/powerpoint/2010/main" val="3470430459"/>
              </p:ext>
            </p:extLst>
          </p:nvPr>
        </p:nvGraphicFramePr>
        <p:xfrm>
          <a:off x="356" y="4581127"/>
          <a:ext cx="9055632" cy="1028587"/>
        </p:xfrm>
        <a:graphic>
          <a:graphicData uri="http://schemas.openxmlformats.org/presentationml/2006/ole">
            <mc:AlternateContent xmlns:mc="http://schemas.openxmlformats.org/markup-compatibility/2006">
              <mc:Choice xmlns:v="urn:schemas-microsoft-com:vml" Requires="v">
                <p:oleObj spid="_x0000_s1198100" name="Equation" r:id="rId6" imgW="2349360" imgH="266400" progId="Equation.DSMT4">
                  <p:embed/>
                </p:oleObj>
              </mc:Choice>
              <mc:Fallback>
                <p:oleObj name="Equation" r:id="rId6" imgW="2349360" imgH="26640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 y="4581127"/>
                        <a:ext cx="9055632" cy="102858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1"/>
          <p:cNvSpPr/>
          <p:nvPr/>
        </p:nvSpPr>
        <p:spPr>
          <a:xfrm>
            <a:off x="4840540" y="3059113"/>
            <a:ext cx="4215448" cy="1384995"/>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Quanto y aumentou</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período atual e</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anterior</a:t>
            </a:r>
          </a:p>
        </p:txBody>
      </p:sp>
      <p:sp>
        <p:nvSpPr>
          <p:cNvPr id="4" name="Retângulo de cantos arredondados 3"/>
          <p:cNvSpPr/>
          <p:nvPr/>
        </p:nvSpPr>
        <p:spPr bwMode="auto">
          <a:xfrm>
            <a:off x="3491880" y="1772816"/>
            <a:ext cx="3456384"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3516497" y="2764383"/>
            <a:ext cx="0" cy="167972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9315"/>
                                        </p:tgtEl>
                                        <p:attrNameLst>
                                          <p:attrName>style.visibility</p:attrName>
                                        </p:attrNameLst>
                                      </p:cBhvr>
                                      <p:to>
                                        <p:strVal val="visible"/>
                                      </p:to>
                                    </p:set>
                                    <p:animEffect transition="in" filter="fade">
                                      <p:cBhvr>
                                        <p:cTn id="7" dur="1000"/>
                                        <p:tgtEl>
                                          <p:spTgt spid="439315"/>
                                        </p:tgtEl>
                                      </p:cBhvr>
                                    </p:animEffect>
                                    <p:anim calcmode="lin" valueType="num">
                                      <p:cBhvr>
                                        <p:cTn id="8" dur="1000" fill="hold"/>
                                        <p:tgtEl>
                                          <p:spTgt spid="439315"/>
                                        </p:tgtEl>
                                        <p:attrNameLst>
                                          <p:attrName>ppt_x</p:attrName>
                                        </p:attrNameLst>
                                      </p:cBhvr>
                                      <p:tavLst>
                                        <p:tav tm="0">
                                          <p:val>
                                            <p:strVal val="#ppt_x"/>
                                          </p:val>
                                        </p:tav>
                                        <p:tav tm="100000">
                                          <p:val>
                                            <p:strVal val="#ppt_x"/>
                                          </p:val>
                                        </p:tav>
                                      </p:tavLst>
                                    </p:anim>
                                    <p:anim calcmode="lin" valueType="num">
                                      <p:cBhvr>
                                        <p:cTn id="9" dur="1000" fill="hold"/>
                                        <p:tgtEl>
                                          <p:spTgt spid="439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39317"/>
                                        </p:tgtEl>
                                        <p:attrNameLst>
                                          <p:attrName>style.visibility</p:attrName>
                                        </p:attrNameLst>
                                      </p:cBhvr>
                                      <p:to>
                                        <p:strVal val="visible"/>
                                      </p:to>
                                    </p:set>
                                    <p:animEffect transition="in" filter="fade">
                                      <p:cBhvr>
                                        <p:cTn id="31" dur="1000"/>
                                        <p:tgtEl>
                                          <p:spTgt spid="439317"/>
                                        </p:tgtEl>
                                      </p:cBhvr>
                                    </p:animEffect>
                                    <p:anim calcmode="lin" valueType="num">
                                      <p:cBhvr>
                                        <p:cTn id="32" dur="1000" fill="hold"/>
                                        <p:tgtEl>
                                          <p:spTgt spid="439317"/>
                                        </p:tgtEl>
                                        <p:attrNameLst>
                                          <p:attrName>ppt_x</p:attrName>
                                        </p:attrNameLst>
                                      </p:cBhvr>
                                      <p:tavLst>
                                        <p:tav tm="0">
                                          <p:val>
                                            <p:strVal val="#ppt_x"/>
                                          </p:val>
                                        </p:tav>
                                        <p:tav tm="100000">
                                          <p:val>
                                            <p:strVal val="#ppt_x"/>
                                          </p:val>
                                        </p:tav>
                                      </p:tavLst>
                                    </p:anim>
                                    <p:anim calcmode="lin" valueType="num">
                                      <p:cBhvr>
                                        <p:cTn id="33" dur="1000" fill="hold"/>
                                        <p:tgtEl>
                                          <p:spTgt spid="439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40A7E519-4F0C-4B3A-9F73-CDC5093BE1D0}" type="slidenum">
              <a:rPr lang="pt-BR" altLang="pt-BR"/>
              <a:pPr/>
              <a:t>261</a:t>
            </a:fld>
            <a:endParaRPr lang="pt-BR" altLang="pt-BR"/>
          </a:p>
        </p:txBody>
      </p:sp>
      <p:sp>
        <p:nvSpPr>
          <p:cNvPr id="439298" name="Rectangle 2"/>
          <p:cNvSpPr>
            <a:spLocks noGrp="1" noChangeArrowheads="1"/>
          </p:cNvSpPr>
          <p:nvPr>
            <p:ph type="title"/>
          </p:nvPr>
        </p:nvSpPr>
        <p:spPr>
          <a:xfrm>
            <a:off x="1239838" y="274638"/>
            <a:ext cx="7869237" cy="1143000"/>
          </a:xfrm>
          <a:noFill/>
          <a:ln/>
        </p:spPr>
        <p:txBody>
          <a:bodyPr/>
          <a:lstStyle/>
          <a:p>
            <a:r>
              <a:rPr lang="pt-BR" altLang="pt-BR" sz="4000" b="1" u="sng"/>
              <a:t>Sistema Integrador com Espaço de Estados</a:t>
            </a:r>
          </a:p>
        </p:txBody>
      </p:sp>
      <p:sp>
        <p:nvSpPr>
          <p:cNvPr id="439299"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93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393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39319" name="Object 23"/>
          <p:cNvGraphicFramePr>
            <a:graphicFrameLocks noChangeAspect="1"/>
          </p:cNvGraphicFramePr>
          <p:nvPr>
            <p:extLst>
              <p:ext uri="{D42A27DB-BD31-4B8C-83A1-F6EECF244321}">
                <p14:modId xmlns:p14="http://schemas.microsoft.com/office/powerpoint/2010/main" val="2630879178"/>
              </p:ext>
            </p:extLst>
          </p:nvPr>
        </p:nvGraphicFramePr>
        <p:xfrm>
          <a:off x="34925" y="3543300"/>
          <a:ext cx="4600575" cy="3157538"/>
        </p:xfrm>
        <a:graphic>
          <a:graphicData uri="http://schemas.openxmlformats.org/presentationml/2006/ole">
            <mc:AlternateContent xmlns:mc="http://schemas.openxmlformats.org/markup-compatibility/2006">
              <mc:Choice xmlns:v="urn:schemas-microsoft-com:vml" Requires="v">
                <p:oleObj spid="_x0000_s994983" name="Equation" r:id="rId4" imgW="1143000" imgH="787320" progId="Equation.DSMT4">
                  <p:embed/>
                </p:oleObj>
              </mc:Choice>
              <mc:Fallback>
                <p:oleObj name="Equation" r:id="rId4" imgW="1143000" imgH="787320" progId="Equation.DSMT4">
                  <p:embed/>
                  <p:pic>
                    <p:nvPicPr>
                      <p:cNvPr id="0" name=""/>
                      <p:cNvPicPr>
                        <a:picLocks noChangeAspect="1" noChangeArrowheads="1"/>
                      </p:cNvPicPr>
                      <p:nvPr/>
                    </p:nvPicPr>
                    <p:blipFill>
                      <a:blip r:embed="rId5"/>
                      <a:srcRect/>
                      <a:stretch>
                        <a:fillRect/>
                      </a:stretch>
                    </p:blipFill>
                    <p:spPr bwMode="auto">
                      <a:xfrm>
                        <a:off x="34925" y="3543300"/>
                        <a:ext cx="4600575" cy="315753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39322" name="Object 26"/>
          <p:cNvGraphicFramePr>
            <a:graphicFrameLocks noChangeAspect="1"/>
          </p:cNvGraphicFramePr>
          <p:nvPr>
            <p:extLst>
              <p:ext uri="{D42A27DB-BD31-4B8C-83A1-F6EECF244321}">
                <p14:modId xmlns:p14="http://schemas.microsoft.com/office/powerpoint/2010/main" val="2671656543"/>
              </p:ext>
            </p:extLst>
          </p:nvPr>
        </p:nvGraphicFramePr>
        <p:xfrm>
          <a:off x="4716016" y="3579903"/>
          <a:ext cx="4140721" cy="658151"/>
        </p:xfrm>
        <a:graphic>
          <a:graphicData uri="http://schemas.openxmlformats.org/presentationml/2006/ole">
            <mc:AlternateContent xmlns:mc="http://schemas.openxmlformats.org/markup-compatibility/2006">
              <mc:Choice xmlns:v="urn:schemas-microsoft-com:vml" Requires="v">
                <p:oleObj spid="_x0000_s994984" name="Equation" r:id="rId6" imgW="1777680" imgH="279360" progId="Equation.DSMT4">
                  <p:embed/>
                </p:oleObj>
              </mc:Choice>
              <mc:Fallback>
                <p:oleObj name="Equation" r:id="rId6" imgW="1777680" imgH="279360" progId="Equation.DSMT4">
                  <p:embed/>
                  <p:pic>
                    <p:nvPicPr>
                      <p:cNvPr id="0" name=""/>
                      <p:cNvPicPr>
                        <a:picLocks noChangeAspect="1" noChangeArrowheads="1"/>
                      </p:cNvPicPr>
                      <p:nvPr/>
                    </p:nvPicPr>
                    <p:blipFill>
                      <a:blip r:embed="rId7"/>
                      <a:srcRect/>
                      <a:stretch>
                        <a:fillRect/>
                      </a:stretch>
                    </p:blipFill>
                    <p:spPr bwMode="auto">
                      <a:xfrm>
                        <a:off x="4716016" y="3579903"/>
                        <a:ext cx="4140721" cy="65815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4114427215"/>
              </p:ext>
            </p:extLst>
          </p:nvPr>
        </p:nvGraphicFramePr>
        <p:xfrm>
          <a:off x="31636" y="1916832"/>
          <a:ext cx="9056688" cy="1028700"/>
        </p:xfrm>
        <a:graphic>
          <a:graphicData uri="http://schemas.openxmlformats.org/presentationml/2006/ole">
            <mc:AlternateContent xmlns:mc="http://schemas.openxmlformats.org/markup-compatibility/2006">
              <mc:Choice xmlns:v="urn:schemas-microsoft-com:vml" Requires="v">
                <p:oleObj spid="_x0000_s994985" name="Equation" r:id="rId8" imgW="2349500" imgH="266700" progId="Equation.DSMT4">
                  <p:embed/>
                </p:oleObj>
              </mc:Choice>
              <mc:Fallback>
                <p:oleObj name="Equation" r:id="rId8" imgW="2349500" imgH="2667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36" y="1916832"/>
                        <a:ext cx="9056688" cy="10287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107504" y="1988840"/>
            <a:ext cx="1944216"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de cantos arredondados 6"/>
          <p:cNvSpPr/>
          <p:nvPr/>
        </p:nvSpPr>
        <p:spPr bwMode="auto">
          <a:xfrm>
            <a:off x="2843808" y="1988840"/>
            <a:ext cx="1296144"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4572000" y="1988840"/>
            <a:ext cx="187220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10"/>
          <p:cNvSpPr/>
          <p:nvPr/>
        </p:nvSpPr>
        <p:spPr>
          <a:xfrm>
            <a:off x="4858678" y="5085184"/>
            <a:ext cx="3171060" cy="1077218"/>
          </a:xfrm>
          <a:prstGeom prst="rect">
            <a:avLst/>
          </a:prstGeom>
          <a:noFill/>
        </p:spPr>
        <p:txBody>
          <a:bodyPr wrap="none" lIns="91440" tIns="45720" rIns="91440" bIns="45720">
            <a:spAutoFit/>
          </a:bodyPr>
          <a:lstStyle/>
          <a:p>
            <a:pPr algn="ct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Definição do</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estado</a:t>
            </a:r>
          </a:p>
        </p:txBody>
      </p:sp>
      <p:sp>
        <p:nvSpPr>
          <p:cNvPr id="12" name="Retângulo de cantos arredondados 11"/>
          <p:cNvSpPr/>
          <p:nvPr/>
        </p:nvSpPr>
        <p:spPr bwMode="auto">
          <a:xfrm>
            <a:off x="5796136" y="3484042"/>
            <a:ext cx="2342162" cy="80905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12"/>
          <p:cNvSpPr/>
          <p:nvPr/>
        </p:nvSpPr>
        <p:spPr>
          <a:xfrm>
            <a:off x="6516216" y="4238054"/>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p>
        </p:txBody>
      </p:sp>
    </p:spTree>
    <p:extLst>
      <p:ext uri="{BB962C8B-B14F-4D97-AF65-F5344CB8AC3E}">
        <p14:creationId xmlns:p14="http://schemas.microsoft.com/office/powerpoint/2010/main" val="16138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39319"/>
                                        </p:tgtEl>
                                        <p:attrNameLst>
                                          <p:attrName>style.visibility</p:attrName>
                                        </p:attrNameLst>
                                      </p:cBhvr>
                                      <p:to>
                                        <p:strVal val="visible"/>
                                      </p:to>
                                    </p:set>
                                    <p:animEffect transition="in" filter="fade">
                                      <p:cBhvr>
                                        <p:cTn id="31" dur="1000"/>
                                        <p:tgtEl>
                                          <p:spTgt spid="439319"/>
                                        </p:tgtEl>
                                      </p:cBhvr>
                                    </p:animEffect>
                                    <p:anim calcmode="lin" valueType="num">
                                      <p:cBhvr>
                                        <p:cTn id="32" dur="1000" fill="hold"/>
                                        <p:tgtEl>
                                          <p:spTgt spid="439319"/>
                                        </p:tgtEl>
                                        <p:attrNameLst>
                                          <p:attrName>ppt_x</p:attrName>
                                        </p:attrNameLst>
                                      </p:cBhvr>
                                      <p:tavLst>
                                        <p:tav tm="0">
                                          <p:val>
                                            <p:strVal val="#ppt_x"/>
                                          </p:val>
                                        </p:tav>
                                        <p:tav tm="100000">
                                          <p:val>
                                            <p:strVal val="#ppt_x"/>
                                          </p:val>
                                        </p:tav>
                                      </p:tavLst>
                                    </p:anim>
                                    <p:anim calcmode="lin" valueType="num">
                                      <p:cBhvr>
                                        <p:cTn id="33" dur="1000" fill="hold"/>
                                        <p:tgtEl>
                                          <p:spTgt spid="4393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39322"/>
                                        </p:tgtEl>
                                        <p:attrNameLst>
                                          <p:attrName>style.visibility</p:attrName>
                                        </p:attrNameLst>
                                      </p:cBhvr>
                                      <p:to>
                                        <p:strVal val="visible"/>
                                      </p:to>
                                    </p:set>
                                    <p:animEffect transition="in" filter="fade">
                                      <p:cBhvr>
                                        <p:cTn id="45" dur="1000"/>
                                        <p:tgtEl>
                                          <p:spTgt spid="439322"/>
                                        </p:tgtEl>
                                      </p:cBhvr>
                                    </p:animEffect>
                                    <p:anim calcmode="lin" valueType="num">
                                      <p:cBhvr>
                                        <p:cTn id="46" dur="1000" fill="hold"/>
                                        <p:tgtEl>
                                          <p:spTgt spid="439322"/>
                                        </p:tgtEl>
                                        <p:attrNameLst>
                                          <p:attrName>ppt_x</p:attrName>
                                        </p:attrNameLst>
                                      </p:cBhvr>
                                      <p:tavLst>
                                        <p:tav tm="0">
                                          <p:val>
                                            <p:strVal val="#ppt_x"/>
                                          </p:val>
                                        </p:tav>
                                        <p:tav tm="100000">
                                          <p:val>
                                            <p:strVal val="#ppt_x"/>
                                          </p:val>
                                        </p:tav>
                                      </p:tavLst>
                                    </p:anim>
                                    <p:anim calcmode="lin" valueType="num">
                                      <p:cBhvr>
                                        <p:cTn id="47" dur="1000" fill="hold"/>
                                        <p:tgtEl>
                                          <p:spTgt spid="4393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p:bldP spid="12" grpId="0" animBg="1"/>
      <p:bldP spid="13"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4813ADD2-DBD2-4EE0-BB08-D74D55123FAA}" type="slidenum">
              <a:rPr lang="pt-BR" altLang="pt-BR"/>
              <a:pPr/>
              <a:t>262</a:t>
            </a:fld>
            <a:endParaRPr lang="pt-BR" altLang="pt-BR" dirty="0"/>
          </a:p>
        </p:txBody>
      </p:sp>
      <p:sp>
        <p:nvSpPr>
          <p:cNvPr id="441346" name="Rectangle 2"/>
          <p:cNvSpPr>
            <a:spLocks noGrp="1" noChangeArrowheads="1"/>
          </p:cNvSpPr>
          <p:nvPr>
            <p:ph type="title"/>
          </p:nvPr>
        </p:nvSpPr>
        <p:spPr>
          <a:xfrm>
            <a:off x="1239838" y="274638"/>
            <a:ext cx="7869237" cy="1143000"/>
          </a:xfrm>
          <a:noFill/>
          <a:ln/>
        </p:spPr>
        <p:txBody>
          <a:bodyPr/>
          <a:lstStyle/>
          <a:p>
            <a:r>
              <a:rPr lang="pt-BR" altLang="pt-BR" sz="4000" b="1" u="sng"/>
              <a:t>Sistema Integrador com Espaço de Estados</a:t>
            </a:r>
          </a:p>
        </p:txBody>
      </p:sp>
      <p:sp>
        <p:nvSpPr>
          <p:cNvPr id="44134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1" name="Rectangle 7"/>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2" name="Rectangle 8"/>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4" name="Rectangle 10"/>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6" name="Rectangle 12"/>
          <p:cNvSpPr>
            <a:spLocks noChangeArrowheads="1"/>
          </p:cNvSpPr>
          <p:nvPr/>
        </p:nvSpPr>
        <p:spPr bwMode="auto">
          <a:xfrm>
            <a:off x="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59" name="Rectangle 1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1362" name="Rectangle 18"/>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41361" name="Object 17"/>
          <p:cNvGraphicFramePr>
            <a:graphicFrameLocks noChangeAspect="1"/>
          </p:cNvGraphicFramePr>
          <p:nvPr>
            <p:extLst>
              <p:ext uri="{D42A27DB-BD31-4B8C-83A1-F6EECF244321}">
                <p14:modId xmlns:p14="http://schemas.microsoft.com/office/powerpoint/2010/main" val="158073135"/>
              </p:ext>
            </p:extLst>
          </p:nvPr>
        </p:nvGraphicFramePr>
        <p:xfrm>
          <a:off x="181735" y="3645024"/>
          <a:ext cx="8780537" cy="1982747"/>
        </p:xfrm>
        <a:graphic>
          <a:graphicData uri="http://schemas.openxmlformats.org/presentationml/2006/ole">
            <mc:AlternateContent xmlns:mc="http://schemas.openxmlformats.org/markup-compatibility/2006">
              <mc:Choice xmlns:v="urn:schemas-microsoft-com:vml" Requires="v">
                <p:oleObj spid="_x0000_s908875" name="Equation" r:id="rId4" imgW="3543120" imgH="799920" progId="Equation.DSMT4">
                  <p:embed/>
                </p:oleObj>
              </mc:Choice>
              <mc:Fallback>
                <p:oleObj name="Equation" r:id="rId4" imgW="3543120" imgH="799920" progId="Equation.DSMT4">
                  <p:embed/>
                  <p:pic>
                    <p:nvPicPr>
                      <p:cNvPr id="0" name="Object 17"/>
                      <p:cNvPicPr>
                        <a:picLocks noChangeAspect="1" noChangeArrowheads="1"/>
                      </p:cNvPicPr>
                      <p:nvPr/>
                    </p:nvPicPr>
                    <p:blipFill>
                      <a:blip r:embed="rId5"/>
                      <a:srcRect/>
                      <a:stretch>
                        <a:fillRect/>
                      </a:stretch>
                    </p:blipFill>
                    <p:spPr bwMode="auto">
                      <a:xfrm>
                        <a:off x="181735" y="3645024"/>
                        <a:ext cx="8780537" cy="198274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41364" name="Rectangle 20"/>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780357216"/>
              </p:ext>
            </p:extLst>
          </p:nvPr>
        </p:nvGraphicFramePr>
        <p:xfrm>
          <a:off x="0" y="1700808"/>
          <a:ext cx="9056688" cy="1028700"/>
        </p:xfrm>
        <a:graphic>
          <a:graphicData uri="http://schemas.openxmlformats.org/presentationml/2006/ole">
            <mc:AlternateContent xmlns:mc="http://schemas.openxmlformats.org/markup-compatibility/2006">
              <mc:Choice xmlns:v="urn:schemas-microsoft-com:vml" Requires="v">
                <p:oleObj spid="_x0000_s908876" name="Equation" r:id="rId6" imgW="2349500" imgH="266700" progId="Equation.DSMT4">
                  <p:embed/>
                </p:oleObj>
              </mc:Choice>
              <mc:Fallback>
                <p:oleObj name="Equation" r:id="rId6" imgW="2349500" imgH="266700" progId="Equation.DSMT4">
                  <p:embed/>
                  <p:pic>
                    <p:nvPicPr>
                      <p:cNvPr id="0" name="Obje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00808"/>
                        <a:ext cx="9056688" cy="10287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521280" y="2780928"/>
            <a:ext cx="8101449" cy="707886"/>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Notação espaço de estado</a:t>
            </a:r>
          </a:p>
        </p:txBody>
      </p:sp>
      <p:sp>
        <p:nvSpPr>
          <p:cNvPr id="4" name="Retângulo 3"/>
          <p:cNvSpPr/>
          <p:nvPr/>
        </p:nvSpPr>
        <p:spPr>
          <a:xfrm>
            <a:off x="20769" y="5890575"/>
            <a:ext cx="239681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X(k+1)</a:t>
            </a:r>
          </a:p>
        </p:txBody>
      </p:sp>
      <p:sp>
        <p:nvSpPr>
          <p:cNvPr id="5" name="Retângulo 4"/>
          <p:cNvSpPr/>
          <p:nvPr/>
        </p:nvSpPr>
        <p:spPr>
          <a:xfrm>
            <a:off x="3275856" y="5934670"/>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p>
        </p:txBody>
      </p:sp>
      <p:sp>
        <p:nvSpPr>
          <p:cNvPr id="21" name="Retângulo 20"/>
          <p:cNvSpPr/>
          <p:nvPr/>
        </p:nvSpPr>
        <p:spPr>
          <a:xfrm>
            <a:off x="4966339" y="5890046"/>
            <a:ext cx="160813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X(k)</a:t>
            </a:r>
          </a:p>
        </p:txBody>
      </p:sp>
      <p:sp>
        <p:nvSpPr>
          <p:cNvPr id="22" name="Retângulo 21"/>
          <p:cNvSpPr/>
          <p:nvPr/>
        </p:nvSpPr>
        <p:spPr>
          <a:xfrm>
            <a:off x="7164288" y="5916350"/>
            <a:ext cx="68480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1361"/>
                                        </p:tgtEl>
                                        <p:attrNameLst>
                                          <p:attrName>style.visibility</p:attrName>
                                        </p:attrNameLst>
                                      </p:cBhvr>
                                      <p:to>
                                        <p:strVal val="visible"/>
                                      </p:to>
                                    </p:set>
                                    <p:animEffect transition="in" filter="fade">
                                      <p:cBhvr>
                                        <p:cTn id="21" dur="1000"/>
                                        <p:tgtEl>
                                          <p:spTgt spid="441361"/>
                                        </p:tgtEl>
                                      </p:cBhvr>
                                    </p:animEffect>
                                    <p:anim calcmode="lin" valueType="num">
                                      <p:cBhvr>
                                        <p:cTn id="22" dur="1000" fill="hold"/>
                                        <p:tgtEl>
                                          <p:spTgt spid="441361"/>
                                        </p:tgtEl>
                                        <p:attrNameLst>
                                          <p:attrName>ppt_x</p:attrName>
                                        </p:attrNameLst>
                                      </p:cBhvr>
                                      <p:tavLst>
                                        <p:tav tm="0">
                                          <p:val>
                                            <p:strVal val="#ppt_x"/>
                                          </p:val>
                                        </p:tav>
                                        <p:tav tm="100000">
                                          <p:val>
                                            <p:strVal val="#ppt_x"/>
                                          </p:val>
                                        </p:tav>
                                      </p:tavLst>
                                    </p:anim>
                                    <p:anim calcmode="lin" valueType="num">
                                      <p:cBhvr>
                                        <p:cTn id="23" dur="1000" fill="hold"/>
                                        <p:tgtEl>
                                          <p:spTgt spid="4413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1" grpId="0"/>
      <p:bldP spid="22"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BDBF82D4-0F64-44BE-8848-37B06FA31EDC}" type="slidenum">
              <a:rPr lang="pt-BR" altLang="pt-BR"/>
              <a:pPr/>
              <a:t>263</a:t>
            </a:fld>
            <a:endParaRPr lang="pt-BR" altLang="pt-BR"/>
          </a:p>
        </p:txBody>
      </p:sp>
      <p:sp>
        <p:nvSpPr>
          <p:cNvPr id="4147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47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539552" y="2060848"/>
            <a:ext cx="7799699" cy="2554545"/>
          </a:xfrm>
          <a:prstGeom prst="rect">
            <a:avLst/>
          </a:prstGeom>
          <a:noFill/>
        </p:spPr>
        <p:txBody>
          <a:bodyPr wrap="none" lIns="91440" tIns="45720" rIns="91440" bIns="45720">
            <a:spAutoFit/>
          </a:bodyPr>
          <a:lstStyle/>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de predição</a:t>
            </a:r>
          </a:p>
          <a:p>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um sistema genérico</a:t>
            </a:r>
          </a:p>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 modelo </a:t>
            </a:r>
          </a:p>
          <a:p>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espaço de estado</a:t>
            </a:r>
          </a:p>
        </p:txBody>
      </p:sp>
    </p:spTree>
    <p:extLst>
      <p:ext uri="{BB962C8B-B14F-4D97-AF65-F5344CB8AC3E}">
        <p14:creationId xmlns:p14="http://schemas.microsoft.com/office/powerpoint/2010/main" val="420554334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3E4CB060-4B7F-4DED-ACB9-E35D4A3476F9}" type="slidenum">
              <a:rPr lang="pt-BR" altLang="pt-BR"/>
              <a:pPr/>
              <a:t>264</a:t>
            </a:fld>
            <a:endParaRPr lang="pt-BR" altLang="pt-BR"/>
          </a:p>
        </p:txBody>
      </p:sp>
      <p:sp>
        <p:nvSpPr>
          <p:cNvPr id="445442"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544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54" name="Rectangle 14"/>
          <p:cNvSpPr>
            <a:spLocks noChangeArrowheads="1"/>
          </p:cNvSpPr>
          <p:nvPr/>
        </p:nvSpPr>
        <p:spPr bwMode="auto">
          <a:xfrm>
            <a:off x="457200" y="1484313"/>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o instante 1</a:t>
            </a:r>
          </a:p>
        </p:txBody>
      </p:sp>
      <p:graphicFrame>
        <p:nvGraphicFramePr>
          <p:cNvPr id="445459" name="Object 19"/>
          <p:cNvGraphicFramePr>
            <a:graphicFrameLocks noChangeAspect="1"/>
          </p:cNvGraphicFramePr>
          <p:nvPr/>
        </p:nvGraphicFramePr>
        <p:xfrm>
          <a:off x="2411413" y="2060575"/>
          <a:ext cx="4321175" cy="650875"/>
        </p:xfrm>
        <a:graphic>
          <a:graphicData uri="http://schemas.openxmlformats.org/presentationml/2006/ole">
            <mc:AlternateContent xmlns:mc="http://schemas.openxmlformats.org/markup-compatibility/2006">
              <mc:Choice xmlns:v="urn:schemas-microsoft-com:vml" Requires="v">
                <p:oleObj spid="_x0000_s1058477" name="Equation" r:id="rId4" imgW="1701720" imgH="253800" progId="Equation.DSMT4">
                  <p:embed/>
                </p:oleObj>
              </mc:Choice>
              <mc:Fallback>
                <p:oleObj name="Equation" r:id="rId4" imgW="1701720" imgH="2538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060575"/>
                        <a:ext cx="4321175" cy="6508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60" name="Rectangle 20"/>
          <p:cNvSpPr>
            <a:spLocks noChangeArrowheads="1"/>
          </p:cNvSpPr>
          <p:nvPr/>
        </p:nvSpPr>
        <p:spPr bwMode="auto">
          <a:xfrm>
            <a:off x="468313" y="385921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o instante 2</a:t>
            </a:r>
          </a:p>
        </p:txBody>
      </p:sp>
      <p:graphicFrame>
        <p:nvGraphicFramePr>
          <p:cNvPr id="445463" name="Object 23"/>
          <p:cNvGraphicFramePr>
            <a:graphicFrameLocks noChangeAspect="1"/>
          </p:cNvGraphicFramePr>
          <p:nvPr/>
        </p:nvGraphicFramePr>
        <p:xfrm>
          <a:off x="1625600" y="4506913"/>
          <a:ext cx="5319713" cy="650875"/>
        </p:xfrm>
        <a:graphic>
          <a:graphicData uri="http://schemas.openxmlformats.org/presentationml/2006/ole">
            <mc:AlternateContent xmlns:mc="http://schemas.openxmlformats.org/markup-compatibility/2006">
              <mc:Choice xmlns:v="urn:schemas-microsoft-com:vml" Requires="v">
                <p:oleObj spid="_x0000_s1058478" name="Equation" r:id="rId6" imgW="2095200" imgH="253800" progId="Equation.DSMT4">
                  <p:embed/>
                </p:oleObj>
              </mc:Choice>
              <mc:Fallback>
                <p:oleObj name="Equation" r:id="rId6" imgW="2095200" imgH="25380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600" y="4506913"/>
                        <a:ext cx="5319713" cy="6508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5466" name="Object 26"/>
          <p:cNvGraphicFramePr>
            <a:graphicFrameLocks noChangeAspect="1"/>
          </p:cNvGraphicFramePr>
          <p:nvPr/>
        </p:nvGraphicFramePr>
        <p:xfrm>
          <a:off x="3425825" y="2924175"/>
          <a:ext cx="2289175" cy="650875"/>
        </p:xfrm>
        <a:graphic>
          <a:graphicData uri="http://schemas.openxmlformats.org/presentationml/2006/ole">
            <mc:AlternateContent xmlns:mc="http://schemas.openxmlformats.org/markup-compatibility/2006">
              <mc:Choice xmlns:v="urn:schemas-microsoft-com:vml" Requires="v">
                <p:oleObj spid="_x0000_s1058479" name="Equation" r:id="rId8" imgW="901440" imgH="253800" progId="Equation.DSMT4">
                  <p:embed/>
                </p:oleObj>
              </mc:Choice>
              <mc:Fallback>
                <p:oleObj name="Equation" r:id="rId8" imgW="901440" imgH="253800"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825" y="2924175"/>
                        <a:ext cx="2289175" cy="6508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5469" name="Object 29"/>
          <p:cNvGraphicFramePr>
            <a:graphicFrameLocks noChangeAspect="1"/>
          </p:cNvGraphicFramePr>
          <p:nvPr>
            <p:extLst>
              <p:ext uri="{D42A27DB-BD31-4B8C-83A1-F6EECF244321}">
                <p14:modId xmlns:p14="http://schemas.microsoft.com/office/powerpoint/2010/main" val="3195656013"/>
              </p:ext>
            </p:extLst>
          </p:nvPr>
        </p:nvGraphicFramePr>
        <p:xfrm>
          <a:off x="468313" y="5949280"/>
          <a:ext cx="7092950" cy="715963"/>
        </p:xfrm>
        <a:graphic>
          <a:graphicData uri="http://schemas.openxmlformats.org/presentationml/2006/ole">
            <mc:AlternateContent xmlns:mc="http://schemas.openxmlformats.org/markup-compatibility/2006">
              <mc:Choice xmlns:v="urn:schemas-microsoft-com:vml" Requires="v">
                <p:oleObj spid="_x0000_s1058480" name="Equation" r:id="rId10" imgW="2793960" imgH="279360" progId="Equation.DSMT4">
                  <p:embed/>
                </p:oleObj>
              </mc:Choice>
              <mc:Fallback>
                <p:oleObj name="Equation" r:id="rId10" imgW="2793960" imgH="27936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5949280"/>
                        <a:ext cx="7092950" cy="7159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de cantos arredondados 1"/>
          <p:cNvSpPr/>
          <p:nvPr/>
        </p:nvSpPr>
        <p:spPr bwMode="auto">
          <a:xfrm>
            <a:off x="3563888" y="4437112"/>
            <a:ext cx="1296144"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840501515"/>
              </p:ext>
            </p:extLst>
          </p:nvPr>
        </p:nvGraphicFramePr>
        <p:xfrm>
          <a:off x="5004048" y="5229200"/>
          <a:ext cx="3061543" cy="461144"/>
        </p:xfrm>
        <a:graphic>
          <a:graphicData uri="http://schemas.openxmlformats.org/presentationml/2006/ole">
            <mc:AlternateContent xmlns:mc="http://schemas.openxmlformats.org/markup-compatibility/2006">
              <mc:Choice xmlns:v="urn:schemas-microsoft-com:vml" Requires="v">
                <p:oleObj spid="_x0000_s1058481" name="Equation" r:id="rId12" imgW="1701800" imgH="254000" progId="Equation.DSMT4">
                  <p:embed/>
                </p:oleObj>
              </mc:Choice>
              <mc:Fallback>
                <p:oleObj name="Equation" r:id="rId12" imgW="1701800" imgH="2540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5229200"/>
                        <a:ext cx="3061543" cy="46114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5" name="Conector de seta reta 4"/>
          <p:cNvCxnSpPr>
            <a:stCxn id="2" idx="2"/>
          </p:cNvCxnSpPr>
          <p:nvPr/>
        </p:nvCxnSpPr>
        <p:spPr bwMode="auto">
          <a:xfrm>
            <a:off x="4211960" y="5229200"/>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2699792" y="5949280"/>
            <a:ext cx="2664296"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5454"/>
                                        </p:tgtEl>
                                        <p:attrNameLst>
                                          <p:attrName>style.visibility</p:attrName>
                                        </p:attrNameLst>
                                      </p:cBhvr>
                                      <p:to>
                                        <p:strVal val="visible"/>
                                      </p:to>
                                    </p:set>
                                    <p:animEffect transition="in" filter="fade">
                                      <p:cBhvr>
                                        <p:cTn id="7" dur="1000"/>
                                        <p:tgtEl>
                                          <p:spTgt spid="445454"/>
                                        </p:tgtEl>
                                      </p:cBhvr>
                                    </p:animEffect>
                                    <p:anim calcmode="lin" valueType="num">
                                      <p:cBhvr>
                                        <p:cTn id="8" dur="1000" fill="hold"/>
                                        <p:tgtEl>
                                          <p:spTgt spid="445454"/>
                                        </p:tgtEl>
                                        <p:attrNameLst>
                                          <p:attrName>ppt_x</p:attrName>
                                        </p:attrNameLst>
                                      </p:cBhvr>
                                      <p:tavLst>
                                        <p:tav tm="0">
                                          <p:val>
                                            <p:strVal val="#ppt_x"/>
                                          </p:val>
                                        </p:tav>
                                        <p:tav tm="100000">
                                          <p:val>
                                            <p:strVal val="#ppt_x"/>
                                          </p:val>
                                        </p:tav>
                                      </p:tavLst>
                                    </p:anim>
                                    <p:anim calcmode="lin" valueType="num">
                                      <p:cBhvr>
                                        <p:cTn id="9" dur="1000" fill="hold"/>
                                        <p:tgtEl>
                                          <p:spTgt spid="4454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5459"/>
                                        </p:tgtEl>
                                        <p:attrNameLst>
                                          <p:attrName>style.visibility</p:attrName>
                                        </p:attrNameLst>
                                      </p:cBhvr>
                                      <p:to>
                                        <p:strVal val="visible"/>
                                      </p:to>
                                    </p:set>
                                    <p:animEffect transition="in" filter="fade">
                                      <p:cBhvr>
                                        <p:cTn id="14" dur="1000"/>
                                        <p:tgtEl>
                                          <p:spTgt spid="445459"/>
                                        </p:tgtEl>
                                      </p:cBhvr>
                                    </p:animEffect>
                                    <p:anim calcmode="lin" valueType="num">
                                      <p:cBhvr>
                                        <p:cTn id="15" dur="1000" fill="hold"/>
                                        <p:tgtEl>
                                          <p:spTgt spid="445459"/>
                                        </p:tgtEl>
                                        <p:attrNameLst>
                                          <p:attrName>ppt_x</p:attrName>
                                        </p:attrNameLst>
                                      </p:cBhvr>
                                      <p:tavLst>
                                        <p:tav tm="0">
                                          <p:val>
                                            <p:strVal val="#ppt_x"/>
                                          </p:val>
                                        </p:tav>
                                        <p:tav tm="100000">
                                          <p:val>
                                            <p:strVal val="#ppt_x"/>
                                          </p:val>
                                        </p:tav>
                                      </p:tavLst>
                                    </p:anim>
                                    <p:anim calcmode="lin" valueType="num">
                                      <p:cBhvr>
                                        <p:cTn id="16" dur="1000" fill="hold"/>
                                        <p:tgtEl>
                                          <p:spTgt spid="4454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5466"/>
                                        </p:tgtEl>
                                        <p:attrNameLst>
                                          <p:attrName>style.visibility</p:attrName>
                                        </p:attrNameLst>
                                      </p:cBhvr>
                                      <p:to>
                                        <p:strVal val="visible"/>
                                      </p:to>
                                    </p:set>
                                    <p:animEffect transition="in" filter="fade">
                                      <p:cBhvr>
                                        <p:cTn id="21" dur="1000"/>
                                        <p:tgtEl>
                                          <p:spTgt spid="445466"/>
                                        </p:tgtEl>
                                      </p:cBhvr>
                                    </p:animEffect>
                                    <p:anim calcmode="lin" valueType="num">
                                      <p:cBhvr>
                                        <p:cTn id="22" dur="1000" fill="hold"/>
                                        <p:tgtEl>
                                          <p:spTgt spid="445466"/>
                                        </p:tgtEl>
                                        <p:attrNameLst>
                                          <p:attrName>ppt_x</p:attrName>
                                        </p:attrNameLst>
                                      </p:cBhvr>
                                      <p:tavLst>
                                        <p:tav tm="0">
                                          <p:val>
                                            <p:strVal val="#ppt_x"/>
                                          </p:val>
                                        </p:tav>
                                        <p:tav tm="100000">
                                          <p:val>
                                            <p:strVal val="#ppt_x"/>
                                          </p:val>
                                        </p:tav>
                                      </p:tavLst>
                                    </p:anim>
                                    <p:anim calcmode="lin" valueType="num">
                                      <p:cBhvr>
                                        <p:cTn id="23" dur="1000" fill="hold"/>
                                        <p:tgtEl>
                                          <p:spTgt spid="4454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45460"/>
                                        </p:tgtEl>
                                        <p:attrNameLst>
                                          <p:attrName>style.visibility</p:attrName>
                                        </p:attrNameLst>
                                      </p:cBhvr>
                                      <p:to>
                                        <p:strVal val="visible"/>
                                      </p:to>
                                    </p:set>
                                    <p:animEffect transition="in" filter="fade">
                                      <p:cBhvr>
                                        <p:cTn id="28" dur="1000"/>
                                        <p:tgtEl>
                                          <p:spTgt spid="445460"/>
                                        </p:tgtEl>
                                      </p:cBhvr>
                                    </p:animEffect>
                                    <p:anim calcmode="lin" valueType="num">
                                      <p:cBhvr>
                                        <p:cTn id="29" dur="1000" fill="hold"/>
                                        <p:tgtEl>
                                          <p:spTgt spid="445460"/>
                                        </p:tgtEl>
                                        <p:attrNameLst>
                                          <p:attrName>ppt_x</p:attrName>
                                        </p:attrNameLst>
                                      </p:cBhvr>
                                      <p:tavLst>
                                        <p:tav tm="0">
                                          <p:val>
                                            <p:strVal val="#ppt_x"/>
                                          </p:val>
                                        </p:tav>
                                        <p:tav tm="100000">
                                          <p:val>
                                            <p:strVal val="#ppt_x"/>
                                          </p:val>
                                        </p:tav>
                                      </p:tavLst>
                                    </p:anim>
                                    <p:anim calcmode="lin" valueType="num">
                                      <p:cBhvr>
                                        <p:cTn id="30" dur="1000" fill="hold"/>
                                        <p:tgtEl>
                                          <p:spTgt spid="44546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45463"/>
                                        </p:tgtEl>
                                        <p:attrNameLst>
                                          <p:attrName>style.visibility</p:attrName>
                                        </p:attrNameLst>
                                      </p:cBhvr>
                                      <p:to>
                                        <p:strVal val="visible"/>
                                      </p:to>
                                    </p:set>
                                    <p:animEffect transition="in" filter="fade">
                                      <p:cBhvr>
                                        <p:cTn id="35" dur="1000"/>
                                        <p:tgtEl>
                                          <p:spTgt spid="445463"/>
                                        </p:tgtEl>
                                      </p:cBhvr>
                                    </p:animEffect>
                                    <p:anim calcmode="lin" valueType="num">
                                      <p:cBhvr>
                                        <p:cTn id="36" dur="1000" fill="hold"/>
                                        <p:tgtEl>
                                          <p:spTgt spid="445463"/>
                                        </p:tgtEl>
                                        <p:attrNameLst>
                                          <p:attrName>ppt_x</p:attrName>
                                        </p:attrNameLst>
                                      </p:cBhvr>
                                      <p:tavLst>
                                        <p:tav tm="0">
                                          <p:val>
                                            <p:strVal val="#ppt_x"/>
                                          </p:val>
                                        </p:tav>
                                        <p:tav tm="100000">
                                          <p:val>
                                            <p:strVal val="#ppt_x"/>
                                          </p:val>
                                        </p:tav>
                                      </p:tavLst>
                                    </p:anim>
                                    <p:anim calcmode="lin" valueType="num">
                                      <p:cBhvr>
                                        <p:cTn id="37" dur="1000" fill="hold"/>
                                        <p:tgtEl>
                                          <p:spTgt spid="44546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45469"/>
                                        </p:tgtEl>
                                        <p:attrNameLst>
                                          <p:attrName>style.visibility</p:attrName>
                                        </p:attrNameLst>
                                      </p:cBhvr>
                                      <p:to>
                                        <p:strVal val="visible"/>
                                      </p:to>
                                    </p:set>
                                    <p:animEffect transition="in" filter="fade">
                                      <p:cBhvr>
                                        <p:cTn id="59" dur="1000"/>
                                        <p:tgtEl>
                                          <p:spTgt spid="445469"/>
                                        </p:tgtEl>
                                      </p:cBhvr>
                                    </p:animEffect>
                                    <p:anim calcmode="lin" valueType="num">
                                      <p:cBhvr>
                                        <p:cTn id="60" dur="1000" fill="hold"/>
                                        <p:tgtEl>
                                          <p:spTgt spid="445469"/>
                                        </p:tgtEl>
                                        <p:attrNameLst>
                                          <p:attrName>ppt_x</p:attrName>
                                        </p:attrNameLst>
                                      </p:cBhvr>
                                      <p:tavLst>
                                        <p:tav tm="0">
                                          <p:val>
                                            <p:strVal val="#ppt_x"/>
                                          </p:val>
                                        </p:tav>
                                        <p:tav tm="100000">
                                          <p:val>
                                            <p:strVal val="#ppt_x"/>
                                          </p:val>
                                        </p:tav>
                                      </p:tavLst>
                                    </p:anim>
                                    <p:anim calcmode="lin" valueType="num">
                                      <p:cBhvr>
                                        <p:cTn id="61" dur="1000" fill="hold"/>
                                        <p:tgtEl>
                                          <p:spTgt spid="44546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4" grpId="0"/>
      <p:bldP spid="445460" grpId="0"/>
      <p:bldP spid="2" grpId="0" animBg="1"/>
      <p:bldP spid="6"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A4F297BD-B9F3-4B4A-8BD3-F79DEC6AB6B7}" type="slidenum">
              <a:rPr lang="pt-BR" altLang="pt-BR"/>
              <a:pPr/>
              <a:t>265</a:t>
            </a:fld>
            <a:endParaRPr lang="pt-BR" altLang="pt-BR"/>
          </a:p>
        </p:txBody>
      </p:sp>
      <p:sp>
        <p:nvSpPr>
          <p:cNvPr id="447490"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74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74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47507" name="Object 19"/>
          <p:cNvGraphicFramePr>
            <a:graphicFrameLocks noChangeAspect="1"/>
          </p:cNvGraphicFramePr>
          <p:nvPr>
            <p:extLst>
              <p:ext uri="{D42A27DB-BD31-4B8C-83A1-F6EECF244321}">
                <p14:modId xmlns:p14="http://schemas.microsoft.com/office/powerpoint/2010/main" val="861351635"/>
              </p:ext>
            </p:extLst>
          </p:nvPr>
        </p:nvGraphicFramePr>
        <p:xfrm>
          <a:off x="169346" y="4426979"/>
          <a:ext cx="8795142" cy="874229"/>
        </p:xfrm>
        <a:graphic>
          <a:graphicData uri="http://schemas.openxmlformats.org/presentationml/2006/ole">
            <mc:AlternateContent xmlns:mc="http://schemas.openxmlformats.org/markup-compatibility/2006">
              <mc:Choice xmlns:v="urn:schemas-microsoft-com:vml" Requires="v">
                <p:oleObj spid="_x0000_s1192990" name="Equation" r:id="rId4" imgW="2705040" imgH="266400" progId="Equation.DSMT4">
                  <p:embed/>
                </p:oleObj>
              </mc:Choice>
              <mc:Fallback>
                <p:oleObj name="Equation" r:id="rId4" imgW="2705040" imgH="2664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46" y="4426979"/>
                        <a:ext cx="8795142" cy="87422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406278537"/>
              </p:ext>
            </p:extLst>
          </p:nvPr>
        </p:nvGraphicFramePr>
        <p:xfrm>
          <a:off x="683568" y="1945051"/>
          <a:ext cx="8280920" cy="835877"/>
        </p:xfrm>
        <a:graphic>
          <a:graphicData uri="http://schemas.openxmlformats.org/presentationml/2006/ole">
            <mc:AlternateContent xmlns:mc="http://schemas.openxmlformats.org/markup-compatibility/2006">
              <mc:Choice xmlns:v="urn:schemas-microsoft-com:vml" Requires="v">
                <p:oleObj spid="_x0000_s1192991" name="Equation" r:id="rId6" imgW="2794000" imgH="279400" progId="Equation.DSMT4">
                  <p:embed/>
                </p:oleObj>
              </mc:Choice>
              <mc:Fallback>
                <p:oleObj name="Equation" r:id="rId6" imgW="2794000" imgH="2794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945051"/>
                        <a:ext cx="8280920" cy="83587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2699792" y="1787203"/>
            <a:ext cx="3888432" cy="106573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4644008" y="2852936"/>
            <a:ext cx="0" cy="165618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de cantos arredondados 7"/>
          <p:cNvSpPr/>
          <p:nvPr/>
        </p:nvSpPr>
        <p:spPr bwMode="auto">
          <a:xfrm>
            <a:off x="2339752" y="4293096"/>
            <a:ext cx="1656184"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4283968" y="4365104"/>
            <a:ext cx="2016224" cy="9997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6695879" y="4448619"/>
            <a:ext cx="396401" cy="91621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47507"/>
                                        </p:tgtEl>
                                        <p:attrNameLst>
                                          <p:attrName>style.visibility</p:attrName>
                                        </p:attrNameLst>
                                      </p:cBhvr>
                                      <p:to>
                                        <p:strVal val="visible"/>
                                      </p:to>
                                    </p:set>
                                    <p:animEffect transition="in" filter="fade">
                                      <p:cBhvr>
                                        <p:cTn id="24" dur="1000"/>
                                        <p:tgtEl>
                                          <p:spTgt spid="447507"/>
                                        </p:tgtEl>
                                      </p:cBhvr>
                                    </p:animEffect>
                                    <p:anim calcmode="lin" valueType="num">
                                      <p:cBhvr>
                                        <p:cTn id="25" dur="1000" fill="hold"/>
                                        <p:tgtEl>
                                          <p:spTgt spid="447507"/>
                                        </p:tgtEl>
                                        <p:attrNameLst>
                                          <p:attrName>ppt_x</p:attrName>
                                        </p:attrNameLst>
                                      </p:cBhvr>
                                      <p:tavLst>
                                        <p:tav tm="0">
                                          <p:val>
                                            <p:strVal val="#ppt_x"/>
                                          </p:val>
                                        </p:tav>
                                        <p:tav tm="100000">
                                          <p:val>
                                            <p:strVal val="#ppt_x"/>
                                          </p:val>
                                        </p:tav>
                                      </p:tavLst>
                                    </p:anim>
                                    <p:anim calcmode="lin" valueType="num">
                                      <p:cBhvr>
                                        <p:cTn id="26" dur="1000" fill="hold"/>
                                        <p:tgtEl>
                                          <p:spTgt spid="44750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0" grpId="0" animBg="1"/>
      <p:bldP spid="21"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A4F297BD-B9F3-4B4A-8BD3-F79DEC6AB6B7}" type="slidenum">
              <a:rPr lang="pt-BR" altLang="pt-BR"/>
              <a:pPr/>
              <a:t>266</a:t>
            </a:fld>
            <a:endParaRPr lang="pt-BR" altLang="pt-BR"/>
          </a:p>
        </p:txBody>
      </p:sp>
      <p:sp>
        <p:nvSpPr>
          <p:cNvPr id="447490"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74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74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47510" name="Object 22"/>
          <p:cNvGraphicFramePr>
            <a:graphicFrameLocks noChangeAspect="1"/>
          </p:cNvGraphicFramePr>
          <p:nvPr>
            <p:extLst>
              <p:ext uri="{D42A27DB-BD31-4B8C-83A1-F6EECF244321}">
                <p14:modId xmlns:p14="http://schemas.microsoft.com/office/powerpoint/2010/main" val="926394240"/>
              </p:ext>
            </p:extLst>
          </p:nvPr>
        </p:nvGraphicFramePr>
        <p:xfrm>
          <a:off x="611560" y="1628800"/>
          <a:ext cx="5472608" cy="1051931"/>
        </p:xfrm>
        <a:graphic>
          <a:graphicData uri="http://schemas.openxmlformats.org/presentationml/2006/ole">
            <mc:AlternateContent xmlns:mc="http://schemas.openxmlformats.org/markup-compatibility/2006">
              <mc:Choice xmlns:v="urn:schemas-microsoft-com:vml" Requires="v">
                <p:oleObj spid="_x0000_s1157310" name="Equation" r:id="rId4" imgW="1333440" imgH="253800" progId="Equation.DSMT4">
                  <p:embed/>
                </p:oleObj>
              </mc:Choice>
              <mc:Fallback>
                <p:oleObj name="Equation" r:id="rId4" imgW="133344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628800"/>
                        <a:ext cx="5472608" cy="105193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3" name="Object 25"/>
          <p:cNvGraphicFramePr>
            <a:graphicFrameLocks noChangeAspect="1"/>
          </p:cNvGraphicFramePr>
          <p:nvPr>
            <p:extLst>
              <p:ext uri="{D42A27DB-BD31-4B8C-83A1-F6EECF244321}">
                <p14:modId xmlns:p14="http://schemas.microsoft.com/office/powerpoint/2010/main" val="872568954"/>
              </p:ext>
            </p:extLst>
          </p:nvPr>
        </p:nvGraphicFramePr>
        <p:xfrm>
          <a:off x="251520" y="3933056"/>
          <a:ext cx="8712968" cy="901910"/>
        </p:xfrm>
        <a:graphic>
          <a:graphicData uri="http://schemas.openxmlformats.org/presentationml/2006/ole">
            <mc:AlternateContent xmlns:mc="http://schemas.openxmlformats.org/markup-compatibility/2006">
              <mc:Choice xmlns:v="urn:schemas-microsoft-com:vml" Requires="v">
                <p:oleObj spid="_x0000_s1157311" name="Equation" r:id="rId6" imgW="2971800" imgH="304560" progId="Equation.DSMT4">
                  <p:embed/>
                </p:oleObj>
              </mc:Choice>
              <mc:Fallback>
                <p:oleObj name="Equation" r:id="rId6" imgW="297180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933056"/>
                        <a:ext cx="8712968" cy="90191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6" name="Object 28"/>
          <p:cNvGraphicFramePr>
            <a:graphicFrameLocks noChangeAspect="1"/>
          </p:cNvGraphicFramePr>
          <p:nvPr>
            <p:extLst>
              <p:ext uri="{D42A27DB-BD31-4B8C-83A1-F6EECF244321}">
                <p14:modId xmlns:p14="http://schemas.microsoft.com/office/powerpoint/2010/main" val="708447688"/>
              </p:ext>
            </p:extLst>
          </p:nvPr>
        </p:nvGraphicFramePr>
        <p:xfrm>
          <a:off x="56428" y="5013176"/>
          <a:ext cx="8980068" cy="792088"/>
        </p:xfrm>
        <a:graphic>
          <a:graphicData uri="http://schemas.openxmlformats.org/presentationml/2006/ole">
            <mc:AlternateContent xmlns:mc="http://schemas.openxmlformats.org/markup-compatibility/2006">
              <mc:Choice xmlns:v="urn:schemas-microsoft-com:vml" Requires="v">
                <p:oleObj spid="_x0000_s1157312" name="Equation" r:id="rId8" imgW="3047760" imgH="266400" progId="Equation.DSMT4">
                  <p:embed/>
                </p:oleObj>
              </mc:Choice>
              <mc:Fallback>
                <p:oleObj name="Equation" r:id="rId8" imgW="3047760" imgH="26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28" y="5013176"/>
                        <a:ext cx="8980068" cy="7920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4166440292"/>
              </p:ext>
            </p:extLst>
          </p:nvPr>
        </p:nvGraphicFramePr>
        <p:xfrm>
          <a:off x="2483768" y="2924944"/>
          <a:ext cx="6520381" cy="648072"/>
        </p:xfrm>
        <a:graphic>
          <a:graphicData uri="http://schemas.openxmlformats.org/presentationml/2006/ole">
            <mc:AlternateContent xmlns:mc="http://schemas.openxmlformats.org/markup-compatibility/2006">
              <mc:Choice xmlns:v="urn:schemas-microsoft-com:vml" Requires="v">
                <p:oleObj spid="_x0000_s1157313" name="Equation" r:id="rId10" imgW="2705100" imgH="266700" progId="Equation.DSMT4">
                  <p:embed/>
                </p:oleObj>
              </mc:Choice>
              <mc:Fallback>
                <p:oleObj name="Equation" r:id="rId10" imgW="27051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68" y="2924944"/>
                        <a:ext cx="6520381" cy="64807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3851920" y="1556792"/>
            <a:ext cx="2304256"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4" idx="2"/>
          </p:cNvCxnSpPr>
          <p:nvPr/>
        </p:nvCxnSpPr>
        <p:spPr bwMode="auto">
          <a:xfrm>
            <a:off x="5004048" y="2708920"/>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p:nvPr/>
        </p:nvCxnSpPr>
        <p:spPr bwMode="auto">
          <a:xfrm>
            <a:off x="4427984" y="2708920"/>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2843808" y="4077072"/>
            <a:ext cx="590465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979712" y="5013176"/>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Retângulo de cantos arredondados 14"/>
          <p:cNvSpPr/>
          <p:nvPr/>
        </p:nvSpPr>
        <p:spPr bwMode="auto">
          <a:xfrm>
            <a:off x="4139952" y="5013176"/>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6" name="Retângulo de cantos arredondados 15"/>
          <p:cNvSpPr/>
          <p:nvPr/>
        </p:nvSpPr>
        <p:spPr bwMode="auto">
          <a:xfrm>
            <a:off x="6588224" y="5013176"/>
            <a:ext cx="72008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996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7510"/>
                                        </p:tgtEl>
                                        <p:attrNameLst>
                                          <p:attrName>style.visibility</p:attrName>
                                        </p:attrNameLst>
                                      </p:cBhvr>
                                      <p:to>
                                        <p:strVal val="visible"/>
                                      </p:to>
                                    </p:set>
                                    <p:animEffect transition="in" filter="fade">
                                      <p:cBhvr>
                                        <p:cTn id="7" dur="1000"/>
                                        <p:tgtEl>
                                          <p:spTgt spid="447510"/>
                                        </p:tgtEl>
                                      </p:cBhvr>
                                    </p:animEffect>
                                    <p:anim calcmode="lin" valueType="num">
                                      <p:cBhvr>
                                        <p:cTn id="8" dur="1000" fill="hold"/>
                                        <p:tgtEl>
                                          <p:spTgt spid="447510"/>
                                        </p:tgtEl>
                                        <p:attrNameLst>
                                          <p:attrName>ppt_x</p:attrName>
                                        </p:attrNameLst>
                                      </p:cBhvr>
                                      <p:tavLst>
                                        <p:tav tm="0">
                                          <p:val>
                                            <p:strVal val="#ppt_x"/>
                                          </p:val>
                                        </p:tav>
                                        <p:tav tm="100000">
                                          <p:val>
                                            <p:strVal val="#ppt_x"/>
                                          </p:val>
                                        </p:tav>
                                      </p:tavLst>
                                    </p:anim>
                                    <p:anim calcmode="lin" valueType="num">
                                      <p:cBhvr>
                                        <p:cTn id="9" dur="1000" fill="hold"/>
                                        <p:tgtEl>
                                          <p:spTgt spid="4475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7513"/>
                                        </p:tgtEl>
                                        <p:attrNameLst>
                                          <p:attrName>style.visibility</p:attrName>
                                        </p:attrNameLst>
                                      </p:cBhvr>
                                      <p:to>
                                        <p:strVal val="visible"/>
                                      </p:to>
                                    </p:set>
                                    <p:animEffect transition="in" filter="fade">
                                      <p:cBhvr>
                                        <p:cTn id="36" dur="1000"/>
                                        <p:tgtEl>
                                          <p:spTgt spid="447513"/>
                                        </p:tgtEl>
                                      </p:cBhvr>
                                    </p:animEffect>
                                    <p:anim calcmode="lin" valueType="num">
                                      <p:cBhvr>
                                        <p:cTn id="37" dur="1000" fill="hold"/>
                                        <p:tgtEl>
                                          <p:spTgt spid="447513"/>
                                        </p:tgtEl>
                                        <p:attrNameLst>
                                          <p:attrName>ppt_x</p:attrName>
                                        </p:attrNameLst>
                                      </p:cBhvr>
                                      <p:tavLst>
                                        <p:tav tm="0">
                                          <p:val>
                                            <p:strVal val="#ppt_x"/>
                                          </p:val>
                                        </p:tav>
                                        <p:tav tm="100000">
                                          <p:val>
                                            <p:strVal val="#ppt_x"/>
                                          </p:val>
                                        </p:tav>
                                      </p:tavLst>
                                    </p:anim>
                                    <p:anim calcmode="lin" valueType="num">
                                      <p:cBhvr>
                                        <p:cTn id="38" dur="1000" fill="hold"/>
                                        <p:tgtEl>
                                          <p:spTgt spid="4475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447516"/>
                                        </p:tgtEl>
                                        <p:attrNameLst>
                                          <p:attrName>style.visibility</p:attrName>
                                        </p:attrNameLst>
                                      </p:cBhvr>
                                      <p:to>
                                        <p:strVal val="visible"/>
                                      </p:to>
                                    </p:set>
                                    <p:animEffect transition="in" filter="fade">
                                      <p:cBhvr>
                                        <p:cTn id="47" dur="1000"/>
                                        <p:tgtEl>
                                          <p:spTgt spid="447516"/>
                                        </p:tgtEl>
                                      </p:cBhvr>
                                    </p:animEffect>
                                    <p:anim calcmode="lin" valueType="num">
                                      <p:cBhvr>
                                        <p:cTn id="48" dur="1000" fill="hold"/>
                                        <p:tgtEl>
                                          <p:spTgt spid="447516"/>
                                        </p:tgtEl>
                                        <p:attrNameLst>
                                          <p:attrName>ppt_x</p:attrName>
                                        </p:attrNameLst>
                                      </p:cBhvr>
                                      <p:tavLst>
                                        <p:tav tm="0">
                                          <p:val>
                                            <p:strVal val="#ppt_x"/>
                                          </p:val>
                                        </p:tav>
                                        <p:tav tm="100000">
                                          <p:val>
                                            <p:strVal val="#ppt_x"/>
                                          </p:val>
                                        </p:tav>
                                      </p:tavLst>
                                    </p:anim>
                                    <p:anim calcmode="lin" valueType="num">
                                      <p:cBhvr>
                                        <p:cTn id="49" dur="1000" fill="hold"/>
                                        <p:tgtEl>
                                          <p:spTgt spid="4475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3E4CB060-4B7F-4DED-ACB9-E35D4A3476F9}" type="slidenum">
              <a:rPr lang="pt-BR" altLang="pt-BR"/>
              <a:pPr/>
              <a:t>267</a:t>
            </a:fld>
            <a:endParaRPr lang="pt-BR" altLang="pt-BR"/>
          </a:p>
        </p:txBody>
      </p:sp>
      <p:sp>
        <p:nvSpPr>
          <p:cNvPr id="445442"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544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60" name="Rectangle 20"/>
          <p:cNvSpPr>
            <a:spLocks noChangeArrowheads="1"/>
          </p:cNvSpPr>
          <p:nvPr/>
        </p:nvSpPr>
        <p:spPr bwMode="auto">
          <a:xfrm>
            <a:off x="468313" y="1772816"/>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o instante 3</a:t>
            </a:r>
          </a:p>
        </p:txBody>
      </p:sp>
      <p:graphicFrame>
        <p:nvGraphicFramePr>
          <p:cNvPr id="445463" name="Object 23"/>
          <p:cNvGraphicFramePr>
            <a:graphicFrameLocks noChangeAspect="1"/>
          </p:cNvGraphicFramePr>
          <p:nvPr>
            <p:extLst>
              <p:ext uri="{D42A27DB-BD31-4B8C-83A1-F6EECF244321}">
                <p14:modId xmlns:p14="http://schemas.microsoft.com/office/powerpoint/2010/main" val="1628547580"/>
              </p:ext>
            </p:extLst>
          </p:nvPr>
        </p:nvGraphicFramePr>
        <p:xfrm>
          <a:off x="1562100" y="2420938"/>
          <a:ext cx="5448300" cy="650875"/>
        </p:xfrm>
        <a:graphic>
          <a:graphicData uri="http://schemas.openxmlformats.org/presentationml/2006/ole">
            <mc:AlternateContent xmlns:mc="http://schemas.openxmlformats.org/markup-compatibility/2006">
              <mc:Choice xmlns:v="urn:schemas-microsoft-com:vml" Requires="v">
                <p:oleObj spid="_x0000_s1161400" name="Equation" r:id="rId4" imgW="2145960" imgH="253800" progId="Equation.DSMT4">
                  <p:embed/>
                </p:oleObj>
              </mc:Choice>
              <mc:Fallback>
                <p:oleObj name="Equation" r:id="rId4" imgW="2145960" imgH="253800" progId="Equation.DSMT4">
                  <p:embed/>
                  <p:pic>
                    <p:nvPicPr>
                      <p:cNvPr id="0" name=""/>
                      <p:cNvPicPr>
                        <a:picLocks noChangeAspect="1" noChangeArrowheads="1"/>
                      </p:cNvPicPr>
                      <p:nvPr/>
                    </p:nvPicPr>
                    <p:blipFill>
                      <a:blip r:embed="rId5"/>
                      <a:srcRect/>
                      <a:stretch>
                        <a:fillRect/>
                      </a:stretch>
                    </p:blipFill>
                    <p:spPr bwMode="auto">
                      <a:xfrm>
                        <a:off x="1562100" y="2420938"/>
                        <a:ext cx="5448300" cy="6508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5469" name="Object 29"/>
          <p:cNvGraphicFramePr>
            <a:graphicFrameLocks noChangeAspect="1"/>
          </p:cNvGraphicFramePr>
          <p:nvPr>
            <p:extLst>
              <p:ext uri="{D42A27DB-BD31-4B8C-83A1-F6EECF244321}">
                <p14:modId xmlns:p14="http://schemas.microsoft.com/office/powerpoint/2010/main" val="4013536171"/>
              </p:ext>
            </p:extLst>
          </p:nvPr>
        </p:nvGraphicFramePr>
        <p:xfrm>
          <a:off x="128588" y="3862388"/>
          <a:ext cx="9029700" cy="735012"/>
        </p:xfrm>
        <a:graphic>
          <a:graphicData uri="http://schemas.openxmlformats.org/presentationml/2006/ole">
            <mc:AlternateContent xmlns:mc="http://schemas.openxmlformats.org/markup-compatibility/2006">
              <mc:Choice xmlns:v="urn:schemas-microsoft-com:vml" Requires="v">
                <p:oleObj spid="_x0000_s1161401" name="Equation" r:id="rId6" imgW="3784320" imgH="304560" progId="Equation.DSMT4">
                  <p:embed/>
                </p:oleObj>
              </mc:Choice>
              <mc:Fallback>
                <p:oleObj name="Equation" r:id="rId6" imgW="3784320" imgH="304560" progId="Equation.DSMT4">
                  <p:embed/>
                  <p:pic>
                    <p:nvPicPr>
                      <p:cNvPr id="0" name=""/>
                      <p:cNvPicPr>
                        <a:picLocks noChangeAspect="1" noChangeArrowheads="1"/>
                      </p:cNvPicPr>
                      <p:nvPr/>
                    </p:nvPicPr>
                    <p:blipFill>
                      <a:blip r:embed="rId7"/>
                      <a:srcRect/>
                      <a:stretch>
                        <a:fillRect/>
                      </a:stretch>
                    </p:blipFill>
                    <p:spPr bwMode="auto">
                      <a:xfrm>
                        <a:off x="128588" y="3862388"/>
                        <a:ext cx="9029700" cy="73501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3563888" y="2350715"/>
            <a:ext cx="1296144"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045344122"/>
              </p:ext>
            </p:extLst>
          </p:nvPr>
        </p:nvGraphicFramePr>
        <p:xfrm>
          <a:off x="4275138" y="3142803"/>
          <a:ext cx="4868862" cy="484187"/>
        </p:xfrm>
        <a:graphic>
          <a:graphicData uri="http://schemas.openxmlformats.org/presentationml/2006/ole">
            <mc:AlternateContent xmlns:mc="http://schemas.openxmlformats.org/markup-compatibility/2006">
              <mc:Choice xmlns:v="urn:schemas-microsoft-com:vml" Requires="v">
                <p:oleObj spid="_x0000_s1161402" name="Equation" r:id="rId8" imgW="2705040" imgH="266400" progId="Equation.DSMT4">
                  <p:embed/>
                </p:oleObj>
              </mc:Choice>
              <mc:Fallback>
                <p:oleObj name="Equation" r:id="rId8" imgW="2705040" imgH="266400" progId="Equation.DSMT4">
                  <p:embed/>
                  <p:pic>
                    <p:nvPicPr>
                      <p:cNvPr id="0" name=""/>
                      <p:cNvPicPr>
                        <a:picLocks noChangeAspect="1" noChangeArrowheads="1"/>
                      </p:cNvPicPr>
                      <p:nvPr/>
                    </p:nvPicPr>
                    <p:blipFill>
                      <a:blip r:embed="rId9"/>
                      <a:srcRect/>
                      <a:stretch>
                        <a:fillRect/>
                      </a:stretch>
                    </p:blipFill>
                    <p:spPr bwMode="auto">
                      <a:xfrm>
                        <a:off x="4275138" y="3142803"/>
                        <a:ext cx="4868862" cy="48418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5" name="Conector de seta reta 4"/>
          <p:cNvCxnSpPr/>
          <p:nvPr/>
        </p:nvCxnSpPr>
        <p:spPr bwMode="auto">
          <a:xfrm>
            <a:off x="3923928" y="3142803"/>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2195736" y="3862883"/>
            <a:ext cx="4968552"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685385067"/>
              </p:ext>
            </p:extLst>
          </p:nvPr>
        </p:nvGraphicFramePr>
        <p:xfrm>
          <a:off x="166688" y="4914900"/>
          <a:ext cx="8818562" cy="642938"/>
        </p:xfrm>
        <a:graphic>
          <a:graphicData uri="http://schemas.openxmlformats.org/presentationml/2006/ole">
            <mc:AlternateContent xmlns:mc="http://schemas.openxmlformats.org/markup-compatibility/2006">
              <mc:Choice xmlns:v="urn:schemas-microsoft-com:vml" Requires="v">
                <p:oleObj spid="_x0000_s1161403" name="Equation" r:id="rId10" imgW="3695400" imgH="266400" progId="Equation.DSMT4">
                  <p:embed/>
                </p:oleObj>
              </mc:Choice>
              <mc:Fallback>
                <p:oleObj name="Equation" r:id="rId10" imgW="3695400" imgH="266400" progId="Equation.DSMT4">
                  <p:embed/>
                  <p:pic>
                    <p:nvPicPr>
                      <p:cNvPr id="0" name="Object 29"/>
                      <p:cNvPicPr>
                        <a:picLocks noChangeAspect="1" noChangeArrowheads="1"/>
                      </p:cNvPicPr>
                      <p:nvPr/>
                    </p:nvPicPr>
                    <p:blipFill>
                      <a:blip r:embed="rId11"/>
                      <a:srcRect/>
                      <a:stretch>
                        <a:fillRect/>
                      </a:stretch>
                    </p:blipFill>
                    <p:spPr bwMode="auto">
                      <a:xfrm>
                        <a:off x="166688" y="4914900"/>
                        <a:ext cx="8818562" cy="64293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8" name="Retângulo de cantos arredondados 7"/>
          <p:cNvSpPr/>
          <p:nvPr/>
        </p:nvSpPr>
        <p:spPr bwMode="auto">
          <a:xfrm>
            <a:off x="1763688" y="4869160"/>
            <a:ext cx="432048"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3203848" y="4869160"/>
            <a:ext cx="72008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5076056" y="4869160"/>
            <a:ext cx="576064"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de cantos arredondados 10"/>
          <p:cNvSpPr/>
          <p:nvPr/>
        </p:nvSpPr>
        <p:spPr bwMode="auto">
          <a:xfrm>
            <a:off x="7164288" y="4941168"/>
            <a:ext cx="432048"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370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5460"/>
                                        </p:tgtEl>
                                        <p:attrNameLst>
                                          <p:attrName>style.visibility</p:attrName>
                                        </p:attrNameLst>
                                      </p:cBhvr>
                                      <p:to>
                                        <p:strVal val="visible"/>
                                      </p:to>
                                    </p:set>
                                    <p:animEffect transition="in" filter="fade">
                                      <p:cBhvr>
                                        <p:cTn id="7" dur="1000"/>
                                        <p:tgtEl>
                                          <p:spTgt spid="445460"/>
                                        </p:tgtEl>
                                      </p:cBhvr>
                                    </p:animEffect>
                                    <p:anim calcmode="lin" valueType="num">
                                      <p:cBhvr>
                                        <p:cTn id="8" dur="1000" fill="hold"/>
                                        <p:tgtEl>
                                          <p:spTgt spid="445460"/>
                                        </p:tgtEl>
                                        <p:attrNameLst>
                                          <p:attrName>ppt_x</p:attrName>
                                        </p:attrNameLst>
                                      </p:cBhvr>
                                      <p:tavLst>
                                        <p:tav tm="0">
                                          <p:val>
                                            <p:strVal val="#ppt_x"/>
                                          </p:val>
                                        </p:tav>
                                        <p:tav tm="100000">
                                          <p:val>
                                            <p:strVal val="#ppt_x"/>
                                          </p:val>
                                        </p:tav>
                                      </p:tavLst>
                                    </p:anim>
                                    <p:anim calcmode="lin" valueType="num">
                                      <p:cBhvr>
                                        <p:cTn id="9" dur="1000" fill="hold"/>
                                        <p:tgtEl>
                                          <p:spTgt spid="445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5463"/>
                                        </p:tgtEl>
                                        <p:attrNameLst>
                                          <p:attrName>style.visibility</p:attrName>
                                        </p:attrNameLst>
                                      </p:cBhvr>
                                      <p:to>
                                        <p:strVal val="visible"/>
                                      </p:to>
                                    </p:set>
                                    <p:animEffect transition="in" filter="fade">
                                      <p:cBhvr>
                                        <p:cTn id="14" dur="1000"/>
                                        <p:tgtEl>
                                          <p:spTgt spid="445463"/>
                                        </p:tgtEl>
                                      </p:cBhvr>
                                    </p:animEffect>
                                    <p:anim calcmode="lin" valueType="num">
                                      <p:cBhvr>
                                        <p:cTn id="15" dur="1000" fill="hold"/>
                                        <p:tgtEl>
                                          <p:spTgt spid="445463"/>
                                        </p:tgtEl>
                                        <p:attrNameLst>
                                          <p:attrName>ppt_x</p:attrName>
                                        </p:attrNameLst>
                                      </p:cBhvr>
                                      <p:tavLst>
                                        <p:tav tm="0">
                                          <p:val>
                                            <p:strVal val="#ppt_x"/>
                                          </p:val>
                                        </p:tav>
                                        <p:tav tm="100000">
                                          <p:val>
                                            <p:strVal val="#ppt_x"/>
                                          </p:val>
                                        </p:tav>
                                      </p:tavLst>
                                    </p:anim>
                                    <p:anim calcmode="lin" valueType="num">
                                      <p:cBhvr>
                                        <p:cTn id="16" dur="1000" fill="hold"/>
                                        <p:tgtEl>
                                          <p:spTgt spid="4454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45469"/>
                                        </p:tgtEl>
                                        <p:attrNameLst>
                                          <p:attrName>style.visibility</p:attrName>
                                        </p:attrNameLst>
                                      </p:cBhvr>
                                      <p:to>
                                        <p:strVal val="visible"/>
                                      </p:to>
                                    </p:set>
                                    <p:animEffect transition="in" filter="fade">
                                      <p:cBhvr>
                                        <p:cTn id="38" dur="1000"/>
                                        <p:tgtEl>
                                          <p:spTgt spid="445469"/>
                                        </p:tgtEl>
                                      </p:cBhvr>
                                    </p:animEffect>
                                    <p:anim calcmode="lin" valueType="num">
                                      <p:cBhvr>
                                        <p:cTn id="39" dur="1000" fill="hold"/>
                                        <p:tgtEl>
                                          <p:spTgt spid="445469"/>
                                        </p:tgtEl>
                                        <p:attrNameLst>
                                          <p:attrName>ppt_x</p:attrName>
                                        </p:attrNameLst>
                                      </p:cBhvr>
                                      <p:tavLst>
                                        <p:tav tm="0">
                                          <p:val>
                                            <p:strVal val="#ppt_x"/>
                                          </p:val>
                                        </p:tav>
                                        <p:tav tm="100000">
                                          <p:val>
                                            <p:strVal val="#ppt_x"/>
                                          </p:val>
                                        </p:tav>
                                      </p:tavLst>
                                    </p:anim>
                                    <p:anim calcmode="lin" valueType="num">
                                      <p:cBhvr>
                                        <p:cTn id="40" dur="1000" fill="hold"/>
                                        <p:tgtEl>
                                          <p:spTgt spid="445469"/>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0" grpId="0"/>
      <p:bldP spid="2" grpId="0" animBg="1"/>
      <p:bldP spid="6" grpId="0" animBg="1"/>
      <p:bldP spid="8" grpId="0" animBg="1"/>
      <p:bldP spid="9" grpId="0" animBg="1"/>
      <p:bldP spid="10" grpId="0" animBg="1"/>
      <p:bldP spid="11"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A4F297BD-B9F3-4B4A-8BD3-F79DEC6AB6B7}" type="slidenum">
              <a:rPr lang="pt-BR" altLang="pt-BR"/>
              <a:pPr/>
              <a:t>268</a:t>
            </a:fld>
            <a:endParaRPr lang="pt-BR" altLang="pt-BR"/>
          </a:p>
        </p:txBody>
      </p:sp>
      <p:sp>
        <p:nvSpPr>
          <p:cNvPr id="447490"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74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74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47510" name="Object 22"/>
          <p:cNvGraphicFramePr>
            <a:graphicFrameLocks noChangeAspect="1"/>
          </p:cNvGraphicFramePr>
          <p:nvPr>
            <p:extLst>
              <p:ext uri="{D42A27DB-BD31-4B8C-83A1-F6EECF244321}">
                <p14:modId xmlns:p14="http://schemas.microsoft.com/office/powerpoint/2010/main" val="2522672737"/>
              </p:ext>
            </p:extLst>
          </p:nvPr>
        </p:nvGraphicFramePr>
        <p:xfrm>
          <a:off x="663575" y="1628775"/>
          <a:ext cx="5368925" cy="1052513"/>
        </p:xfrm>
        <a:graphic>
          <a:graphicData uri="http://schemas.openxmlformats.org/presentationml/2006/ole">
            <mc:AlternateContent xmlns:mc="http://schemas.openxmlformats.org/markup-compatibility/2006">
              <mc:Choice xmlns:v="urn:schemas-microsoft-com:vml" Requires="v">
                <p:oleObj spid="_x0000_s1160378" name="Equation" r:id="rId4" imgW="1307880" imgH="253800" progId="Equation.DSMT4">
                  <p:embed/>
                </p:oleObj>
              </mc:Choice>
              <mc:Fallback>
                <p:oleObj name="Equation" r:id="rId4" imgW="1307880" imgH="253800" progId="Equation.DSMT4">
                  <p:embed/>
                  <p:pic>
                    <p:nvPicPr>
                      <p:cNvPr id="0" name=""/>
                      <p:cNvPicPr>
                        <a:picLocks noChangeAspect="1" noChangeArrowheads="1"/>
                      </p:cNvPicPr>
                      <p:nvPr/>
                    </p:nvPicPr>
                    <p:blipFill>
                      <a:blip r:embed="rId5"/>
                      <a:srcRect/>
                      <a:stretch>
                        <a:fillRect/>
                      </a:stretch>
                    </p:blipFill>
                    <p:spPr bwMode="auto">
                      <a:xfrm>
                        <a:off x="663575" y="1628775"/>
                        <a:ext cx="5368925" cy="10525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3" name="Object 25"/>
          <p:cNvGraphicFramePr>
            <a:graphicFrameLocks noChangeAspect="1"/>
          </p:cNvGraphicFramePr>
          <p:nvPr>
            <p:extLst>
              <p:ext uri="{D42A27DB-BD31-4B8C-83A1-F6EECF244321}">
                <p14:modId xmlns:p14="http://schemas.microsoft.com/office/powerpoint/2010/main" val="2233331493"/>
              </p:ext>
            </p:extLst>
          </p:nvPr>
        </p:nvGraphicFramePr>
        <p:xfrm>
          <a:off x="122238" y="4137025"/>
          <a:ext cx="9007475" cy="698500"/>
        </p:xfrm>
        <a:graphic>
          <a:graphicData uri="http://schemas.openxmlformats.org/presentationml/2006/ole">
            <mc:AlternateContent xmlns:mc="http://schemas.openxmlformats.org/markup-compatibility/2006">
              <mc:Choice xmlns:v="urn:schemas-microsoft-com:vml" Requires="v">
                <p:oleObj spid="_x0000_s1160379" name="Equation" r:id="rId6" imgW="3962160" imgH="304560" progId="Equation.DSMT4">
                  <p:embed/>
                </p:oleObj>
              </mc:Choice>
              <mc:Fallback>
                <p:oleObj name="Equation" r:id="rId6" imgW="3962160" imgH="304560" progId="Equation.DSMT4">
                  <p:embed/>
                  <p:pic>
                    <p:nvPicPr>
                      <p:cNvPr id="0" name=""/>
                      <p:cNvPicPr>
                        <a:picLocks noChangeAspect="1" noChangeArrowheads="1"/>
                      </p:cNvPicPr>
                      <p:nvPr/>
                    </p:nvPicPr>
                    <p:blipFill>
                      <a:blip r:embed="rId7"/>
                      <a:srcRect/>
                      <a:stretch>
                        <a:fillRect/>
                      </a:stretch>
                    </p:blipFill>
                    <p:spPr bwMode="auto">
                      <a:xfrm>
                        <a:off x="122238" y="4137025"/>
                        <a:ext cx="9007475" cy="6985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6" name="Object 28"/>
          <p:cNvGraphicFramePr>
            <a:graphicFrameLocks noChangeAspect="1"/>
          </p:cNvGraphicFramePr>
          <p:nvPr>
            <p:extLst>
              <p:ext uri="{D42A27DB-BD31-4B8C-83A1-F6EECF244321}">
                <p14:modId xmlns:p14="http://schemas.microsoft.com/office/powerpoint/2010/main" val="1826995324"/>
              </p:ext>
            </p:extLst>
          </p:nvPr>
        </p:nvGraphicFramePr>
        <p:xfrm>
          <a:off x="120650" y="5227638"/>
          <a:ext cx="8901113" cy="577850"/>
        </p:xfrm>
        <a:graphic>
          <a:graphicData uri="http://schemas.openxmlformats.org/presentationml/2006/ole">
            <mc:AlternateContent xmlns:mc="http://schemas.openxmlformats.org/markup-compatibility/2006">
              <mc:Choice xmlns:v="urn:schemas-microsoft-com:vml" Requires="v">
                <p:oleObj spid="_x0000_s1160380" name="Equation" r:id="rId8" imgW="4140000" imgH="266400" progId="Equation.DSMT4">
                  <p:embed/>
                </p:oleObj>
              </mc:Choice>
              <mc:Fallback>
                <p:oleObj name="Equation" r:id="rId8" imgW="4140000" imgH="266400" progId="Equation.DSMT4">
                  <p:embed/>
                  <p:pic>
                    <p:nvPicPr>
                      <p:cNvPr id="0" name=""/>
                      <p:cNvPicPr>
                        <a:picLocks noChangeAspect="1" noChangeArrowheads="1"/>
                      </p:cNvPicPr>
                      <p:nvPr/>
                    </p:nvPicPr>
                    <p:blipFill>
                      <a:blip r:embed="rId9"/>
                      <a:srcRect/>
                      <a:stretch>
                        <a:fillRect/>
                      </a:stretch>
                    </p:blipFill>
                    <p:spPr bwMode="auto">
                      <a:xfrm>
                        <a:off x="120650" y="5227638"/>
                        <a:ext cx="8901113" cy="5778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3011836943"/>
              </p:ext>
            </p:extLst>
          </p:nvPr>
        </p:nvGraphicFramePr>
        <p:xfrm>
          <a:off x="190277" y="3142336"/>
          <a:ext cx="8907462" cy="649288"/>
        </p:xfrm>
        <a:graphic>
          <a:graphicData uri="http://schemas.openxmlformats.org/presentationml/2006/ole">
            <mc:AlternateContent xmlns:mc="http://schemas.openxmlformats.org/markup-compatibility/2006">
              <mc:Choice xmlns:v="urn:schemas-microsoft-com:vml" Requires="v">
                <p:oleObj spid="_x0000_s1160381" name="Equation" r:id="rId10" imgW="3695400" imgH="266400" progId="Equation.DSMT4">
                  <p:embed/>
                </p:oleObj>
              </mc:Choice>
              <mc:Fallback>
                <p:oleObj name="Equation" r:id="rId10" imgW="3695400" imgH="266400" progId="Equation.DSMT4">
                  <p:embed/>
                  <p:pic>
                    <p:nvPicPr>
                      <p:cNvPr id="0" name=""/>
                      <p:cNvPicPr>
                        <a:picLocks noChangeAspect="1" noChangeArrowheads="1"/>
                      </p:cNvPicPr>
                      <p:nvPr/>
                    </p:nvPicPr>
                    <p:blipFill>
                      <a:blip r:embed="rId11"/>
                      <a:srcRect/>
                      <a:stretch>
                        <a:fillRect/>
                      </a:stretch>
                    </p:blipFill>
                    <p:spPr bwMode="auto">
                      <a:xfrm>
                        <a:off x="190277" y="3142336"/>
                        <a:ext cx="8907462" cy="6492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3851920" y="1556792"/>
            <a:ext cx="2304256"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4" idx="2"/>
          </p:cNvCxnSpPr>
          <p:nvPr/>
        </p:nvCxnSpPr>
        <p:spPr bwMode="auto">
          <a:xfrm>
            <a:off x="5004048" y="2708920"/>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p:nvPr/>
        </p:nvCxnSpPr>
        <p:spPr bwMode="auto">
          <a:xfrm>
            <a:off x="4427984" y="2708920"/>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2123728" y="4077072"/>
            <a:ext cx="6912768"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403648" y="5085184"/>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Retângulo de cantos arredondados 14"/>
          <p:cNvSpPr/>
          <p:nvPr/>
        </p:nvSpPr>
        <p:spPr bwMode="auto">
          <a:xfrm>
            <a:off x="3051448" y="5085184"/>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6" name="Retângulo de cantos arredondados 15"/>
          <p:cNvSpPr/>
          <p:nvPr/>
        </p:nvSpPr>
        <p:spPr bwMode="auto">
          <a:xfrm>
            <a:off x="5004048" y="5057684"/>
            <a:ext cx="864096"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7092280" y="5057684"/>
            <a:ext cx="72008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917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7510"/>
                                        </p:tgtEl>
                                        <p:attrNameLst>
                                          <p:attrName>style.visibility</p:attrName>
                                        </p:attrNameLst>
                                      </p:cBhvr>
                                      <p:to>
                                        <p:strVal val="visible"/>
                                      </p:to>
                                    </p:set>
                                    <p:animEffect transition="in" filter="fade">
                                      <p:cBhvr>
                                        <p:cTn id="7" dur="1000"/>
                                        <p:tgtEl>
                                          <p:spTgt spid="447510"/>
                                        </p:tgtEl>
                                      </p:cBhvr>
                                    </p:animEffect>
                                    <p:anim calcmode="lin" valueType="num">
                                      <p:cBhvr>
                                        <p:cTn id="8" dur="1000" fill="hold"/>
                                        <p:tgtEl>
                                          <p:spTgt spid="447510"/>
                                        </p:tgtEl>
                                        <p:attrNameLst>
                                          <p:attrName>ppt_x</p:attrName>
                                        </p:attrNameLst>
                                      </p:cBhvr>
                                      <p:tavLst>
                                        <p:tav tm="0">
                                          <p:val>
                                            <p:strVal val="#ppt_x"/>
                                          </p:val>
                                        </p:tav>
                                        <p:tav tm="100000">
                                          <p:val>
                                            <p:strVal val="#ppt_x"/>
                                          </p:val>
                                        </p:tav>
                                      </p:tavLst>
                                    </p:anim>
                                    <p:anim calcmode="lin" valueType="num">
                                      <p:cBhvr>
                                        <p:cTn id="9" dur="1000" fill="hold"/>
                                        <p:tgtEl>
                                          <p:spTgt spid="4475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7513"/>
                                        </p:tgtEl>
                                        <p:attrNameLst>
                                          <p:attrName>style.visibility</p:attrName>
                                        </p:attrNameLst>
                                      </p:cBhvr>
                                      <p:to>
                                        <p:strVal val="visible"/>
                                      </p:to>
                                    </p:set>
                                    <p:animEffect transition="in" filter="fade">
                                      <p:cBhvr>
                                        <p:cTn id="36" dur="1000"/>
                                        <p:tgtEl>
                                          <p:spTgt spid="447513"/>
                                        </p:tgtEl>
                                      </p:cBhvr>
                                    </p:animEffect>
                                    <p:anim calcmode="lin" valueType="num">
                                      <p:cBhvr>
                                        <p:cTn id="37" dur="1000" fill="hold"/>
                                        <p:tgtEl>
                                          <p:spTgt spid="447513"/>
                                        </p:tgtEl>
                                        <p:attrNameLst>
                                          <p:attrName>ppt_x</p:attrName>
                                        </p:attrNameLst>
                                      </p:cBhvr>
                                      <p:tavLst>
                                        <p:tav tm="0">
                                          <p:val>
                                            <p:strVal val="#ppt_x"/>
                                          </p:val>
                                        </p:tav>
                                        <p:tav tm="100000">
                                          <p:val>
                                            <p:strVal val="#ppt_x"/>
                                          </p:val>
                                        </p:tav>
                                      </p:tavLst>
                                    </p:anim>
                                    <p:anim calcmode="lin" valueType="num">
                                      <p:cBhvr>
                                        <p:cTn id="38" dur="1000" fill="hold"/>
                                        <p:tgtEl>
                                          <p:spTgt spid="4475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447516"/>
                                        </p:tgtEl>
                                        <p:attrNameLst>
                                          <p:attrName>style.visibility</p:attrName>
                                        </p:attrNameLst>
                                      </p:cBhvr>
                                      <p:to>
                                        <p:strVal val="visible"/>
                                      </p:to>
                                    </p:set>
                                    <p:animEffect transition="in" filter="fade">
                                      <p:cBhvr>
                                        <p:cTn id="47" dur="1000"/>
                                        <p:tgtEl>
                                          <p:spTgt spid="447516"/>
                                        </p:tgtEl>
                                      </p:cBhvr>
                                    </p:animEffect>
                                    <p:anim calcmode="lin" valueType="num">
                                      <p:cBhvr>
                                        <p:cTn id="48" dur="1000" fill="hold"/>
                                        <p:tgtEl>
                                          <p:spTgt spid="447516"/>
                                        </p:tgtEl>
                                        <p:attrNameLst>
                                          <p:attrName>ppt_x</p:attrName>
                                        </p:attrNameLst>
                                      </p:cBhvr>
                                      <p:tavLst>
                                        <p:tav tm="0">
                                          <p:val>
                                            <p:strVal val="#ppt_x"/>
                                          </p:val>
                                        </p:tav>
                                        <p:tav tm="100000">
                                          <p:val>
                                            <p:strVal val="#ppt_x"/>
                                          </p:val>
                                        </p:tav>
                                      </p:tavLst>
                                    </p:anim>
                                    <p:anim calcmode="lin" valueType="num">
                                      <p:cBhvr>
                                        <p:cTn id="49" dur="1000" fill="hold"/>
                                        <p:tgtEl>
                                          <p:spTgt spid="4475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animBg="1"/>
      <p:bldP spid="18"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3E4CB060-4B7F-4DED-ACB9-E35D4A3476F9}" type="slidenum">
              <a:rPr lang="pt-BR" altLang="pt-BR"/>
              <a:pPr/>
              <a:t>269</a:t>
            </a:fld>
            <a:endParaRPr lang="pt-BR" altLang="pt-BR"/>
          </a:p>
        </p:txBody>
      </p:sp>
      <p:sp>
        <p:nvSpPr>
          <p:cNvPr id="445442"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544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5460" name="Rectangle 20"/>
          <p:cNvSpPr>
            <a:spLocks noChangeArrowheads="1"/>
          </p:cNvSpPr>
          <p:nvPr/>
        </p:nvSpPr>
        <p:spPr bwMode="auto">
          <a:xfrm>
            <a:off x="468313" y="1772816"/>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o instante </a:t>
            </a:r>
            <a:r>
              <a:rPr lang="pt-BR" altLang="pt-BR" i="1" dirty="0" err="1"/>
              <a:t>np</a:t>
            </a:r>
            <a:endParaRPr lang="pt-BR" altLang="pt-BR" i="1" dirty="0"/>
          </a:p>
        </p:txBody>
      </p:sp>
      <p:graphicFrame>
        <p:nvGraphicFramePr>
          <p:cNvPr id="4" name="Objeto 3"/>
          <p:cNvGraphicFramePr>
            <a:graphicFrameLocks noChangeAspect="1"/>
          </p:cNvGraphicFramePr>
          <p:nvPr>
            <p:extLst>
              <p:ext uri="{D42A27DB-BD31-4B8C-83A1-F6EECF244321}">
                <p14:modId xmlns:p14="http://schemas.microsoft.com/office/powerpoint/2010/main" val="3510384271"/>
              </p:ext>
            </p:extLst>
          </p:nvPr>
        </p:nvGraphicFramePr>
        <p:xfrm>
          <a:off x="162719" y="2709441"/>
          <a:ext cx="8818562" cy="642938"/>
        </p:xfrm>
        <a:graphic>
          <a:graphicData uri="http://schemas.openxmlformats.org/presentationml/2006/ole">
            <mc:AlternateContent xmlns:mc="http://schemas.openxmlformats.org/markup-compatibility/2006">
              <mc:Choice xmlns:v="urn:schemas-microsoft-com:vml" Requires="v">
                <p:oleObj spid="_x0000_s1158239" name="Equation" r:id="rId4" imgW="3695400" imgH="266400" progId="Equation.DSMT4">
                  <p:embed/>
                </p:oleObj>
              </mc:Choice>
              <mc:Fallback>
                <p:oleObj name="Equation" r:id="rId4" imgW="3695400" imgH="266400" progId="Equation.DSMT4">
                  <p:embed/>
                  <p:pic>
                    <p:nvPicPr>
                      <p:cNvPr id="0" name=""/>
                      <p:cNvPicPr>
                        <a:picLocks noChangeAspect="1" noChangeArrowheads="1"/>
                      </p:cNvPicPr>
                      <p:nvPr/>
                    </p:nvPicPr>
                    <p:blipFill>
                      <a:blip r:embed="rId5"/>
                      <a:srcRect/>
                      <a:stretch>
                        <a:fillRect/>
                      </a:stretch>
                    </p:blipFill>
                    <p:spPr bwMode="auto">
                      <a:xfrm>
                        <a:off x="162719" y="2709441"/>
                        <a:ext cx="8818562" cy="64293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8" name="Retângulo de cantos arredondados 7"/>
          <p:cNvSpPr/>
          <p:nvPr/>
        </p:nvSpPr>
        <p:spPr bwMode="auto">
          <a:xfrm>
            <a:off x="1759719" y="2663701"/>
            <a:ext cx="432048"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de cantos arredondados 8"/>
          <p:cNvSpPr/>
          <p:nvPr/>
        </p:nvSpPr>
        <p:spPr bwMode="auto">
          <a:xfrm>
            <a:off x="3199879" y="2663701"/>
            <a:ext cx="72008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5072087" y="2663701"/>
            <a:ext cx="576064"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de cantos arredondados 10"/>
          <p:cNvSpPr/>
          <p:nvPr/>
        </p:nvSpPr>
        <p:spPr bwMode="auto">
          <a:xfrm>
            <a:off x="7160319" y="2735709"/>
            <a:ext cx="432048"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319478929"/>
              </p:ext>
            </p:extLst>
          </p:nvPr>
        </p:nvGraphicFramePr>
        <p:xfrm>
          <a:off x="1" y="4344149"/>
          <a:ext cx="9144000" cy="601366"/>
        </p:xfrm>
        <a:graphic>
          <a:graphicData uri="http://schemas.openxmlformats.org/presentationml/2006/ole">
            <mc:AlternateContent xmlns:mc="http://schemas.openxmlformats.org/markup-compatibility/2006">
              <mc:Choice xmlns:v="urn:schemas-microsoft-com:vml" Requires="v">
                <p:oleObj spid="_x0000_s1158240" name="Equation" r:id="rId6" imgW="4876560" imgH="317160" progId="Equation.DSMT4">
                  <p:embed/>
                </p:oleObj>
              </mc:Choice>
              <mc:Fallback>
                <p:oleObj name="Equation" r:id="rId6" imgW="4876560" imgH="317160" progId="Equation.DSMT4">
                  <p:embed/>
                  <p:pic>
                    <p:nvPicPr>
                      <p:cNvPr id="0" name="Objeto 3"/>
                      <p:cNvPicPr>
                        <a:picLocks noChangeAspect="1" noChangeArrowheads="1"/>
                      </p:cNvPicPr>
                      <p:nvPr/>
                    </p:nvPicPr>
                    <p:blipFill>
                      <a:blip r:embed="rId7"/>
                      <a:srcRect/>
                      <a:stretch>
                        <a:fillRect/>
                      </a:stretch>
                    </p:blipFill>
                    <p:spPr bwMode="auto">
                      <a:xfrm>
                        <a:off x="1" y="4344149"/>
                        <a:ext cx="9144000" cy="601366"/>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3" name="Conector de seta reta 12"/>
          <p:cNvCxnSpPr>
            <a:stCxn id="8" idx="2"/>
          </p:cNvCxnSpPr>
          <p:nvPr/>
        </p:nvCxnSpPr>
        <p:spPr bwMode="auto">
          <a:xfrm>
            <a:off x="1975743" y="3383781"/>
            <a:ext cx="0" cy="8373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de cantos arredondados 13"/>
          <p:cNvSpPr/>
          <p:nvPr/>
        </p:nvSpPr>
        <p:spPr bwMode="auto">
          <a:xfrm>
            <a:off x="1331640" y="4221088"/>
            <a:ext cx="644103"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3" name="Conector de seta reta 22"/>
          <p:cNvCxnSpPr/>
          <p:nvPr/>
        </p:nvCxnSpPr>
        <p:spPr bwMode="auto">
          <a:xfrm>
            <a:off x="3263695" y="3383780"/>
            <a:ext cx="0" cy="8373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2619592" y="4221087"/>
            <a:ext cx="940327"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5" name="Conector de seta reta 24"/>
          <p:cNvCxnSpPr/>
          <p:nvPr/>
        </p:nvCxnSpPr>
        <p:spPr bwMode="auto">
          <a:xfrm>
            <a:off x="5072087" y="3383781"/>
            <a:ext cx="0" cy="8373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tângulo de cantos arredondados 25"/>
          <p:cNvSpPr/>
          <p:nvPr/>
        </p:nvSpPr>
        <p:spPr bwMode="auto">
          <a:xfrm>
            <a:off x="4427984" y="4221088"/>
            <a:ext cx="792088"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7" name="Conector de seta reta 26"/>
          <p:cNvCxnSpPr/>
          <p:nvPr/>
        </p:nvCxnSpPr>
        <p:spPr bwMode="auto">
          <a:xfrm>
            <a:off x="7376343" y="3418060"/>
            <a:ext cx="0" cy="83730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tângulo de cantos arredondados 27"/>
          <p:cNvSpPr/>
          <p:nvPr/>
        </p:nvSpPr>
        <p:spPr bwMode="auto">
          <a:xfrm>
            <a:off x="6732240" y="4255367"/>
            <a:ext cx="860127"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21"/>
          <p:cNvSpPr/>
          <p:nvPr/>
        </p:nvSpPr>
        <p:spPr>
          <a:xfrm>
            <a:off x="2185866" y="5136236"/>
            <a:ext cx="4772267" cy="1569660"/>
          </a:xfrm>
          <a:prstGeom prst="rect">
            <a:avLst/>
          </a:prstGeom>
          <a:noFill/>
        </p:spPr>
        <p:txBody>
          <a:bodyPr wrap="none" lIns="91440" tIns="45720" rIns="91440" bIns="45720">
            <a:spAutoFit/>
          </a:bodyPr>
          <a:lstStyle/>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potência em a será</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instante de predição</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Menos o número de ações</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 já ocorreram</a:t>
            </a:r>
          </a:p>
        </p:txBody>
      </p:sp>
    </p:spTree>
    <p:extLst>
      <p:ext uri="{BB962C8B-B14F-4D97-AF65-F5344CB8AC3E}">
        <p14:creationId xmlns:p14="http://schemas.microsoft.com/office/powerpoint/2010/main" val="10513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5460"/>
                                        </p:tgtEl>
                                        <p:attrNameLst>
                                          <p:attrName>style.visibility</p:attrName>
                                        </p:attrNameLst>
                                      </p:cBhvr>
                                      <p:to>
                                        <p:strVal val="visible"/>
                                      </p:to>
                                    </p:set>
                                    <p:animEffect transition="in" filter="fade">
                                      <p:cBhvr>
                                        <p:cTn id="7" dur="1000"/>
                                        <p:tgtEl>
                                          <p:spTgt spid="445460"/>
                                        </p:tgtEl>
                                      </p:cBhvr>
                                    </p:animEffect>
                                    <p:anim calcmode="lin" valueType="num">
                                      <p:cBhvr>
                                        <p:cTn id="8" dur="1000" fill="hold"/>
                                        <p:tgtEl>
                                          <p:spTgt spid="445460"/>
                                        </p:tgtEl>
                                        <p:attrNameLst>
                                          <p:attrName>ppt_x</p:attrName>
                                        </p:attrNameLst>
                                      </p:cBhvr>
                                      <p:tavLst>
                                        <p:tav tm="0">
                                          <p:val>
                                            <p:strVal val="#ppt_x"/>
                                          </p:val>
                                        </p:tav>
                                        <p:tav tm="100000">
                                          <p:val>
                                            <p:strVal val="#ppt_x"/>
                                          </p:val>
                                        </p:tav>
                                      </p:tavLst>
                                    </p:anim>
                                    <p:anim calcmode="lin" valueType="num">
                                      <p:cBhvr>
                                        <p:cTn id="9" dur="1000" fill="hold"/>
                                        <p:tgtEl>
                                          <p:spTgt spid="445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0" grpId="0"/>
      <p:bldP spid="8" grpId="0" animBg="1"/>
      <p:bldP spid="9" grpId="0" animBg="1"/>
      <p:bldP spid="10" grpId="0" animBg="1"/>
      <p:bldP spid="11" grpId="0" animBg="1"/>
      <p:bldP spid="14" grpId="0" animBg="1"/>
      <p:bldP spid="24" grpId="0" animBg="1"/>
      <p:bldP spid="26" grpId="0" animBg="1"/>
      <p:bldP spid="28"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5123F39-D4B5-4831-B0C8-CA9CFA81D13C}" type="slidenum">
              <a:rPr lang="pt-BR" altLang="pt-BR"/>
              <a:pPr/>
              <a:t>27</a:t>
            </a:fld>
            <a:endParaRPr lang="pt-BR" altLang="pt-BR"/>
          </a:p>
        </p:txBody>
      </p:sp>
      <p:sp>
        <p:nvSpPr>
          <p:cNvPr id="160770" name="Text Box 2"/>
          <p:cNvSpPr txBox="1">
            <a:spLocks noChangeArrowheads="1"/>
          </p:cNvSpPr>
          <p:nvPr/>
        </p:nvSpPr>
        <p:spPr bwMode="auto">
          <a:xfrm>
            <a:off x="1475656" y="2204864"/>
            <a:ext cx="65516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Todas funções são lineares </a:t>
            </a:r>
          </a:p>
          <a:p>
            <a:pPr marL="0" indent="0" eaLnBrk="0" hangingPunct="0"/>
            <a:r>
              <a:rPr lang="pt-BR" altLang="pt-BR" sz="3600" dirty="0">
                <a:latin typeface="Arial Narrow" pitchFamily="34" charset="0"/>
              </a:rPr>
              <a:t>→ f, g e h são lineares</a:t>
            </a:r>
          </a:p>
          <a:p>
            <a:pPr marL="571500" indent="-571500" eaLnBrk="0" hangingPunct="0">
              <a:buFont typeface="Wingdings" panose="05000000000000000000" pitchFamily="2" charset="2"/>
              <a:buChar char="ü"/>
            </a:pPr>
            <a:endParaRPr lang="pt-BR" altLang="pt-BR" sz="3600"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Há variáveis discretas (y≠0)</a:t>
            </a:r>
            <a:endParaRPr lang="pt-BR" altLang="pt-BR" i="1" dirty="0">
              <a:latin typeface="Arial Narrow" pitchFamily="34" charset="0"/>
            </a:endParaRPr>
          </a:p>
          <a:p>
            <a:pPr eaLnBrk="0" hangingPunct="0"/>
            <a:endParaRPr lang="pt-BR" altLang="pt-BR" i="1" dirty="0">
              <a:latin typeface="Arial Narrow" pitchFamily="34" charset="0"/>
            </a:endParaRPr>
          </a:p>
        </p:txBody>
      </p:sp>
      <p:sp>
        <p:nvSpPr>
          <p:cNvPr id="160771" name="Rectangle 3"/>
          <p:cNvSpPr>
            <a:spLocks noGrp="1" noChangeArrowheads="1"/>
          </p:cNvSpPr>
          <p:nvPr>
            <p:ph type="title"/>
          </p:nvPr>
        </p:nvSpPr>
        <p:spPr>
          <a:noFill/>
          <a:ln/>
        </p:spPr>
        <p:txBody>
          <a:bodyPr anchor="b"/>
          <a:lstStyle/>
          <a:p>
            <a:r>
              <a:rPr lang="pt-BR" altLang="pt-BR" sz="3600" b="1" dirty="0">
                <a:latin typeface="Times New Roman" pitchFamily="18" charset="0"/>
              </a:rPr>
              <a:t>Programação Mista Inteira Linear (MILP)</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A4F297BD-B9F3-4B4A-8BD3-F79DEC6AB6B7}" type="slidenum">
              <a:rPr lang="pt-BR" altLang="pt-BR"/>
              <a:pPr/>
              <a:t>270</a:t>
            </a:fld>
            <a:endParaRPr lang="pt-BR" altLang="pt-BR"/>
          </a:p>
        </p:txBody>
      </p:sp>
      <p:sp>
        <p:nvSpPr>
          <p:cNvPr id="447490"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474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474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47510" name="Object 22"/>
          <p:cNvGraphicFramePr>
            <a:graphicFrameLocks noChangeAspect="1"/>
          </p:cNvGraphicFramePr>
          <p:nvPr>
            <p:extLst>
              <p:ext uri="{D42A27DB-BD31-4B8C-83A1-F6EECF244321}">
                <p14:modId xmlns:p14="http://schemas.microsoft.com/office/powerpoint/2010/main" val="1557326304"/>
              </p:ext>
            </p:extLst>
          </p:nvPr>
        </p:nvGraphicFramePr>
        <p:xfrm>
          <a:off x="273050" y="1628775"/>
          <a:ext cx="6149975" cy="1052513"/>
        </p:xfrm>
        <a:graphic>
          <a:graphicData uri="http://schemas.openxmlformats.org/presentationml/2006/ole">
            <mc:AlternateContent xmlns:mc="http://schemas.openxmlformats.org/markup-compatibility/2006">
              <mc:Choice xmlns:v="urn:schemas-microsoft-com:vml" Requires="v">
                <p:oleObj spid="_x0000_s1162423" name="Equation" r:id="rId4" imgW="1498320" imgH="253800" progId="Equation.DSMT4">
                  <p:embed/>
                </p:oleObj>
              </mc:Choice>
              <mc:Fallback>
                <p:oleObj name="Equation" r:id="rId4" imgW="1498320" imgH="253800" progId="Equation.DSMT4">
                  <p:embed/>
                  <p:pic>
                    <p:nvPicPr>
                      <p:cNvPr id="0" name=""/>
                      <p:cNvPicPr>
                        <a:picLocks noChangeAspect="1" noChangeArrowheads="1"/>
                      </p:cNvPicPr>
                      <p:nvPr/>
                    </p:nvPicPr>
                    <p:blipFill>
                      <a:blip r:embed="rId5"/>
                      <a:srcRect/>
                      <a:stretch>
                        <a:fillRect/>
                      </a:stretch>
                    </p:blipFill>
                    <p:spPr bwMode="auto">
                      <a:xfrm>
                        <a:off x="273050" y="1628775"/>
                        <a:ext cx="6149975" cy="10525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3" name="Object 25"/>
          <p:cNvGraphicFramePr>
            <a:graphicFrameLocks noChangeAspect="1"/>
          </p:cNvGraphicFramePr>
          <p:nvPr>
            <p:extLst>
              <p:ext uri="{D42A27DB-BD31-4B8C-83A1-F6EECF244321}">
                <p14:modId xmlns:p14="http://schemas.microsoft.com/office/powerpoint/2010/main" val="2904503771"/>
              </p:ext>
            </p:extLst>
          </p:nvPr>
        </p:nvGraphicFramePr>
        <p:xfrm>
          <a:off x="30163" y="4076700"/>
          <a:ext cx="9082087" cy="676275"/>
        </p:xfrm>
        <a:graphic>
          <a:graphicData uri="http://schemas.openxmlformats.org/presentationml/2006/ole">
            <mc:AlternateContent xmlns:mc="http://schemas.openxmlformats.org/markup-compatibility/2006">
              <mc:Choice xmlns:v="urn:schemas-microsoft-com:vml" Requires="v">
                <p:oleObj spid="_x0000_s1162424" name="Equation" r:id="rId6" imgW="5155920" imgH="380880" progId="Equation.DSMT4">
                  <p:embed/>
                </p:oleObj>
              </mc:Choice>
              <mc:Fallback>
                <p:oleObj name="Equation" r:id="rId6" imgW="5155920" imgH="380880" progId="Equation.DSMT4">
                  <p:embed/>
                  <p:pic>
                    <p:nvPicPr>
                      <p:cNvPr id="0" name=""/>
                      <p:cNvPicPr>
                        <a:picLocks noChangeAspect="1" noChangeArrowheads="1"/>
                      </p:cNvPicPr>
                      <p:nvPr/>
                    </p:nvPicPr>
                    <p:blipFill>
                      <a:blip r:embed="rId7"/>
                      <a:srcRect/>
                      <a:stretch>
                        <a:fillRect/>
                      </a:stretch>
                    </p:blipFill>
                    <p:spPr bwMode="auto">
                      <a:xfrm>
                        <a:off x="30163" y="4076700"/>
                        <a:ext cx="9082087" cy="6762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47516" name="Object 28"/>
          <p:cNvGraphicFramePr>
            <a:graphicFrameLocks noChangeAspect="1"/>
          </p:cNvGraphicFramePr>
          <p:nvPr>
            <p:extLst>
              <p:ext uri="{D42A27DB-BD31-4B8C-83A1-F6EECF244321}">
                <p14:modId xmlns:p14="http://schemas.microsoft.com/office/powerpoint/2010/main" val="3598971779"/>
              </p:ext>
            </p:extLst>
          </p:nvPr>
        </p:nvGraphicFramePr>
        <p:xfrm>
          <a:off x="-31750" y="5254625"/>
          <a:ext cx="9134475" cy="550863"/>
        </p:xfrm>
        <a:graphic>
          <a:graphicData uri="http://schemas.openxmlformats.org/presentationml/2006/ole">
            <mc:AlternateContent xmlns:mc="http://schemas.openxmlformats.org/markup-compatibility/2006">
              <mc:Choice xmlns:v="urn:schemas-microsoft-com:vml" Requires="v">
                <p:oleObj spid="_x0000_s1162425" name="Equation" r:id="rId8" imgW="5321160" imgH="317160" progId="Equation.DSMT4">
                  <p:embed/>
                </p:oleObj>
              </mc:Choice>
              <mc:Fallback>
                <p:oleObj name="Equation" r:id="rId8" imgW="5321160" imgH="317160" progId="Equation.DSMT4">
                  <p:embed/>
                  <p:pic>
                    <p:nvPicPr>
                      <p:cNvPr id="0" name=""/>
                      <p:cNvPicPr>
                        <a:picLocks noChangeAspect="1" noChangeArrowheads="1"/>
                      </p:cNvPicPr>
                      <p:nvPr/>
                    </p:nvPicPr>
                    <p:blipFill>
                      <a:blip r:embed="rId9"/>
                      <a:srcRect/>
                      <a:stretch>
                        <a:fillRect/>
                      </a:stretch>
                    </p:blipFill>
                    <p:spPr bwMode="auto">
                      <a:xfrm>
                        <a:off x="-31750" y="5254625"/>
                        <a:ext cx="9134475" cy="55086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 name="Retângulo de cantos arredondados 3"/>
          <p:cNvSpPr/>
          <p:nvPr/>
        </p:nvSpPr>
        <p:spPr bwMode="auto">
          <a:xfrm>
            <a:off x="3851920" y="1556792"/>
            <a:ext cx="2304256"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4" idx="2"/>
          </p:cNvCxnSpPr>
          <p:nvPr/>
        </p:nvCxnSpPr>
        <p:spPr bwMode="auto">
          <a:xfrm>
            <a:off x="5004048" y="2708920"/>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p:nvPr/>
        </p:nvCxnSpPr>
        <p:spPr bwMode="auto">
          <a:xfrm>
            <a:off x="4427984" y="2708920"/>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1619672" y="4077072"/>
            <a:ext cx="7416824"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1043608" y="5085184"/>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Retângulo de cantos arredondados 14"/>
          <p:cNvSpPr/>
          <p:nvPr/>
        </p:nvSpPr>
        <p:spPr bwMode="auto">
          <a:xfrm>
            <a:off x="2483768" y="5085184"/>
            <a:ext cx="100811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6" name="Retângulo de cantos arredondados 15"/>
          <p:cNvSpPr/>
          <p:nvPr/>
        </p:nvSpPr>
        <p:spPr bwMode="auto">
          <a:xfrm>
            <a:off x="4211960" y="5057684"/>
            <a:ext cx="1116124"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6588224" y="5057684"/>
            <a:ext cx="108012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424028731"/>
              </p:ext>
            </p:extLst>
          </p:nvPr>
        </p:nvGraphicFramePr>
        <p:xfrm>
          <a:off x="0" y="3212976"/>
          <a:ext cx="9144000" cy="601663"/>
        </p:xfrm>
        <a:graphic>
          <a:graphicData uri="http://schemas.openxmlformats.org/presentationml/2006/ole">
            <mc:AlternateContent xmlns:mc="http://schemas.openxmlformats.org/markup-compatibility/2006">
              <mc:Choice xmlns:v="urn:schemas-microsoft-com:vml" Requires="v">
                <p:oleObj spid="_x0000_s1162426" name="Equation" r:id="rId10" imgW="4876560" imgH="317160" progId="Equation.DSMT4">
                  <p:embed/>
                </p:oleObj>
              </mc:Choice>
              <mc:Fallback>
                <p:oleObj name="Equation" r:id="rId10" imgW="4876560" imgH="317160" progId="Equation.DSMT4">
                  <p:embed/>
                  <p:pic>
                    <p:nvPicPr>
                      <p:cNvPr id="0" name="Objeto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12976"/>
                        <a:ext cx="9144000" cy="601663"/>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4000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7510"/>
                                        </p:tgtEl>
                                        <p:attrNameLst>
                                          <p:attrName>style.visibility</p:attrName>
                                        </p:attrNameLst>
                                      </p:cBhvr>
                                      <p:to>
                                        <p:strVal val="visible"/>
                                      </p:to>
                                    </p:set>
                                    <p:animEffect transition="in" filter="fade">
                                      <p:cBhvr>
                                        <p:cTn id="7" dur="1000"/>
                                        <p:tgtEl>
                                          <p:spTgt spid="447510"/>
                                        </p:tgtEl>
                                      </p:cBhvr>
                                    </p:animEffect>
                                    <p:anim calcmode="lin" valueType="num">
                                      <p:cBhvr>
                                        <p:cTn id="8" dur="1000" fill="hold"/>
                                        <p:tgtEl>
                                          <p:spTgt spid="447510"/>
                                        </p:tgtEl>
                                        <p:attrNameLst>
                                          <p:attrName>ppt_x</p:attrName>
                                        </p:attrNameLst>
                                      </p:cBhvr>
                                      <p:tavLst>
                                        <p:tav tm="0">
                                          <p:val>
                                            <p:strVal val="#ppt_x"/>
                                          </p:val>
                                        </p:tav>
                                        <p:tav tm="100000">
                                          <p:val>
                                            <p:strVal val="#ppt_x"/>
                                          </p:val>
                                        </p:tav>
                                      </p:tavLst>
                                    </p:anim>
                                    <p:anim calcmode="lin" valueType="num">
                                      <p:cBhvr>
                                        <p:cTn id="9" dur="1000" fill="hold"/>
                                        <p:tgtEl>
                                          <p:spTgt spid="4475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7513"/>
                                        </p:tgtEl>
                                        <p:attrNameLst>
                                          <p:attrName>style.visibility</p:attrName>
                                        </p:attrNameLst>
                                      </p:cBhvr>
                                      <p:to>
                                        <p:strVal val="visible"/>
                                      </p:to>
                                    </p:set>
                                    <p:animEffect transition="in" filter="fade">
                                      <p:cBhvr>
                                        <p:cTn id="36" dur="1000"/>
                                        <p:tgtEl>
                                          <p:spTgt spid="447513"/>
                                        </p:tgtEl>
                                      </p:cBhvr>
                                    </p:animEffect>
                                    <p:anim calcmode="lin" valueType="num">
                                      <p:cBhvr>
                                        <p:cTn id="37" dur="1000" fill="hold"/>
                                        <p:tgtEl>
                                          <p:spTgt spid="447513"/>
                                        </p:tgtEl>
                                        <p:attrNameLst>
                                          <p:attrName>ppt_x</p:attrName>
                                        </p:attrNameLst>
                                      </p:cBhvr>
                                      <p:tavLst>
                                        <p:tav tm="0">
                                          <p:val>
                                            <p:strVal val="#ppt_x"/>
                                          </p:val>
                                        </p:tav>
                                        <p:tav tm="100000">
                                          <p:val>
                                            <p:strVal val="#ppt_x"/>
                                          </p:val>
                                        </p:tav>
                                      </p:tavLst>
                                    </p:anim>
                                    <p:anim calcmode="lin" valueType="num">
                                      <p:cBhvr>
                                        <p:cTn id="38" dur="1000" fill="hold"/>
                                        <p:tgtEl>
                                          <p:spTgt spid="44751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447516"/>
                                        </p:tgtEl>
                                        <p:attrNameLst>
                                          <p:attrName>style.visibility</p:attrName>
                                        </p:attrNameLst>
                                      </p:cBhvr>
                                      <p:to>
                                        <p:strVal val="visible"/>
                                      </p:to>
                                    </p:set>
                                    <p:animEffect transition="in" filter="fade">
                                      <p:cBhvr>
                                        <p:cTn id="48" dur="1000"/>
                                        <p:tgtEl>
                                          <p:spTgt spid="447516"/>
                                        </p:tgtEl>
                                      </p:cBhvr>
                                    </p:animEffect>
                                    <p:anim calcmode="lin" valueType="num">
                                      <p:cBhvr>
                                        <p:cTn id="49" dur="1000" fill="hold"/>
                                        <p:tgtEl>
                                          <p:spTgt spid="447516"/>
                                        </p:tgtEl>
                                        <p:attrNameLst>
                                          <p:attrName>ppt_x</p:attrName>
                                        </p:attrNameLst>
                                      </p:cBhvr>
                                      <p:tavLst>
                                        <p:tav tm="0">
                                          <p:val>
                                            <p:strVal val="#ppt_x"/>
                                          </p:val>
                                        </p:tav>
                                        <p:tav tm="100000">
                                          <p:val>
                                            <p:strVal val="#ppt_x"/>
                                          </p:val>
                                        </p:tav>
                                      </p:tavLst>
                                    </p:anim>
                                    <p:anim calcmode="lin" valueType="num">
                                      <p:cBhvr>
                                        <p:cTn id="50" dur="1000" fill="hold"/>
                                        <p:tgtEl>
                                          <p:spTgt spid="447516"/>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animBg="1"/>
      <p:bldP spid="18"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0FA075BE-AEFE-4D34-B11F-0AA80A6F22D3}" type="slidenum">
              <a:rPr lang="pt-BR" altLang="pt-BR"/>
              <a:pPr/>
              <a:t>271</a:t>
            </a:fld>
            <a:endParaRPr lang="pt-BR" altLang="pt-BR"/>
          </a:p>
        </p:txBody>
      </p:sp>
      <p:sp>
        <p:nvSpPr>
          <p:cNvPr id="451586"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515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90" name="Rectangle 6"/>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para um instante </a:t>
            </a:r>
            <a:r>
              <a:rPr lang="pt-BR" altLang="pt-BR" i="1" dirty="0"/>
              <a:t>j</a:t>
            </a:r>
            <a:r>
              <a:rPr lang="pt-BR" altLang="pt-BR" dirty="0"/>
              <a:t> genérico</a:t>
            </a:r>
          </a:p>
        </p:txBody>
      </p:sp>
      <p:graphicFrame>
        <p:nvGraphicFramePr>
          <p:cNvPr id="451593" name="Object 9"/>
          <p:cNvGraphicFramePr>
            <a:graphicFrameLocks noChangeAspect="1"/>
          </p:cNvGraphicFramePr>
          <p:nvPr>
            <p:extLst>
              <p:ext uri="{D42A27DB-BD31-4B8C-83A1-F6EECF244321}">
                <p14:modId xmlns:p14="http://schemas.microsoft.com/office/powerpoint/2010/main" val="758704866"/>
              </p:ext>
            </p:extLst>
          </p:nvPr>
        </p:nvGraphicFramePr>
        <p:xfrm>
          <a:off x="29441" y="2633759"/>
          <a:ext cx="9114559" cy="1011265"/>
        </p:xfrm>
        <a:graphic>
          <a:graphicData uri="http://schemas.openxmlformats.org/presentationml/2006/ole">
            <mc:AlternateContent xmlns:mc="http://schemas.openxmlformats.org/markup-compatibility/2006">
              <mc:Choice xmlns:v="urn:schemas-microsoft-com:vml" Requires="v">
                <p:oleObj spid="_x0000_s924227" name="Equation" r:id="rId4" imgW="5054600" imgH="558800" progId="Equation.DSMT4">
                  <p:embed/>
                </p:oleObj>
              </mc:Choice>
              <mc:Fallback>
                <p:oleObj name="Equation" r:id="rId4" imgW="5054600" imgH="5588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1" y="2633759"/>
                        <a:ext cx="9114559" cy="101126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51597" name="AutoShape 13"/>
          <p:cNvSpPr>
            <a:spLocks noChangeArrowheads="1"/>
          </p:cNvSpPr>
          <p:nvPr/>
        </p:nvSpPr>
        <p:spPr bwMode="auto">
          <a:xfrm>
            <a:off x="3912894" y="3720868"/>
            <a:ext cx="720080" cy="1008112"/>
          </a:xfrm>
          <a:prstGeom prst="downArrow">
            <a:avLst>
              <a:gd name="adj1" fmla="val 50000"/>
              <a:gd name="adj2" fmla="val 50116"/>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1895199343"/>
              </p:ext>
            </p:extLst>
          </p:nvPr>
        </p:nvGraphicFramePr>
        <p:xfrm>
          <a:off x="95250" y="4868863"/>
          <a:ext cx="8990013" cy="1050925"/>
        </p:xfrm>
        <a:graphic>
          <a:graphicData uri="http://schemas.openxmlformats.org/presentationml/2006/ole">
            <mc:AlternateContent xmlns:mc="http://schemas.openxmlformats.org/markup-compatibility/2006">
              <mc:Choice xmlns:v="urn:schemas-microsoft-com:vml" Requires="v">
                <p:oleObj spid="_x0000_s924228" name="Equation" r:id="rId6" imgW="4800600" imgH="558720" progId="Equation.DSMT4">
                  <p:embed/>
                </p:oleObj>
              </mc:Choice>
              <mc:Fallback>
                <p:oleObj name="Equation" r:id="rId6" imgW="4800600" imgH="558720" progId="Equation.DSMT4">
                  <p:embed/>
                  <p:pic>
                    <p:nvPicPr>
                      <p:cNvPr id="0" name="Object 9"/>
                      <p:cNvPicPr>
                        <a:picLocks noChangeAspect="1" noChangeArrowheads="1"/>
                      </p:cNvPicPr>
                      <p:nvPr/>
                    </p:nvPicPr>
                    <p:blipFill>
                      <a:blip r:embed="rId7"/>
                      <a:srcRect/>
                      <a:stretch>
                        <a:fillRect/>
                      </a:stretch>
                    </p:blipFill>
                    <p:spPr bwMode="auto">
                      <a:xfrm>
                        <a:off x="95250" y="4868863"/>
                        <a:ext cx="8990013" cy="10509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Retângulo de cantos arredondados 2"/>
          <p:cNvSpPr/>
          <p:nvPr/>
        </p:nvSpPr>
        <p:spPr bwMode="auto">
          <a:xfrm>
            <a:off x="1619672" y="2493963"/>
            <a:ext cx="432048" cy="64700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835696" y="3140968"/>
            <a:ext cx="0"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1475656" y="4869160"/>
            <a:ext cx="576064"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3131840" y="2493963"/>
            <a:ext cx="432048" cy="64700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p:nvPr/>
        </p:nvCxnSpPr>
        <p:spPr bwMode="auto">
          <a:xfrm>
            <a:off x="3347864" y="3140968"/>
            <a:ext cx="0"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tângulo de cantos arredondados 20"/>
          <p:cNvSpPr/>
          <p:nvPr/>
        </p:nvSpPr>
        <p:spPr bwMode="auto">
          <a:xfrm>
            <a:off x="2987824" y="4869160"/>
            <a:ext cx="576064"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5004048" y="2493963"/>
            <a:ext cx="432048" cy="64700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3" name="Conector de seta reta 22"/>
          <p:cNvCxnSpPr/>
          <p:nvPr/>
        </p:nvCxnSpPr>
        <p:spPr bwMode="auto">
          <a:xfrm>
            <a:off x="5220072" y="3140968"/>
            <a:ext cx="0"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de cantos arredondados 23"/>
          <p:cNvSpPr/>
          <p:nvPr/>
        </p:nvSpPr>
        <p:spPr bwMode="auto">
          <a:xfrm>
            <a:off x="4860032" y="4869160"/>
            <a:ext cx="576064"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de cantos arredondados 24"/>
          <p:cNvSpPr/>
          <p:nvPr/>
        </p:nvSpPr>
        <p:spPr bwMode="auto">
          <a:xfrm>
            <a:off x="7236296" y="2459148"/>
            <a:ext cx="432048" cy="64700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6" name="Conector de seta reta 25"/>
          <p:cNvCxnSpPr/>
          <p:nvPr/>
        </p:nvCxnSpPr>
        <p:spPr bwMode="auto">
          <a:xfrm>
            <a:off x="7452320" y="3106153"/>
            <a:ext cx="0"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tângulo de cantos arredondados 26"/>
          <p:cNvSpPr/>
          <p:nvPr/>
        </p:nvSpPr>
        <p:spPr bwMode="auto">
          <a:xfrm>
            <a:off x="7092280" y="4834345"/>
            <a:ext cx="576064"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2051720" y="2898391"/>
            <a:ext cx="936104" cy="64700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9" name="Conector de seta reta 28"/>
          <p:cNvCxnSpPr/>
          <p:nvPr/>
        </p:nvCxnSpPr>
        <p:spPr bwMode="auto">
          <a:xfrm>
            <a:off x="2593116" y="3545396"/>
            <a:ext cx="0" cy="172819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tângulo de cantos arredondados 29"/>
          <p:cNvSpPr/>
          <p:nvPr/>
        </p:nvSpPr>
        <p:spPr bwMode="auto">
          <a:xfrm>
            <a:off x="2233076" y="5273588"/>
            <a:ext cx="576064"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6"/>
          <p:cNvSpPr/>
          <p:nvPr/>
        </p:nvSpPr>
        <p:spPr>
          <a:xfrm>
            <a:off x="497552" y="5780782"/>
            <a:ext cx="8270855" cy="1077218"/>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j&gt;m</a:t>
            </a:r>
            <a:r>
              <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pois, caso contrário,</a:t>
            </a:r>
          </a:p>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m-</a:t>
            </a:r>
            <a:r>
              <a:rPr lang="pt-BR" sz="32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ésima</a:t>
            </a: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ação ainda não ocorreu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1593"/>
                                        </p:tgtEl>
                                        <p:attrNameLst>
                                          <p:attrName>style.visibility</p:attrName>
                                        </p:attrNameLst>
                                      </p:cBhvr>
                                      <p:to>
                                        <p:strVal val="visible"/>
                                      </p:to>
                                    </p:set>
                                    <p:animEffect transition="in" filter="fade">
                                      <p:cBhvr>
                                        <p:cTn id="7" dur="1000"/>
                                        <p:tgtEl>
                                          <p:spTgt spid="451593"/>
                                        </p:tgtEl>
                                      </p:cBhvr>
                                    </p:animEffect>
                                    <p:anim calcmode="lin" valueType="num">
                                      <p:cBhvr>
                                        <p:cTn id="8" dur="1000" fill="hold"/>
                                        <p:tgtEl>
                                          <p:spTgt spid="451593"/>
                                        </p:tgtEl>
                                        <p:attrNameLst>
                                          <p:attrName>ppt_x</p:attrName>
                                        </p:attrNameLst>
                                      </p:cBhvr>
                                      <p:tavLst>
                                        <p:tav tm="0">
                                          <p:val>
                                            <p:strVal val="#ppt_x"/>
                                          </p:val>
                                        </p:tav>
                                        <p:tav tm="100000">
                                          <p:val>
                                            <p:strVal val="#ppt_x"/>
                                          </p:val>
                                        </p:tav>
                                      </p:tavLst>
                                    </p:anim>
                                    <p:anim calcmode="lin" valueType="num">
                                      <p:cBhvr>
                                        <p:cTn id="9" dur="1000" fill="hold"/>
                                        <p:tgtEl>
                                          <p:spTgt spid="4515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51597"/>
                                        </p:tgtEl>
                                        <p:attrNameLst>
                                          <p:attrName>style.visibility</p:attrName>
                                        </p:attrNameLst>
                                      </p:cBhvr>
                                      <p:to>
                                        <p:strVal val="visible"/>
                                      </p:to>
                                    </p:set>
                                    <p:animEffect transition="in" filter="fade">
                                      <p:cBhvr>
                                        <p:cTn id="19" dur="1000"/>
                                        <p:tgtEl>
                                          <p:spTgt spid="451597"/>
                                        </p:tgtEl>
                                      </p:cBhvr>
                                    </p:animEffect>
                                    <p:anim calcmode="lin" valueType="num">
                                      <p:cBhvr>
                                        <p:cTn id="20" dur="1000" fill="hold"/>
                                        <p:tgtEl>
                                          <p:spTgt spid="451597"/>
                                        </p:tgtEl>
                                        <p:attrNameLst>
                                          <p:attrName>ppt_x</p:attrName>
                                        </p:attrNameLst>
                                      </p:cBhvr>
                                      <p:tavLst>
                                        <p:tav tm="0">
                                          <p:val>
                                            <p:strVal val="#ppt_x"/>
                                          </p:val>
                                        </p:tav>
                                        <p:tav tm="100000">
                                          <p:val>
                                            <p:strVal val="#ppt_x"/>
                                          </p:val>
                                        </p:tav>
                                      </p:tavLst>
                                    </p:anim>
                                    <p:anim calcmode="lin" valueType="num">
                                      <p:cBhvr>
                                        <p:cTn id="21" dur="1000" fill="hold"/>
                                        <p:tgtEl>
                                          <p:spTgt spid="4515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7" grpId="0" animBg="1"/>
      <p:bldP spid="3" grpId="0" animBg="1"/>
      <p:bldP spid="6" grpId="0" animBg="1"/>
      <p:bldP spid="19" grpId="0" animBg="1"/>
      <p:bldP spid="21" grpId="0" animBg="1"/>
      <p:bldP spid="22" grpId="0" animBg="1"/>
      <p:bldP spid="24" grpId="0" animBg="1"/>
      <p:bldP spid="25" grpId="0" animBg="1"/>
      <p:bldP spid="27" grpId="0" animBg="1"/>
      <p:bldP spid="28" grpId="0" animBg="1"/>
      <p:bldP spid="30" grpId="0" animBg="1"/>
      <p:bldP spid="7"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a:xfrm>
            <a:off x="6543391" y="6237312"/>
            <a:ext cx="2133600" cy="476250"/>
          </a:xfrm>
        </p:spPr>
        <p:txBody>
          <a:bodyPr/>
          <a:lstStyle/>
          <a:p>
            <a:fld id="{0FA075BE-AEFE-4D34-B11F-0AA80A6F22D3}" type="slidenum">
              <a:rPr lang="pt-BR" altLang="pt-BR"/>
              <a:pPr/>
              <a:t>272</a:t>
            </a:fld>
            <a:endParaRPr lang="pt-BR" altLang="pt-BR"/>
          </a:p>
        </p:txBody>
      </p:sp>
      <p:sp>
        <p:nvSpPr>
          <p:cNvPr id="451586" name="Rectangle 2"/>
          <p:cNvSpPr>
            <a:spLocks noGrp="1" noChangeArrowheads="1"/>
          </p:cNvSpPr>
          <p:nvPr>
            <p:ph type="title"/>
          </p:nvPr>
        </p:nvSpPr>
        <p:spPr>
          <a:xfrm>
            <a:off x="1239838" y="274638"/>
            <a:ext cx="7869237" cy="1143000"/>
          </a:xfrm>
          <a:noFill/>
          <a:ln/>
        </p:spPr>
        <p:txBody>
          <a:bodyPr/>
          <a:lstStyle/>
          <a:p>
            <a:r>
              <a:rPr lang="pt-BR" altLang="pt-BR" sz="2800" b="1" u="sng" dirty="0"/>
              <a:t>MPC com Modelo em Espaço de Estados</a:t>
            </a:r>
          </a:p>
        </p:txBody>
      </p:sp>
      <p:sp>
        <p:nvSpPr>
          <p:cNvPr id="4515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90" name="Rectangle 6"/>
          <p:cNvSpPr>
            <a:spLocks noChangeArrowheads="1"/>
          </p:cNvSpPr>
          <p:nvPr/>
        </p:nvSpPr>
        <p:spPr bwMode="auto">
          <a:xfrm>
            <a:off x="468313" y="1124744"/>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de estados na forma matricial</a:t>
            </a:r>
          </a:p>
        </p:txBody>
      </p:sp>
      <p:graphicFrame>
        <p:nvGraphicFramePr>
          <p:cNvPr id="451595" name="Object 11"/>
          <p:cNvGraphicFramePr>
            <a:graphicFrameLocks noChangeAspect="1"/>
          </p:cNvGraphicFramePr>
          <p:nvPr>
            <p:extLst>
              <p:ext uri="{D42A27DB-BD31-4B8C-83A1-F6EECF244321}">
                <p14:modId xmlns:p14="http://schemas.microsoft.com/office/powerpoint/2010/main" val="4083400980"/>
              </p:ext>
            </p:extLst>
          </p:nvPr>
        </p:nvGraphicFramePr>
        <p:xfrm>
          <a:off x="251520" y="3442723"/>
          <a:ext cx="8784976" cy="2125811"/>
        </p:xfrm>
        <a:graphic>
          <a:graphicData uri="http://schemas.openxmlformats.org/presentationml/2006/ole">
            <mc:AlternateContent xmlns:mc="http://schemas.openxmlformats.org/markup-compatibility/2006">
              <mc:Choice xmlns:v="urn:schemas-microsoft-com:vml" Requires="v">
                <p:oleObj spid="_x0000_s1041870" name="Equation" r:id="rId4" imgW="5232240" imgH="1269720" progId="Equation.DSMT4">
                  <p:embed/>
                </p:oleObj>
              </mc:Choice>
              <mc:Fallback>
                <p:oleObj name="Equation" r:id="rId4" imgW="5232240" imgH="1269720" progId="Equation.DSMT4">
                  <p:embed/>
                  <p:pic>
                    <p:nvPicPr>
                      <p:cNvPr id="0" name=""/>
                      <p:cNvPicPr>
                        <a:picLocks noChangeAspect="1" noChangeArrowheads="1"/>
                      </p:cNvPicPr>
                      <p:nvPr/>
                    </p:nvPicPr>
                    <p:blipFill>
                      <a:blip r:embed="rId5"/>
                      <a:srcRect/>
                      <a:stretch>
                        <a:fillRect/>
                      </a:stretch>
                    </p:blipFill>
                    <p:spPr bwMode="auto">
                      <a:xfrm>
                        <a:off x="251520" y="3442723"/>
                        <a:ext cx="8784976" cy="212581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781904542"/>
              </p:ext>
            </p:extLst>
          </p:nvPr>
        </p:nvGraphicFramePr>
        <p:xfrm>
          <a:off x="509588" y="2152235"/>
          <a:ext cx="8134350" cy="1050925"/>
        </p:xfrm>
        <a:graphic>
          <a:graphicData uri="http://schemas.openxmlformats.org/presentationml/2006/ole">
            <mc:AlternateContent xmlns:mc="http://schemas.openxmlformats.org/markup-compatibility/2006">
              <mc:Choice xmlns:v="urn:schemas-microsoft-com:vml" Requires="v">
                <p:oleObj spid="_x0000_s1041871" name="Equation" r:id="rId6" imgW="4343400" imgH="558720" progId="Equation.DSMT4">
                  <p:embed/>
                </p:oleObj>
              </mc:Choice>
              <mc:Fallback>
                <p:oleObj name="Equation" r:id="rId6" imgW="4343400" imgH="558720" progId="Equation.DSMT4">
                  <p:embed/>
                  <p:pic>
                    <p:nvPicPr>
                      <p:cNvPr id="0" name="Objeto 1"/>
                      <p:cNvPicPr>
                        <a:picLocks noChangeAspect="1" noChangeArrowheads="1"/>
                      </p:cNvPicPr>
                      <p:nvPr/>
                    </p:nvPicPr>
                    <p:blipFill>
                      <a:blip r:embed="rId7"/>
                      <a:srcRect/>
                      <a:stretch>
                        <a:fillRect/>
                      </a:stretch>
                    </p:blipFill>
                    <p:spPr bwMode="auto">
                      <a:xfrm>
                        <a:off x="509588" y="2152235"/>
                        <a:ext cx="8134350" cy="10509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307300694"/>
              </p:ext>
            </p:extLst>
          </p:nvPr>
        </p:nvGraphicFramePr>
        <p:xfrm>
          <a:off x="2771800" y="5752461"/>
          <a:ext cx="4320480" cy="916353"/>
        </p:xfrm>
        <a:graphic>
          <a:graphicData uri="http://schemas.openxmlformats.org/presentationml/2006/ole">
            <mc:AlternateContent xmlns:mc="http://schemas.openxmlformats.org/markup-compatibility/2006">
              <mc:Choice xmlns:v="urn:schemas-microsoft-com:vml" Requires="v">
                <p:oleObj spid="_x0000_s1041872" name="Equation" r:id="rId8" imgW="1193760" imgH="253800" progId="Equation.DSMT4">
                  <p:embed/>
                </p:oleObj>
              </mc:Choice>
              <mc:Fallback>
                <p:oleObj name="Equation" r:id="rId8" imgW="1193760" imgH="253800" progId="Equation.DSMT4">
                  <p:embed/>
                  <p:pic>
                    <p:nvPicPr>
                      <p:cNvPr id="0" name="Object 11"/>
                      <p:cNvPicPr>
                        <a:picLocks noChangeAspect="1" noChangeArrowheads="1"/>
                      </p:cNvPicPr>
                      <p:nvPr/>
                    </p:nvPicPr>
                    <p:blipFill>
                      <a:blip r:embed="rId9"/>
                      <a:srcRect/>
                      <a:stretch>
                        <a:fillRect/>
                      </a:stretch>
                    </p:blipFill>
                    <p:spPr bwMode="auto">
                      <a:xfrm>
                        <a:off x="2771800" y="5752461"/>
                        <a:ext cx="4320480" cy="91635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51597" name="AutoShape 13"/>
          <p:cNvSpPr>
            <a:spLocks noChangeArrowheads="1"/>
          </p:cNvSpPr>
          <p:nvPr/>
        </p:nvSpPr>
        <p:spPr bwMode="auto">
          <a:xfrm>
            <a:off x="4932040" y="3033198"/>
            <a:ext cx="342900" cy="687387"/>
          </a:xfrm>
          <a:prstGeom prst="downArrow">
            <a:avLst>
              <a:gd name="adj1" fmla="val 50000"/>
              <a:gd name="adj2" fmla="val 50116"/>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 name="Retângulo de cantos arredondados 3"/>
          <p:cNvSpPr/>
          <p:nvPr/>
        </p:nvSpPr>
        <p:spPr bwMode="auto">
          <a:xfrm>
            <a:off x="1619672" y="3376891"/>
            <a:ext cx="792088" cy="223155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4067944" y="5752461"/>
            <a:ext cx="648072" cy="90010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p:nvPr/>
        </p:nvCxnSpPr>
        <p:spPr bwMode="auto">
          <a:xfrm>
            <a:off x="2195736" y="5608445"/>
            <a:ext cx="1872208" cy="1440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3131840" y="3376891"/>
            <a:ext cx="4176464" cy="223155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p:nvPr/>
        </p:nvCxnSpPr>
        <p:spPr bwMode="auto">
          <a:xfrm>
            <a:off x="5796136" y="5608445"/>
            <a:ext cx="0" cy="36004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5652120" y="5968485"/>
            <a:ext cx="504056" cy="57606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795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1597"/>
                                        </p:tgtEl>
                                        <p:attrNameLst>
                                          <p:attrName>style.visibility</p:attrName>
                                        </p:attrNameLst>
                                      </p:cBhvr>
                                      <p:to>
                                        <p:strVal val="visible"/>
                                      </p:to>
                                    </p:set>
                                    <p:animEffect transition="in" filter="fade">
                                      <p:cBhvr>
                                        <p:cTn id="14" dur="1000"/>
                                        <p:tgtEl>
                                          <p:spTgt spid="451597"/>
                                        </p:tgtEl>
                                      </p:cBhvr>
                                    </p:animEffect>
                                    <p:anim calcmode="lin" valueType="num">
                                      <p:cBhvr>
                                        <p:cTn id="15" dur="1000" fill="hold"/>
                                        <p:tgtEl>
                                          <p:spTgt spid="451597"/>
                                        </p:tgtEl>
                                        <p:attrNameLst>
                                          <p:attrName>ppt_x</p:attrName>
                                        </p:attrNameLst>
                                      </p:cBhvr>
                                      <p:tavLst>
                                        <p:tav tm="0">
                                          <p:val>
                                            <p:strVal val="#ppt_x"/>
                                          </p:val>
                                        </p:tav>
                                        <p:tav tm="100000">
                                          <p:val>
                                            <p:strVal val="#ppt_x"/>
                                          </p:val>
                                        </p:tav>
                                      </p:tavLst>
                                    </p:anim>
                                    <p:anim calcmode="lin" valueType="num">
                                      <p:cBhvr>
                                        <p:cTn id="16" dur="1000" fill="hold"/>
                                        <p:tgtEl>
                                          <p:spTgt spid="4515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1595"/>
                                        </p:tgtEl>
                                        <p:attrNameLst>
                                          <p:attrName>style.visibility</p:attrName>
                                        </p:attrNameLst>
                                      </p:cBhvr>
                                      <p:to>
                                        <p:strVal val="visible"/>
                                      </p:to>
                                    </p:set>
                                    <p:animEffect transition="in" filter="fade">
                                      <p:cBhvr>
                                        <p:cTn id="21" dur="1000"/>
                                        <p:tgtEl>
                                          <p:spTgt spid="451595"/>
                                        </p:tgtEl>
                                      </p:cBhvr>
                                    </p:animEffect>
                                    <p:anim calcmode="lin" valueType="num">
                                      <p:cBhvr>
                                        <p:cTn id="22" dur="1000" fill="hold"/>
                                        <p:tgtEl>
                                          <p:spTgt spid="451595"/>
                                        </p:tgtEl>
                                        <p:attrNameLst>
                                          <p:attrName>ppt_x</p:attrName>
                                        </p:attrNameLst>
                                      </p:cBhvr>
                                      <p:tavLst>
                                        <p:tav tm="0">
                                          <p:val>
                                            <p:strVal val="#ppt_x"/>
                                          </p:val>
                                        </p:tav>
                                        <p:tav tm="100000">
                                          <p:val>
                                            <p:strVal val="#ppt_x"/>
                                          </p:val>
                                        </p:tav>
                                      </p:tavLst>
                                    </p:anim>
                                    <p:anim calcmode="lin" valueType="num">
                                      <p:cBhvr>
                                        <p:cTn id="23" dur="1000" fill="hold"/>
                                        <p:tgtEl>
                                          <p:spTgt spid="4515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7" grpId="0" animBg="1"/>
      <p:bldP spid="4" grpId="0" animBg="1"/>
      <p:bldP spid="5" grpId="0" animBg="1"/>
      <p:bldP spid="9" grpId="0" animBg="1"/>
      <p:bldP spid="12" grpId="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a:xfrm>
            <a:off x="6543391" y="6237312"/>
            <a:ext cx="2133600" cy="476250"/>
          </a:xfrm>
        </p:spPr>
        <p:txBody>
          <a:bodyPr/>
          <a:lstStyle/>
          <a:p>
            <a:fld id="{0FA075BE-AEFE-4D34-B11F-0AA80A6F22D3}" type="slidenum">
              <a:rPr lang="pt-BR" altLang="pt-BR"/>
              <a:pPr/>
              <a:t>273</a:t>
            </a:fld>
            <a:endParaRPr lang="pt-BR" altLang="pt-BR"/>
          </a:p>
        </p:txBody>
      </p:sp>
      <p:sp>
        <p:nvSpPr>
          <p:cNvPr id="4515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1590" name="Rectangle 6"/>
          <p:cNvSpPr>
            <a:spLocks noChangeArrowheads="1"/>
          </p:cNvSpPr>
          <p:nvPr/>
        </p:nvSpPr>
        <p:spPr bwMode="auto">
          <a:xfrm>
            <a:off x="468313" y="1268760"/>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Equação de predição das saídas na forma matricial</a:t>
            </a:r>
          </a:p>
        </p:txBody>
      </p:sp>
      <p:graphicFrame>
        <p:nvGraphicFramePr>
          <p:cNvPr id="451595" name="Object 11"/>
          <p:cNvGraphicFramePr>
            <a:graphicFrameLocks noChangeAspect="1"/>
          </p:cNvGraphicFramePr>
          <p:nvPr>
            <p:extLst>
              <p:ext uri="{D42A27DB-BD31-4B8C-83A1-F6EECF244321}">
                <p14:modId xmlns:p14="http://schemas.microsoft.com/office/powerpoint/2010/main" val="2869749442"/>
              </p:ext>
            </p:extLst>
          </p:nvPr>
        </p:nvGraphicFramePr>
        <p:xfrm>
          <a:off x="103060" y="3645024"/>
          <a:ext cx="9040940" cy="1975649"/>
        </p:xfrm>
        <a:graphic>
          <a:graphicData uri="http://schemas.openxmlformats.org/presentationml/2006/ole">
            <mc:AlternateContent xmlns:mc="http://schemas.openxmlformats.org/markup-compatibility/2006">
              <mc:Choice xmlns:v="urn:schemas-microsoft-com:vml" Requires="v">
                <p:oleObj spid="_x0000_s980512" name="Equation" r:id="rId4" imgW="5790960" imgH="1269720" progId="Equation.DSMT4">
                  <p:embed/>
                </p:oleObj>
              </mc:Choice>
              <mc:Fallback>
                <p:oleObj name="Equation" r:id="rId4" imgW="5790960" imgH="1269720" progId="Equation.DSMT4">
                  <p:embed/>
                  <p:pic>
                    <p:nvPicPr>
                      <p:cNvPr id="0" name=""/>
                      <p:cNvPicPr>
                        <a:picLocks noChangeAspect="1" noChangeArrowheads="1"/>
                      </p:cNvPicPr>
                      <p:nvPr/>
                    </p:nvPicPr>
                    <p:blipFill>
                      <a:blip r:embed="rId5"/>
                      <a:srcRect/>
                      <a:stretch>
                        <a:fillRect/>
                      </a:stretch>
                    </p:blipFill>
                    <p:spPr bwMode="auto">
                      <a:xfrm>
                        <a:off x="103060" y="3645024"/>
                        <a:ext cx="9040940" cy="197564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50812815"/>
              </p:ext>
            </p:extLst>
          </p:nvPr>
        </p:nvGraphicFramePr>
        <p:xfrm>
          <a:off x="82549" y="2204864"/>
          <a:ext cx="8990013" cy="1050925"/>
        </p:xfrm>
        <a:graphic>
          <a:graphicData uri="http://schemas.openxmlformats.org/presentationml/2006/ole">
            <mc:AlternateContent xmlns:mc="http://schemas.openxmlformats.org/markup-compatibility/2006">
              <mc:Choice xmlns:v="urn:schemas-microsoft-com:vml" Requires="v">
                <p:oleObj spid="_x0000_s980513" name="Equation" r:id="rId6" imgW="4800600" imgH="558720" progId="Equation.DSMT4">
                  <p:embed/>
                </p:oleObj>
              </mc:Choice>
              <mc:Fallback>
                <p:oleObj name="Equation" r:id="rId6" imgW="4800600" imgH="55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49" y="2204864"/>
                        <a:ext cx="8990013" cy="10509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51597" name="AutoShape 13"/>
          <p:cNvSpPr>
            <a:spLocks noChangeArrowheads="1"/>
          </p:cNvSpPr>
          <p:nvPr/>
        </p:nvSpPr>
        <p:spPr bwMode="auto">
          <a:xfrm>
            <a:off x="4932040" y="3086001"/>
            <a:ext cx="342900" cy="687387"/>
          </a:xfrm>
          <a:prstGeom prst="downArrow">
            <a:avLst>
              <a:gd name="adj1" fmla="val 50000"/>
              <a:gd name="adj2" fmla="val 50116"/>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 name="Rectangle 2"/>
          <p:cNvSpPr>
            <a:spLocks noGrp="1" noChangeArrowheads="1"/>
          </p:cNvSpPr>
          <p:nvPr>
            <p:ph type="title"/>
          </p:nvPr>
        </p:nvSpPr>
        <p:spPr>
          <a:xfrm>
            <a:off x="1239838" y="274638"/>
            <a:ext cx="7869237" cy="1143000"/>
          </a:xfrm>
          <a:noFill/>
          <a:ln/>
        </p:spPr>
        <p:txBody>
          <a:bodyPr/>
          <a:lstStyle/>
          <a:p>
            <a:r>
              <a:rPr lang="pt-BR" altLang="pt-BR" sz="2800" b="1" u="sng" dirty="0"/>
              <a:t>MPC com Modelo em Espaço de Estados</a:t>
            </a:r>
          </a:p>
        </p:txBody>
      </p:sp>
    </p:spTree>
    <p:extLst>
      <p:ext uri="{BB962C8B-B14F-4D97-AF65-F5344CB8AC3E}">
        <p14:creationId xmlns:p14="http://schemas.microsoft.com/office/powerpoint/2010/main" val="42785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1597"/>
                                        </p:tgtEl>
                                        <p:attrNameLst>
                                          <p:attrName>style.visibility</p:attrName>
                                        </p:attrNameLst>
                                      </p:cBhvr>
                                      <p:to>
                                        <p:strVal val="visible"/>
                                      </p:to>
                                    </p:set>
                                    <p:animEffect transition="in" filter="fade">
                                      <p:cBhvr>
                                        <p:cTn id="14" dur="1000"/>
                                        <p:tgtEl>
                                          <p:spTgt spid="451597"/>
                                        </p:tgtEl>
                                      </p:cBhvr>
                                    </p:animEffect>
                                    <p:anim calcmode="lin" valueType="num">
                                      <p:cBhvr>
                                        <p:cTn id="15" dur="1000" fill="hold"/>
                                        <p:tgtEl>
                                          <p:spTgt spid="451597"/>
                                        </p:tgtEl>
                                        <p:attrNameLst>
                                          <p:attrName>ppt_x</p:attrName>
                                        </p:attrNameLst>
                                      </p:cBhvr>
                                      <p:tavLst>
                                        <p:tav tm="0">
                                          <p:val>
                                            <p:strVal val="#ppt_x"/>
                                          </p:val>
                                        </p:tav>
                                        <p:tav tm="100000">
                                          <p:val>
                                            <p:strVal val="#ppt_x"/>
                                          </p:val>
                                        </p:tav>
                                      </p:tavLst>
                                    </p:anim>
                                    <p:anim calcmode="lin" valueType="num">
                                      <p:cBhvr>
                                        <p:cTn id="16" dur="1000" fill="hold"/>
                                        <p:tgtEl>
                                          <p:spTgt spid="4515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1595"/>
                                        </p:tgtEl>
                                        <p:attrNameLst>
                                          <p:attrName>style.visibility</p:attrName>
                                        </p:attrNameLst>
                                      </p:cBhvr>
                                      <p:to>
                                        <p:strVal val="visible"/>
                                      </p:to>
                                    </p:set>
                                    <p:animEffect transition="in" filter="fade">
                                      <p:cBhvr>
                                        <p:cTn id="21" dur="1000"/>
                                        <p:tgtEl>
                                          <p:spTgt spid="451595"/>
                                        </p:tgtEl>
                                      </p:cBhvr>
                                    </p:animEffect>
                                    <p:anim calcmode="lin" valueType="num">
                                      <p:cBhvr>
                                        <p:cTn id="22" dur="1000" fill="hold"/>
                                        <p:tgtEl>
                                          <p:spTgt spid="451595"/>
                                        </p:tgtEl>
                                        <p:attrNameLst>
                                          <p:attrName>ppt_x</p:attrName>
                                        </p:attrNameLst>
                                      </p:cBhvr>
                                      <p:tavLst>
                                        <p:tav tm="0">
                                          <p:val>
                                            <p:strVal val="#ppt_x"/>
                                          </p:val>
                                        </p:tav>
                                        <p:tav tm="100000">
                                          <p:val>
                                            <p:strVal val="#ppt_x"/>
                                          </p:val>
                                        </p:tav>
                                      </p:tavLst>
                                    </p:anim>
                                    <p:anim calcmode="lin" valueType="num">
                                      <p:cBhvr>
                                        <p:cTn id="23" dur="1000" fill="hold"/>
                                        <p:tgtEl>
                                          <p:spTgt spid="4515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7"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1FD794E1-3848-402E-86B4-59219F2BCD69}" type="slidenum">
              <a:rPr lang="pt-BR" altLang="pt-BR"/>
              <a:pPr/>
              <a:t>274</a:t>
            </a:fld>
            <a:endParaRPr lang="pt-BR" altLang="pt-BR"/>
          </a:p>
        </p:txBody>
      </p:sp>
      <p:sp>
        <p:nvSpPr>
          <p:cNvPr id="4536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36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69075" y="2060848"/>
            <a:ext cx="9005863" cy="2123658"/>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de realinhamento</a:t>
            </a:r>
          </a:p>
          <a:p>
            <a:pPr algn="ctr"/>
            <a:r>
              <a:rPr lang="pt-B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de ordem genérica</a:t>
            </a:r>
          </a:p>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 e </a:t>
            </a:r>
            <a:r>
              <a:rPr lang="pt-BR"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nb</a:t>
            </a:r>
            <a:endPar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5412507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1FD794E1-3848-402E-86B4-59219F2BCD69}" type="slidenum">
              <a:rPr lang="pt-BR" altLang="pt-BR"/>
              <a:pPr/>
              <a:t>275</a:t>
            </a:fld>
            <a:endParaRPr lang="pt-BR" altLang="pt-BR"/>
          </a:p>
        </p:txBody>
      </p:sp>
      <p:sp>
        <p:nvSpPr>
          <p:cNvPr id="453634"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536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36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3638" name="Rectangle 6"/>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a:t>Um modelo pode ser escrito no domínio discreto z</a:t>
            </a:r>
          </a:p>
        </p:txBody>
      </p:sp>
      <p:sp>
        <p:nvSpPr>
          <p:cNvPr id="453639" name="Rectangle 7"/>
          <p:cNvSpPr>
            <a:spLocks noChangeArrowheads="1"/>
          </p:cNvSpPr>
          <p:nvPr/>
        </p:nvSpPr>
        <p:spPr bwMode="auto">
          <a:xfrm>
            <a:off x="0" y="2424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3645" name="Object 13"/>
          <p:cNvGraphicFramePr>
            <a:graphicFrameLocks noChangeAspect="1"/>
          </p:cNvGraphicFramePr>
          <p:nvPr>
            <p:extLst>
              <p:ext uri="{D42A27DB-BD31-4B8C-83A1-F6EECF244321}">
                <p14:modId xmlns:p14="http://schemas.microsoft.com/office/powerpoint/2010/main" val="2197301761"/>
              </p:ext>
            </p:extLst>
          </p:nvPr>
        </p:nvGraphicFramePr>
        <p:xfrm>
          <a:off x="3419872" y="2204864"/>
          <a:ext cx="2592288" cy="2056464"/>
        </p:xfrm>
        <a:graphic>
          <a:graphicData uri="http://schemas.openxmlformats.org/presentationml/2006/ole">
            <mc:AlternateContent xmlns:mc="http://schemas.openxmlformats.org/markup-compatibility/2006">
              <mc:Choice xmlns:v="urn:schemas-microsoft-com:vml" Requires="v">
                <p:oleObj spid="_x0000_s1012489" name="Equation" r:id="rId4" imgW="1054080" imgH="838080" progId="Equation.DSMT4">
                  <p:embed/>
                </p:oleObj>
              </mc:Choice>
              <mc:Fallback>
                <p:oleObj name="Equation" r:id="rId4" imgW="1054080" imgH="838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204864"/>
                        <a:ext cx="2592288" cy="205646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53648" name="Object 16"/>
          <p:cNvGraphicFramePr>
            <a:graphicFrameLocks noChangeAspect="1"/>
          </p:cNvGraphicFramePr>
          <p:nvPr>
            <p:extLst>
              <p:ext uri="{D42A27DB-BD31-4B8C-83A1-F6EECF244321}">
                <p14:modId xmlns:p14="http://schemas.microsoft.com/office/powerpoint/2010/main" val="3665898254"/>
              </p:ext>
            </p:extLst>
          </p:nvPr>
        </p:nvGraphicFramePr>
        <p:xfrm>
          <a:off x="215106" y="4653136"/>
          <a:ext cx="8713788" cy="566738"/>
        </p:xfrm>
        <a:graphic>
          <a:graphicData uri="http://schemas.openxmlformats.org/presentationml/2006/ole">
            <mc:AlternateContent xmlns:mc="http://schemas.openxmlformats.org/markup-compatibility/2006">
              <mc:Choice xmlns:v="urn:schemas-microsoft-com:vml" Requires="v">
                <p:oleObj spid="_x0000_s1012490" name="Equation" r:id="rId6" imgW="4241800" imgH="279400" progId="Equation.DSMT4">
                  <p:embed/>
                </p:oleObj>
              </mc:Choice>
              <mc:Fallback>
                <p:oleObj name="Equation" r:id="rId6" imgW="42418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06" y="4653136"/>
                        <a:ext cx="8713788" cy="56673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3647" name="Object 15"/>
          <p:cNvGraphicFramePr>
            <a:graphicFrameLocks noChangeAspect="1"/>
          </p:cNvGraphicFramePr>
          <p:nvPr>
            <p:extLst>
              <p:ext uri="{D42A27DB-BD31-4B8C-83A1-F6EECF244321}">
                <p14:modId xmlns:p14="http://schemas.microsoft.com/office/powerpoint/2010/main" val="211915595"/>
              </p:ext>
            </p:extLst>
          </p:nvPr>
        </p:nvGraphicFramePr>
        <p:xfrm>
          <a:off x="107504" y="5445224"/>
          <a:ext cx="8713788" cy="417513"/>
        </p:xfrm>
        <a:graphic>
          <a:graphicData uri="http://schemas.openxmlformats.org/presentationml/2006/ole">
            <mc:AlternateContent xmlns:mc="http://schemas.openxmlformats.org/markup-compatibility/2006">
              <mc:Choice xmlns:v="urn:schemas-microsoft-com:vml" Requires="v">
                <p:oleObj spid="_x0000_s1012491" name="Equation" r:id="rId8" imgW="5321160" imgH="253800" progId="Equation.DSMT4">
                  <p:embed/>
                </p:oleObj>
              </mc:Choice>
              <mc:Fallback>
                <p:oleObj name="Equation" r:id="rId8" imgW="532116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5445224"/>
                        <a:ext cx="8713788" cy="41751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630025701"/>
              </p:ext>
            </p:extLst>
          </p:nvPr>
        </p:nvGraphicFramePr>
        <p:xfrm>
          <a:off x="6660232" y="3789040"/>
          <a:ext cx="936625" cy="560388"/>
        </p:xfrm>
        <a:graphic>
          <a:graphicData uri="http://schemas.openxmlformats.org/presentationml/2006/ole">
            <mc:AlternateContent xmlns:mc="http://schemas.openxmlformats.org/markup-compatibility/2006">
              <mc:Choice xmlns:v="urn:schemas-microsoft-com:vml" Requires="v">
                <p:oleObj spid="_x0000_s1012492" name="Equation" r:id="rId10" imgW="380880" imgH="228600" progId="Equation.DSMT4">
                  <p:embed/>
                </p:oleObj>
              </mc:Choice>
              <mc:Fallback>
                <p:oleObj name="Equation" r:id="rId10" imgW="380880" imgH="228600" progId="Equation.DSMT4">
                  <p:embed/>
                  <p:pic>
                    <p:nvPicPr>
                      <p:cNvPr id="0" name="Object 13"/>
                      <p:cNvPicPr>
                        <a:picLocks noChangeAspect="1" noChangeArrowheads="1"/>
                      </p:cNvPicPr>
                      <p:nvPr/>
                    </p:nvPicPr>
                    <p:blipFill>
                      <a:blip r:embed="rId11"/>
                      <a:srcRect/>
                      <a:stretch>
                        <a:fillRect/>
                      </a:stretch>
                    </p:blipFill>
                    <p:spPr bwMode="auto">
                      <a:xfrm>
                        <a:off x="6660232" y="3789040"/>
                        <a:ext cx="936625" cy="560388"/>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2800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64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45364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453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B6D8D8C2-001C-471E-B5A4-9771F07276D5}" type="slidenum">
              <a:rPr lang="pt-BR" altLang="pt-BR"/>
              <a:pPr/>
              <a:t>276</a:t>
            </a:fld>
            <a:endParaRPr lang="pt-BR" altLang="pt-BR"/>
          </a:p>
        </p:txBody>
      </p:sp>
      <p:sp>
        <p:nvSpPr>
          <p:cNvPr id="455682"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556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56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5686" name="Rectangle 6"/>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a:t>Transformando em equações de diferenças</a:t>
            </a:r>
          </a:p>
        </p:txBody>
      </p:sp>
      <p:graphicFrame>
        <p:nvGraphicFramePr>
          <p:cNvPr id="455693" name="Object 13"/>
          <p:cNvGraphicFramePr>
            <a:graphicFrameLocks noChangeAspect="1"/>
          </p:cNvGraphicFramePr>
          <p:nvPr/>
        </p:nvGraphicFramePr>
        <p:xfrm>
          <a:off x="323850" y="2492375"/>
          <a:ext cx="8713788" cy="417513"/>
        </p:xfrm>
        <a:graphic>
          <a:graphicData uri="http://schemas.openxmlformats.org/presentationml/2006/ole">
            <mc:AlternateContent xmlns:mc="http://schemas.openxmlformats.org/markup-compatibility/2006">
              <mc:Choice xmlns:v="urn:schemas-microsoft-com:vml" Requires="v">
                <p:oleObj spid="_x0000_s1091932" name="Equation" r:id="rId4" imgW="5321160" imgH="253800" progId="Equation.DSMT4">
                  <p:embed/>
                </p:oleObj>
              </mc:Choice>
              <mc:Fallback>
                <p:oleObj name="Equation" r:id="rId4" imgW="5321160" imgH="2538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92375"/>
                        <a:ext cx="8713788" cy="41751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5696" name="AutoShape 16"/>
          <p:cNvSpPr>
            <a:spLocks noChangeArrowheads="1"/>
          </p:cNvSpPr>
          <p:nvPr/>
        </p:nvSpPr>
        <p:spPr bwMode="auto">
          <a:xfrm>
            <a:off x="4321175" y="2967038"/>
            <a:ext cx="485775" cy="976312"/>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455697" name="Object 17"/>
          <p:cNvGraphicFramePr>
            <a:graphicFrameLocks noChangeAspect="1"/>
          </p:cNvGraphicFramePr>
          <p:nvPr/>
        </p:nvGraphicFramePr>
        <p:xfrm>
          <a:off x="196850" y="4076700"/>
          <a:ext cx="8748713" cy="409575"/>
        </p:xfrm>
        <a:graphic>
          <a:graphicData uri="http://schemas.openxmlformats.org/presentationml/2006/ole">
            <mc:AlternateContent xmlns:mc="http://schemas.openxmlformats.org/markup-compatibility/2006">
              <mc:Choice xmlns:v="urn:schemas-microsoft-com:vml" Requires="v">
                <p:oleObj spid="_x0000_s1091933" name="Equation" r:id="rId6" imgW="5422900" imgH="254000" progId="Equation.DSMT4">
                  <p:embed/>
                </p:oleObj>
              </mc:Choice>
              <mc:Fallback>
                <p:oleObj name="Equation" r:id="rId6" imgW="5422900" imgH="25400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4076700"/>
                        <a:ext cx="8748713" cy="4095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5700" name="Rectangle 2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5699" name="Object 19"/>
          <p:cNvGraphicFramePr>
            <a:graphicFrameLocks noChangeAspect="1"/>
          </p:cNvGraphicFramePr>
          <p:nvPr>
            <p:extLst>
              <p:ext uri="{D42A27DB-BD31-4B8C-83A1-F6EECF244321}">
                <p14:modId xmlns:p14="http://schemas.microsoft.com/office/powerpoint/2010/main" val="3215037734"/>
              </p:ext>
            </p:extLst>
          </p:nvPr>
        </p:nvGraphicFramePr>
        <p:xfrm>
          <a:off x="1685925" y="5708650"/>
          <a:ext cx="5756273" cy="1090613"/>
        </p:xfrm>
        <a:graphic>
          <a:graphicData uri="http://schemas.openxmlformats.org/presentationml/2006/ole">
            <mc:AlternateContent xmlns:mc="http://schemas.openxmlformats.org/markup-compatibility/2006">
              <mc:Choice xmlns:v="urn:schemas-microsoft-com:vml" Requires="v">
                <p:oleObj spid="_x0000_s1091934" name="Equation" r:id="rId8" imgW="2260440" imgH="431640" progId="Equation.DSMT4">
                  <p:embed/>
                </p:oleObj>
              </mc:Choice>
              <mc:Fallback>
                <p:oleObj name="Equation" r:id="rId8" imgW="2260440" imgH="43164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925" y="5708650"/>
                        <a:ext cx="5756273" cy="109061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55701" name="AutoShape 21"/>
          <p:cNvSpPr>
            <a:spLocks noChangeArrowheads="1"/>
          </p:cNvSpPr>
          <p:nvPr/>
        </p:nvSpPr>
        <p:spPr bwMode="auto">
          <a:xfrm>
            <a:off x="4322763" y="4581525"/>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1"/>
          <p:cNvSpPr/>
          <p:nvPr/>
        </p:nvSpPr>
        <p:spPr>
          <a:xfrm>
            <a:off x="4834125" y="4370249"/>
            <a:ext cx="4147290" cy="1754326"/>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PROBLEMA</a:t>
            </a:r>
          </a:p>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5693"/>
                                        </p:tgtEl>
                                        <p:attrNameLst>
                                          <p:attrName>style.visibility</p:attrName>
                                        </p:attrNameLst>
                                      </p:cBhvr>
                                      <p:to>
                                        <p:strVal val="visible"/>
                                      </p:to>
                                    </p:set>
                                    <p:animEffect transition="in" filter="fade">
                                      <p:cBhvr>
                                        <p:cTn id="7" dur="1000"/>
                                        <p:tgtEl>
                                          <p:spTgt spid="455693"/>
                                        </p:tgtEl>
                                      </p:cBhvr>
                                    </p:animEffect>
                                    <p:anim calcmode="lin" valueType="num">
                                      <p:cBhvr>
                                        <p:cTn id="8" dur="1000" fill="hold"/>
                                        <p:tgtEl>
                                          <p:spTgt spid="455693"/>
                                        </p:tgtEl>
                                        <p:attrNameLst>
                                          <p:attrName>ppt_x</p:attrName>
                                        </p:attrNameLst>
                                      </p:cBhvr>
                                      <p:tavLst>
                                        <p:tav tm="0">
                                          <p:val>
                                            <p:strVal val="#ppt_x"/>
                                          </p:val>
                                        </p:tav>
                                        <p:tav tm="100000">
                                          <p:val>
                                            <p:strVal val="#ppt_x"/>
                                          </p:val>
                                        </p:tav>
                                      </p:tavLst>
                                    </p:anim>
                                    <p:anim calcmode="lin" valueType="num">
                                      <p:cBhvr>
                                        <p:cTn id="9" dur="1000" fill="hold"/>
                                        <p:tgtEl>
                                          <p:spTgt spid="4556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5696"/>
                                        </p:tgtEl>
                                        <p:attrNameLst>
                                          <p:attrName>style.visibility</p:attrName>
                                        </p:attrNameLst>
                                      </p:cBhvr>
                                      <p:to>
                                        <p:strVal val="visible"/>
                                      </p:to>
                                    </p:set>
                                    <p:animEffect transition="in" filter="fade">
                                      <p:cBhvr>
                                        <p:cTn id="14" dur="1000"/>
                                        <p:tgtEl>
                                          <p:spTgt spid="455696"/>
                                        </p:tgtEl>
                                      </p:cBhvr>
                                    </p:animEffect>
                                    <p:anim calcmode="lin" valueType="num">
                                      <p:cBhvr>
                                        <p:cTn id="15" dur="1000" fill="hold"/>
                                        <p:tgtEl>
                                          <p:spTgt spid="455696"/>
                                        </p:tgtEl>
                                        <p:attrNameLst>
                                          <p:attrName>ppt_x</p:attrName>
                                        </p:attrNameLst>
                                      </p:cBhvr>
                                      <p:tavLst>
                                        <p:tav tm="0">
                                          <p:val>
                                            <p:strVal val="#ppt_x"/>
                                          </p:val>
                                        </p:tav>
                                        <p:tav tm="100000">
                                          <p:val>
                                            <p:strVal val="#ppt_x"/>
                                          </p:val>
                                        </p:tav>
                                      </p:tavLst>
                                    </p:anim>
                                    <p:anim calcmode="lin" valueType="num">
                                      <p:cBhvr>
                                        <p:cTn id="16" dur="1000" fill="hold"/>
                                        <p:tgtEl>
                                          <p:spTgt spid="45569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55697"/>
                                        </p:tgtEl>
                                        <p:attrNameLst>
                                          <p:attrName>style.visibility</p:attrName>
                                        </p:attrNameLst>
                                      </p:cBhvr>
                                      <p:to>
                                        <p:strVal val="visible"/>
                                      </p:to>
                                    </p:set>
                                    <p:animEffect transition="in" filter="fade">
                                      <p:cBhvr>
                                        <p:cTn id="19" dur="1000"/>
                                        <p:tgtEl>
                                          <p:spTgt spid="455697"/>
                                        </p:tgtEl>
                                      </p:cBhvr>
                                    </p:animEffect>
                                    <p:anim calcmode="lin" valueType="num">
                                      <p:cBhvr>
                                        <p:cTn id="20" dur="1000" fill="hold"/>
                                        <p:tgtEl>
                                          <p:spTgt spid="455697"/>
                                        </p:tgtEl>
                                        <p:attrNameLst>
                                          <p:attrName>ppt_x</p:attrName>
                                        </p:attrNameLst>
                                      </p:cBhvr>
                                      <p:tavLst>
                                        <p:tav tm="0">
                                          <p:val>
                                            <p:strVal val="#ppt_x"/>
                                          </p:val>
                                        </p:tav>
                                        <p:tav tm="100000">
                                          <p:val>
                                            <p:strVal val="#ppt_x"/>
                                          </p:val>
                                        </p:tav>
                                      </p:tavLst>
                                    </p:anim>
                                    <p:anim calcmode="lin" valueType="num">
                                      <p:cBhvr>
                                        <p:cTn id="21" dur="1000" fill="hold"/>
                                        <p:tgtEl>
                                          <p:spTgt spid="4556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55701"/>
                                        </p:tgtEl>
                                        <p:attrNameLst>
                                          <p:attrName>style.visibility</p:attrName>
                                        </p:attrNameLst>
                                      </p:cBhvr>
                                      <p:to>
                                        <p:strVal val="visible"/>
                                      </p:to>
                                    </p:set>
                                    <p:animEffect transition="in" filter="fade">
                                      <p:cBhvr>
                                        <p:cTn id="26" dur="1000"/>
                                        <p:tgtEl>
                                          <p:spTgt spid="455701"/>
                                        </p:tgtEl>
                                      </p:cBhvr>
                                    </p:animEffect>
                                    <p:anim calcmode="lin" valueType="num">
                                      <p:cBhvr>
                                        <p:cTn id="27" dur="1000" fill="hold"/>
                                        <p:tgtEl>
                                          <p:spTgt spid="455701"/>
                                        </p:tgtEl>
                                        <p:attrNameLst>
                                          <p:attrName>ppt_x</p:attrName>
                                        </p:attrNameLst>
                                      </p:cBhvr>
                                      <p:tavLst>
                                        <p:tav tm="0">
                                          <p:val>
                                            <p:strVal val="#ppt_x"/>
                                          </p:val>
                                        </p:tav>
                                        <p:tav tm="100000">
                                          <p:val>
                                            <p:strVal val="#ppt_x"/>
                                          </p:val>
                                        </p:tav>
                                      </p:tavLst>
                                    </p:anim>
                                    <p:anim calcmode="lin" valueType="num">
                                      <p:cBhvr>
                                        <p:cTn id="28" dur="1000" fill="hold"/>
                                        <p:tgtEl>
                                          <p:spTgt spid="45570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55699"/>
                                        </p:tgtEl>
                                        <p:attrNameLst>
                                          <p:attrName>style.visibility</p:attrName>
                                        </p:attrNameLst>
                                      </p:cBhvr>
                                      <p:to>
                                        <p:strVal val="visible"/>
                                      </p:to>
                                    </p:set>
                                    <p:animEffect transition="in" filter="fade">
                                      <p:cBhvr>
                                        <p:cTn id="31" dur="1000"/>
                                        <p:tgtEl>
                                          <p:spTgt spid="455699"/>
                                        </p:tgtEl>
                                      </p:cBhvr>
                                    </p:animEffect>
                                    <p:anim calcmode="lin" valueType="num">
                                      <p:cBhvr>
                                        <p:cTn id="32" dur="1000" fill="hold"/>
                                        <p:tgtEl>
                                          <p:spTgt spid="455699"/>
                                        </p:tgtEl>
                                        <p:attrNameLst>
                                          <p:attrName>ppt_x</p:attrName>
                                        </p:attrNameLst>
                                      </p:cBhvr>
                                      <p:tavLst>
                                        <p:tav tm="0">
                                          <p:val>
                                            <p:strVal val="#ppt_x"/>
                                          </p:val>
                                        </p:tav>
                                        <p:tav tm="100000">
                                          <p:val>
                                            <p:strVal val="#ppt_x"/>
                                          </p:val>
                                        </p:tav>
                                      </p:tavLst>
                                    </p:anim>
                                    <p:anim calcmode="lin" valueType="num">
                                      <p:cBhvr>
                                        <p:cTn id="33" dur="1000" fill="hold"/>
                                        <p:tgtEl>
                                          <p:spTgt spid="455699"/>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96" grpId="0" animBg="1"/>
      <p:bldP spid="455701" grpId="0" animBg="1"/>
      <p:bldP spid="2"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22D7721A-9C3F-42C8-8560-8DFBA3CCF92A}" type="slidenum">
              <a:rPr lang="pt-BR" altLang="pt-BR"/>
              <a:pPr/>
              <a:t>277</a:t>
            </a:fld>
            <a:endParaRPr lang="pt-BR" altLang="pt-BR"/>
          </a:p>
        </p:txBody>
      </p:sp>
      <p:sp>
        <p:nvSpPr>
          <p:cNvPr id="457730" name="Rectangle 2"/>
          <p:cNvSpPr>
            <a:spLocks noGrp="1" noChangeArrowheads="1"/>
          </p:cNvSpPr>
          <p:nvPr>
            <p:ph type="title"/>
          </p:nvPr>
        </p:nvSpPr>
        <p:spPr>
          <a:xfrm>
            <a:off x="1239838" y="274638"/>
            <a:ext cx="7869237" cy="1143000"/>
          </a:xfrm>
          <a:noFill/>
          <a:ln/>
        </p:spPr>
        <p:txBody>
          <a:bodyPr/>
          <a:lstStyle/>
          <a:p>
            <a:r>
              <a:rPr lang="pt-BR" altLang="pt-BR" sz="4000" b="1" u="sng"/>
              <a:t>MPC com Modelo em Espaço de Estados</a:t>
            </a:r>
          </a:p>
        </p:txBody>
      </p:sp>
      <p:sp>
        <p:nvSpPr>
          <p:cNvPr id="4577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77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7733"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Definindo como estado não mínimo:</a:t>
            </a:r>
          </a:p>
        </p:txBody>
      </p:sp>
      <p:graphicFrame>
        <p:nvGraphicFramePr>
          <p:cNvPr id="457740" name="Object 12"/>
          <p:cNvGraphicFramePr>
            <a:graphicFrameLocks noChangeAspect="1"/>
          </p:cNvGraphicFramePr>
          <p:nvPr/>
        </p:nvGraphicFramePr>
        <p:xfrm>
          <a:off x="250825" y="2276475"/>
          <a:ext cx="8569325" cy="596900"/>
        </p:xfrm>
        <a:graphic>
          <a:graphicData uri="http://schemas.openxmlformats.org/presentationml/2006/ole">
            <mc:AlternateContent xmlns:mc="http://schemas.openxmlformats.org/markup-compatibility/2006">
              <mc:Choice xmlns:v="urn:schemas-microsoft-com:vml" Requires="v">
                <p:oleObj spid="_x0000_s938810" name="Equation" r:id="rId4" imgW="4622800" imgH="317500" progId="Equation.DSMT4">
                  <p:embed/>
                </p:oleObj>
              </mc:Choice>
              <mc:Fallback>
                <p:oleObj name="Equation" r:id="rId4" imgW="4622800" imgH="3175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276475"/>
                        <a:ext cx="8569325" cy="5969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7742" name="Object 14"/>
          <p:cNvGraphicFramePr>
            <a:graphicFrameLocks noChangeAspect="1"/>
          </p:cNvGraphicFramePr>
          <p:nvPr>
            <p:extLst>
              <p:ext uri="{D42A27DB-BD31-4B8C-83A1-F6EECF244321}">
                <p14:modId xmlns:p14="http://schemas.microsoft.com/office/powerpoint/2010/main" val="3858947752"/>
              </p:ext>
            </p:extLst>
          </p:nvPr>
        </p:nvGraphicFramePr>
        <p:xfrm>
          <a:off x="39688" y="5032474"/>
          <a:ext cx="9031287" cy="412750"/>
        </p:xfrm>
        <a:graphic>
          <a:graphicData uri="http://schemas.openxmlformats.org/presentationml/2006/ole">
            <mc:AlternateContent xmlns:mc="http://schemas.openxmlformats.org/markup-compatibility/2006">
              <mc:Choice xmlns:v="urn:schemas-microsoft-com:vml" Requires="v">
                <p:oleObj spid="_x0000_s938811" name="Equation" r:id="rId6" imgW="5790960" imgH="266400" progId="Equation.DSMT4">
                  <p:embed/>
                </p:oleObj>
              </mc:Choice>
              <mc:Fallback>
                <p:oleObj name="Equation" r:id="rId6" imgW="5790960" imgH="266400" progId="Equation.DSMT4">
                  <p:embed/>
                  <p:pic>
                    <p:nvPicPr>
                      <p:cNvPr id="0" name="Object 14"/>
                      <p:cNvPicPr>
                        <a:picLocks noChangeAspect="1" noChangeArrowheads="1"/>
                      </p:cNvPicPr>
                      <p:nvPr/>
                    </p:nvPicPr>
                    <p:blipFill>
                      <a:blip r:embed="rId7"/>
                      <a:srcRect/>
                      <a:stretch>
                        <a:fillRect/>
                      </a:stretch>
                    </p:blipFill>
                    <p:spPr bwMode="auto">
                      <a:xfrm>
                        <a:off x="39688" y="5032474"/>
                        <a:ext cx="9031287" cy="4127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7745" name="Rectangle 17"/>
          <p:cNvSpPr>
            <a:spLocks noChangeArrowheads="1"/>
          </p:cNvSpPr>
          <p:nvPr/>
        </p:nvSpPr>
        <p:spPr bwMode="auto">
          <a:xfrm>
            <a:off x="468313" y="4456212"/>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Predição para um instante genérico </a:t>
            </a:r>
            <a:r>
              <a:rPr lang="pt-BR" altLang="pt-BR" i="1" dirty="0"/>
              <a:t>k</a:t>
            </a:r>
          </a:p>
        </p:txBody>
      </p:sp>
      <p:graphicFrame>
        <p:nvGraphicFramePr>
          <p:cNvPr id="2" name="Objeto 1"/>
          <p:cNvGraphicFramePr>
            <a:graphicFrameLocks noChangeAspect="1"/>
          </p:cNvGraphicFramePr>
          <p:nvPr>
            <p:extLst>
              <p:ext uri="{D42A27DB-BD31-4B8C-83A1-F6EECF244321}">
                <p14:modId xmlns:p14="http://schemas.microsoft.com/office/powerpoint/2010/main" val="1625924947"/>
              </p:ext>
            </p:extLst>
          </p:nvPr>
        </p:nvGraphicFramePr>
        <p:xfrm>
          <a:off x="0" y="3501008"/>
          <a:ext cx="9228747" cy="432048"/>
        </p:xfrm>
        <a:graphic>
          <a:graphicData uri="http://schemas.openxmlformats.org/presentationml/2006/ole">
            <mc:AlternateContent xmlns:mc="http://schemas.openxmlformats.org/markup-compatibility/2006">
              <mc:Choice xmlns:v="urn:schemas-microsoft-com:vml" Requires="v">
                <p:oleObj spid="_x0000_s938812" name="Equation" r:id="rId8" imgW="5422900" imgH="254000" progId="Equation.DSMT4">
                  <p:embed/>
                </p:oleObj>
              </mc:Choice>
              <mc:Fallback>
                <p:oleObj name="Equation" r:id="rId8" imgW="5422900" imgH="2540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1008"/>
                        <a:ext cx="9228747" cy="43204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4" name="Conector de seta reta 3"/>
          <p:cNvCxnSpPr/>
          <p:nvPr/>
        </p:nvCxnSpPr>
        <p:spPr bwMode="auto">
          <a:xfrm>
            <a:off x="755576" y="3933056"/>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6"/>
          <p:cNvSpPr/>
          <p:nvPr/>
        </p:nvSpPr>
        <p:spPr>
          <a:xfrm>
            <a:off x="690172" y="5602014"/>
            <a:ext cx="7763664" cy="923330"/>
          </a:xfrm>
          <a:prstGeom prst="rect">
            <a:avLst/>
          </a:prstGeom>
          <a:noFill/>
        </p:spPr>
        <p:txBody>
          <a:bodyPr wrap="none" lIns="91440" tIns="45720" rIns="91440" bIns="45720">
            <a:spAutoFit/>
          </a:bodyPr>
          <a:lstStyle/>
          <a:p>
            <a:pPr algn="ctr"/>
            <a:r>
              <a:rPr lang="pt-B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Já considerando MIMO</a:t>
            </a:r>
          </a:p>
        </p:txBody>
      </p:sp>
      <p:cxnSp>
        <p:nvCxnSpPr>
          <p:cNvPr id="5" name="Conector de Seta Reta 4"/>
          <p:cNvCxnSpPr/>
          <p:nvPr/>
        </p:nvCxnSpPr>
        <p:spPr bwMode="auto">
          <a:xfrm>
            <a:off x="1239838" y="3068960"/>
            <a:ext cx="3980234" cy="0"/>
          </a:xfrm>
          <a:prstGeom prst="straightConnector1">
            <a:avLst/>
          </a:prstGeom>
          <a:noFill/>
          <a:ln w="50800" cap="flat" cmpd="sng" algn="ctr">
            <a:solidFill>
              <a:srgbClr val="0000FF"/>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ector de Seta Reta 7"/>
          <p:cNvCxnSpPr/>
          <p:nvPr/>
        </p:nvCxnSpPr>
        <p:spPr bwMode="auto">
          <a:xfrm>
            <a:off x="5436096" y="3068960"/>
            <a:ext cx="3096344" cy="0"/>
          </a:xfrm>
          <a:prstGeom prst="straightConnector1">
            <a:avLst/>
          </a:prstGeom>
          <a:noFill/>
          <a:ln w="50800" cap="flat" cmpd="sng" algn="ctr">
            <a:solidFill>
              <a:srgbClr val="0000FF"/>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1487159" y="3007737"/>
            <a:ext cx="350288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800" b="1" dirty="0">
                <a:ln/>
                <a:solidFill>
                  <a:schemeClr val="accent4"/>
                </a:solidFill>
              </a:rPr>
              <a:t>na valores de saída</a:t>
            </a:r>
            <a:endParaRPr lang="pt-BR" sz="2800" b="1" cap="none" spc="0" dirty="0">
              <a:ln/>
              <a:solidFill>
                <a:schemeClr val="accent4"/>
              </a:solidFill>
              <a:effectLst/>
            </a:endParaRPr>
          </a:p>
        </p:txBody>
      </p:sp>
      <p:sp>
        <p:nvSpPr>
          <p:cNvPr id="18" name="Retângulo 17"/>
          <p:cNvSpPr/>
          <p:nvPr/>
        </p:nvSpPr>
        <p:spPr>
          <a:xfrm>
            <a:off x="5316517" y="3043767"/>
            <a:ext cx="3639138"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400" b="1" dirty="0">
                <a:ln/>
                <a:solidFill>
                  <a:schemeClr val="accent4"/>
                </a:solidFill>
              </a:rPr>
              <a:t>nb-1 valores de entrada</a:t>
            </a:r>
            <a:endParaRPr lang="pt-BR" sz="2400" b="1" cap="none" spc="0" dirty="0">
              <a:ln/>
              <a:solidFill>
                <a:schemeClr val="accent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7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57745"/>
                                        </p:tgtEl>
                                        <p:attrNameLst>
                                          <p:attrName>style.visibility</p:attrName>
                                        </p:attrNameLst>
                                      </p:cBhvr>
                                      <p:to>
                                        <p:strVal val="visible"/>
                                      </p:to>
                                    </p:set>
                                    <p:animEffect transition="in" filter="fade">
                                      <p:cBhvr>
                                        <p:cTn id="25" dur="1000"/>
                                        <p:tgtEl>
                                          <p:spTgt spid="457745"/>
                                        </p:tgtEl>
                                      </p:cBhvr>
                                    </p:animEffect>
                                    <p:anim calcmode="lin" valueType="num">
                                      <p:cBhvr>
                                        <p:cTn id="26" dur="1000" fill="hold"/>
                                        <p:tgtEl>
                                          <p:spTgt spid="457745"/>
                                        </p:tgtEl>
                                        <p:attrNameLst>
                                          <p:attrName>ppt_x</p:attrName>
                                        </p:attrNameLst>
                                      </p:cBhvr>
                                      <p:tavLst>
                                        <p:tav tm="0">
                                          <p:val>
                                            <p:strVal val="#ppt_x"/>
                                          </p:val>
                                        </p:tav>
                                        <p:tav tm="100000">
                                          <p:val>
                                            <p:strVal val="#ppt_x"/>
                                          </p:val>
                                        </p:tav>
                                      </p:tavLst>
                                    </p:anim>
                                    <p:anim calcmode="lin" valueType="num">
                                      <p:cBhvr>
                                        <p:cTn id="27" dur="1000" fill="hold"/>
                                        <p:tgtEl>
                                          <p:spTgt spid="45774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57742"/>
                                        </p:tgtEl>
                                        <p:attrNameLst>
                                          <p:attrName>style.visibility</p:attrName>
                                        </p:attrNameLst>
                                      </p:cBhvr>
                                      <p:to>
                                        <p:strVal val="visible"/>
                                      </p:to>
                                    </p:set>
                                    <p:animEffect transition="in" filter="fade">
                                      <p:cBhvr>
                                        <p:cTn id="35" dur="1000"/>
                                        <p:tgtEl>
                                          <p:spTgt spid="457742"/>
                                        </p:tgtEl>
                                      </p:cBhvr>
                                    </p:animEffect>
                                    <p:anim calcmode="lin" valueType="num">
                                      <p:cBhvr>
                                        <p:cTn id="36" dur="1000" fill="hold"/>
                                        <p:tgtEl>
                                          <p:spTgt spid="457742"/>
                                        </p:tgtEl>
                                        <p:attrNameLst>
                                          <p:attrName>ppt_x</p:attrName>
                                        </p:attrNameLst>
                                      </p:cBhvr>
                                      <p:tavLst>
                                        <p:tav tm="0">
                                          <p:val>
                                            <p:strVal val="#ppt_x"/>
                                          </p:val>
                                        </p:tav>
                                        <p:tav tm="100000">
                                          <p:val>
                                            <p:strVal val="#ppt_x"/>
                                          </p:val>
                                        </p:tav>
                                      </p:tavLst>
                                    </p:anim>
                                    <p:anim calcmode="lin" valueType="num">
                                      <p:cBhvr>
                                        <p:cTn id="37" dur="1000" fill="hold"/>
                                        <p:tgtEl>
                                          <p:spTgt spid="45774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5" grpId="0"/>
      <p:bldP spid="7" grpId="0"/>
      <p:bldP spid="9" grpId="0"/>
      <p:bldP spid="18"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7BA5A203-7842-4F07-A03E-A60C360D5307}" type="slidenum">
              <a:rPr lang="pt-BR" altLang="pt-BR"/>
              <a:pPr/>
              <a:t>278</a:t>
            </a:fld>
            <a:endParaRPr lang="pt-BR" altLang="pt-BR"/>
          </a:p>
        </p:txBody>
      </p:sp>
      <p:sp>
        <p:nvSpPr>
          <p:cNvPr id="459778" name="Rectangle 2"/>
          <p:cNvSpPr>
            <a:spLocks noGrp="1" noChangeArrowheads="1"/>
          </p:cNvSpPr>
          <p:nvPr>
            <p:ph type="title"/>
          </p:nvPr>
        </p:nvSpPr>
        <p:spPr>
          <a:xfrm>
            <a:off x="1239838" y="274638"/>
            <a:ext cx="7869237" cy="1143000"/>
          </a:xfrm>
          <a:noFill/>
          <a:ln/>
        </p:spPr>
        <p:txBody>
          <a:bodyPr/>
          <a:lstStyle/>
          <a:p>
            <a:r>
              <a:rPr lang="pt-BR" altLang="pt-BR" sz="4000" b="1" u="sng" dirty="0"/>
              <a:t>MPC com Modelo em Espaço de Estados</a:t>
            </a:r>
          </a:p>
        </p:txBody>
      </p:sp>
      <p:sp>
        <p:nvSpPr>
          <p:cNvPr id="4597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1"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a:t>As leituras do passado podem ser obtidas a partir das informações disponíveis da planta</a:t>
            </a:r>
          </a:p>
        </p:txBody>
      </p:sp>
      <p:sp>
        <p:nvSpPr>
          <p:cNvPr id="459782"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3" name="Rectangle 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8" name="Rectangle 12"/>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7" name="Object 11"/>
          <p:cNvGraphicFramePr>
            <a:graphicFrameLocks noChangeAspect="1"/>
          </p:cNvGraphicFramePr>
          <p:nvPr>
            <p:extLst>
              <p:ext uri="{D42A27DB-BD31-4B8C-83A1-F6EECF244321}">
                <p14:modId xmlns:p14="http://schemas.microsoft.com/office/powerpoint/2010/main" val="3115791076"/>
              </p:ext>
            </p:extLst>
          </p:nvPr>
        </p:nvGraphicFramePr>
        <p:xfrm>
          <a:off x="107950" y="2636838"/>
          <a:ext cx="8785225" cy="2678112"/>
        </p:xfrm>
        <a:graphic>
          <a:graphicData uri="http://schemas.openxmlformats.org/presentationml/2006/ole">
            <mc:AlternateContent xmlns:mc="http://schemas.openxmlformats.org/markup-compatibility/2006">
              <mc:Choice xmlns:v="urn:schemas-microsoft-com:vml" Requires="v">
                <p:oleObj spid="_x0000_s1126479" name="Equation" r:id="rId4" imgW="7251480" imgH="2209680" progId="Equation.DSMT4">
                  <p:embed/>
                </p:oleObj>
              </mc:Choice>
              <mc:Fallback>
                <p:oleObj name="Equation" r:id="rId4" imgW="7251480" imgH="220968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36838"/>
                        <a:ext cx="8785225" cy="267811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90" name="Rectangle 14"/>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395536" y="2636912"/>
            <a:ext cx="648072" cy="28803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547664"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6732240" y="2619946"/>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7884368" y="2636912"/>
            <a:ext cx="36004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244408" y="3789040"/>
            <a:ext cx="72008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2051720"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6732240" y="2924944"/>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2483768"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6732240" y="3212976"/>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de cantos arredondados 22"/>
          <p:cNvSpPr/>
          <p:nvPr/>
        </p:nvSpPr>
        <p:spPr bwMode="auto">
          <a:xfrm>
            <a:off x="3923928"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Retângulo de cantos arredondados 23"/>
          <p:cNvSpPr/>
          <p:nvPr/>
        </p:nvSpPr>
        <p:spPr bwMode="auto">
          <a:xfrm>
            <a:off x="6732240" y="3844082"/>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Retângulo de cantos arredondados 24"/>
          <p:cNvSpPr/>
          <p:nvPr/>
        </p:nvSpPr>
        <p:spPr bwMode="auto">
          <a:xfrm>
            <a:off x="4427984"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6732240" y="4077072"/>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6228184" y="2636912"/>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6732240" y="4924202"/>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9787"/>
                                        </p:tgtEl>
                                        <p:attrNameLst>
                                          <p:attrName>style.visibility</p:attrName>
                                        </p:attrNameLst>
                                      </p:cBhvr>
                                      <p:to>
                                        <p:strVal val="visible"/>
                                      </p:to>
                                    </p:set>
                                    <p:animEffect transition="in" filter="fade">
                                      <p:cBhvr>
                                        <p:cTn id="7" dur="1000"/>
                                        <p:tgtEl>
                                          <p:spTgt spid="459787"/>
                                        </p:tgtEl>
                                      </p:cBhvr>
                                    </p:animEffect>
                                    <p:anim calcmode="lin" valueType="num">
                                      <p:cBhvr>
                                        <p:cTn id="8" dur="1000" fill="hold"/>
                                        <p:tgtEl>
                                          <p:spTgt spid="459787"/>
                                        </p:tgtEl>
                                        <p:attrNameLst>
                                          <p:attrName>ppt_x</p:attrName>
                                        </p:attrNameLst>
                                      </p:cBhvr>
                                      <p:tavLst>
                                        <p:tav tm="0">
                                          <p:val>
                                            <p:strVal val="#ppt_x"/>
                                          </p:val>
                                        </p:tav>
                                        <p:tav tm="100000">
                                          <p:val>
                                            <p:strVal val="#ppt_x"/>
                                          </p:val>
                                        </p:tav>
                                      </p:tavLst>
                                    </p:anim>
                                    <p:anim calcmode="lin" valueType="num">
                                      <p:cBhvr>
                                        <p:cTn id="9" dur="1000" fill="hold"/>
                                        <p:tgtEl>
                                          <p:spTgt spid="459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1000"/>
                                        <p:tgtEl>
                                          <p:spTgt spid="5"/>
                                        </p:tgtEl>
                                      </p:cBhvr>
                                    </p:animEffect>
                                    <p:anim calcmode="lin" valueType="num">
                                      <p:cBhvr>
                                        <p:cTn id="94" dur="1000" fill="hold"/>
                                        <p:tgtEl>
                                          <p:spTgt spid="5"/>
                                        </p:tgtEl>
                                        <p:attrNameLst>
                                          <p:attrName>ppt_x</p:attrName>
                                        </p:attrNameLst>
                                      </p:cBhvr>
                                      <p:tavLst>
                                        <p:tav tm="0">
                                          <p:val>
                                            <p:strVal val="#ppt_x"/>
                                          </p:val>
                                        </p:tav>
                                        <p:tav tm="100000">
                                          <p:val>
                                            <p:strVal val="#ppt_x"/>
                                          </p:val>
                                        </p:tav>
                                      </p:tavLst>
                                    </p:anim>
                                    <p:anim calcmode="lin" valueType="num">
                                      <p:cBhvr>
                                        <p:cTn id="95" dur="1000" fill="hold"/>
                                        <p:tgtEl>
                                          <p:spTgt spid="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1000"/>
                                        <p:tgtEl>
                                          <p:spTgt spid="6"/>
                                        </p:tgtEl>
                                      </p:cBhvr>
                                    </p:animEffect>
                                    <p:anim calcmode="lin" valueType="num">
                                      <p:cBhvr>
                                        <p:cTn id="99" dur="1000" fill="hold"/>
                                        <p:tgtEl>
                                          <p:spTgt spid="6"/>
                                        </p:tgtEl>
                                        <p:attrNameLst>
                                          <p:attrName>ppt_x</p:attrName>
                                        </p:attrNameLst>
                                      </p:cBhvr>
                                      <p:tavLst>
                                        <p:tav tm="0">
                                          <p:val>
                                            <p:strVal val="#ppt_x"/>
                                          </p:val>
                                        </p:tav>
                                        <p:tav tm="100000">
                                          <p:val>
                                            <p:strVal val="#ppt_x"/>
                                          </p:val>
                                        </p:tav>
                                      </p:tavLst>
                                    </p:anim>
                                    <p:anim calcmode="lin" valueType="num">
                                      <p:cBhvr>
                                        <p:cTn id="10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7BA5A203-7842-4F07-A03E-A60C360D5307}" type="slidenum">
              <a:rPr lang="pt-BR" altLang="pt-BR"/>
              <a:pPr/>
              <a:t>279</a:t>
            </a:fld>
            <a:endParaRPr lang="pt-BR" altLang="pt-BR"/>
          </a:p>
        </p:txBody>
      </p:sp>
      <p:sp>
        <p:nvSpPr>
          <p:cNvPr id="459778" name="Rectangle 2"/>
          <p:cNvSpPr>
            <a:spLocks noGrp="1" noChangeArrowheads="1"/>
          </p:cNvSpPr>
          <p:nvPr>
            <p:ph type="title"/>
          </p:nvPr>
        </p:nvSpPr>
        <p:spPr>
          <a:xfrm>
            <a:off x="1239838" y="274638"/>
            <a:ext cx="7869237" cy="1143000"/>
          </a:xfrm>
          <a:noFill/>
          <a:ln/>
        </p:spPr>
        <p:txBody>
          <a:bodyPr/>
          <a:lstStyle/>
          <a:p>
            <a:r>
              <a:rPr lang="pt-BR" altLang="pt-BR" sz="4000" b="1" u="sng" dirty="0"/>
              <a:t>MPC com Modelo em Espaço de Estados</a:t>
            </a:r>
          </a:p>
        </p:txBody>
      </p:sp>
      <p:sp>
        <p:nvSpPr>
          <p:cNvPr id="4597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1"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As leituras do passado podem ser obtidas a partir das informações disponíveis da planta</a:t>
            </a:r>
          </a:p>
        </p:txBody>
      </p:sp>
      <p:sp>
        <p:nvSpPr>
          <p:cNvPr id="459782"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3" name="Rectangle 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8" name="Rectangle 12"/>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7" name="Object 11"/>
          <p:cNvGraphicFramePr>
            <a:graphicFrameLocks noChangeAspect="1"/>
          </p:cNvGraphicFramePr>
          <p:nvPr>
            <p:extLst>
              <p:ext uri="{D42A27DB-BD31-4B8C-83A1-F6EECF244321}">
                <p14:modId xmlns:p14="http://schemas.microsoft.com/office/powerpoint/2010/main" val="43830963"/>
              </p:ext>
            </p:extLst>
          </p:nvPr>
        </p:nvGraphicFramePr>
        <p:xfrm>
          <a:off x="107950" y="2636838"/>
          <a:ext cx="8785225" cy="2678112"/>
        </p:xfrm>
        <a:graphic>
          <a:graphicData uri="http://schemas.openxmlformats.org/presentationml/2006/ole">
            <mc:AlternateContent xmlns:mc="http://schemas.openxmlformats.org/markup-compatibility/2006">
              <mc:Choice xmlns:v="urn:schemas-microsoft-com:vml" Requires="v">
                <p:oleObj spid="_x0000_s698871" name="Equation" r:id="rId4" imgW="7251480" imgH="2209680" progId="Equation.DSMT4">
                  <p:embed/>
                </p:oleObj>
              </mc:Choice>
              <mc:Fallback>
                <p:oleObj name="Equation" r:id="rId4" imgW="7251480" imgH="220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36838"/>
                        <a:ext cx="8785225" cy="267811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90" name="Rectangle 14"/>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293085" y="2952654"/>
            <a:ext cx="792088" cy="2897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547664" y="2924944"/>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6732240" y="2636912"/>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7956376" y="2924944"/>
            <a:ext cx="36004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244408" y="3789040"/>
            <a:ext cx="72008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6732240" y="2924944"/>
            <a:ext cx="792088" cy="23762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de cantos arredondados 6"/>
          <p:cNvSpPr/>
          <p:nvPr/>
        </p:nvSpPr>
        <p:spPr bwMode="auto">
          <a:xfrm>
            <a:off x="1979712" y="2924944"/>
            <a:ext cx="475252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a:endCxn id="2" idx="3"/>
          </p:cNvCxnSpPr>
          <p:nvPr/>
        </p:nvCxnSpPr>
        <p:spPr bwMode="auto">
          <a:xfrm flipH="1">
            <a:off x="1085173" y="2825415"/>
            <a:ext cx="5647067" cy="272111"/>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1258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9787"/>
                                        </p:tgtEl>
                                        <p:attrNameLst>
                                          <p:attrName>style.visibility</p:attrName>
                                        </p:attrNameLst>
                                      </p:cBhvr>
                                      <p:to>
                                        <p:strVal val="visible"/>
                                      </p:to>
                                    </p:set>
                                    <p:animEffect transition="in" filter="fade">
                                      <p:cBhvr>
                                        <p:cTn id="7" dur="1000"/>
                                        <p:tgtEl>
                                          <p:spTgt spid="459787"/>
                                        </p:tgtEl>
                                      </p:cBhvr>
                                    </p:animEffect>
                                    <p:anim calcmode="lin" valueType="num">
                                      <p:cBhvr>
                                        <p:cTn id="8" dur="1000" fill="hold"/>
                                        <p:tgtEl>
                                          <p:spTgt spid="459787"/>
                                        </p:tgtEl>
                                        <p:attrNameLst>
                                          <p:attrName>ppt_x</p:attrName>
                                        </p:attrNameLst>
                                      </p:cBhvr>
                                      <p:tavLst>
                                        <p:tav tm="0">
                                          <p:val>
                                            <p:strVal val="#ppt_x"/>
                                          </p:val>
                                        </p:tav>
                                        <p:tav tm="100000">
                                          <p:val>
                                            <p:strVal val="#ppt_x"/>
                                          </p:val>
                                        </p:tav>
                                      </p:tavLst>
                                    </p:anim>
                                    <p:anim calcmode="lin" valueType="num">
                                      <p:cBhvr>
                                        <p:cTn id="9" dur="1000" fill="hold"/>
                                        <p:tgtEl>
                                          <p:spTgt spid="459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CC7C895F-EA0A-4F88-8F6C-F5639138C7C1}" type="slidenum">
              <a:rPr lang="pt-BR" altLang="pt-BR"/>
              <a:pPr/>
              <a:t>28</a:t>
            </a:fld>
            <a:endParaRPr lang="pt-BR" altLang="pt-BR"/>
          </a:p>
        </p:txBody>
      </p:sp>
      <p:sp>
        <p:nvSpPr>
          <p:cNvPr id="162818" name="Text Box 2"/>
          <p:cNvSpPr txBox="1">
            <a:spLocks noChangeArrowheads="1"/>
          </p:cNvSpPr>
          <p:nvPr/>
        </p:nvSpPr>
        <p:spPr bwMode="auto">
          <a:xfrm>
            <a:off x="1403648" y="1916832"/>
            <a:ext cx="655161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marL="571500" indent="-571500" eaLnBrk="0" hangingPunct="0">
              <a:buFont typeface="Wingdings" panose="05000000000000000000" pitchFamily="2" charset="2"/>
              <a:buChar char="ü"/>
            </a:pPr>
            <a:r>
              <a:rPr lang="pt-BR" altLang="pt-BR" sz="3600" dirty="0">
                <a:latin typeface="Arial Narrow" pitchFamily="34" charset="0"/>
              </a:rPr>
              <a:t>Pelo menos uma função não é linear </a:t>
            </a:r>
          </a:p>
          <a:p>
            <a:pPr marL="0" indent="0" eaLnBrk="0" hangingPunct="0"/>
            <a:r>
              <a:rPr lang="pt-BR" altLang="pt-BR" sz="3600" dirty="0">
                <a:latin typeface="Arial Narrow" pitchFamily="34" charset="0"/>
              </a:rPr>
              <a:t>→ f, g e/ou h não lineares</a:t>
            </a:r>
          </a:p>
          <a:p>
            <a:pPr marL="571500" indent="-571500" eaLnBrk="0" hangingPunct="0">
              <a:buFont typeface="Wingdings" panose="05000000000000000000" pitchFamily="2" charset="2"/>
              <a:buChar char="ü"/>
            </a:pPr>
            <a:r>
              <a:rPr lang="pt-BR" altLang="pt-BR" sz="3600" dirty="0">
                <a:latin typeface="Arial Narrow" pitchFamily="34" charset="0"/>
              </a:rPr>
              <a:t>Há variáveis discretas (y≠0)</a:t>
            </a:r>
            <a:endParaRPr lang="pt-BR" altLang="pt-BR" i="1" dirty="0">
              <a:latin typeface="Arial Narrow" pitchFamily="34" charset="0"/>
            </a:endParaRPr>
          </a:p>
        </p:txBody>
      </p:sp>
      <p:sp>
        <p:nvSpPr>
          <p:cNvPr id="162819" name="Rectangle 3"/>
          <p:cNvSpPr>
            <a:spLocks noGrp="1" noChangeArrowheads="1"/>
          </p:cNvSpPr>
          <p:nvPr>
            <p:ph type="title"/>
          </p:nvPr>
        </p:nvSpPr>
        <p:spPr>
          <a:xfrm>
            <a:off x="914400" y="332656"/>
            <a:ext cx="8229600" cy="1143000"/>
          </a:xfrm>
          <a:noFill/>
          <a:ln/>
        </p:spPr>
        <p:txBody>
          <a:bodyPr anchor="b"/>
          <a:lstStyle/>
          <a:p>
            <a:r>
              <a:rPr lang="pt-BR" altLang="pt-BR" sz="3600" b="1" dirty="0">
                <a:latin typeface="Times New Roman" pitchFamily="18" charset="0"/>
              </a:rPr>
              <a:t>Programação Mista Inteira Não Linear (NMILP)</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7BA5A203-7842-4F07-A03E-A60C360D5307}" type="slidenum">
              <a:rPr lang="pt-BR" altLang="pt-BR"/>
              <a:pPr/>
              <a:t>280</a:t>
            </a:fld>
            <a:endParaRPr lang="pt-BR" altLang="pt-BR"/>
          </a:p>
        </p:txBody>
      </p:sp>
      <p:sp>
        <p:nvSpPr>
          <p:cNvPr id="459778" name="Rectangle 2"/>
          <p:cNvSpPr>
            <a:spLocks noGrp="1" noChangeArrowheads="1"/>
          </p:cNvSpPr>
          <p:nvPr>
            <p:ph type="title"/>
          </p:nvPr>
        </p:nvSpPr>
        <p:spPr>
          <a:xfrm>
            <a:off x="1239838" y="274638"/>
            <a:ext cx="7869237" cy="1143000"/>
          </a:xfrm>
          <a:noFill/>
          <a:ln/>
        </p:spPr>
        <p:txBody>
          <a:bodyPr/>
          <a:lstStyle/>
          <a:p>
            <a:r>
              <a:rPr lang="pt-BR" altLang="pt-BR" sz="4000" b="1" u="sng" dirty="0"/>
              <a:t>MPC com Modelo em Espaço de Estados</a:t>
            </a:r>
          </a:p>
        </p:txBody>
      </p:sp>
      <p:sp>
        <p:nvSpPr>
          <p:cNvPr id="4597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1"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As leituras do passado podem ser obtidas a partir das informações disponíveis da planta</a:t>
            </a:r>
          </a:p>
        </p:txBody>
      </p:sp>
      <p:sp>
        <p:nvSpPr>
          <p:cNvPr id="459782"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3" name="Rectangle 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8" name="Rectangle 12"/>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7" name="Object 11"/>
          <p:cNvGraphicFramePr>
            <a:graphicFrameLocks noChangeAspect="1"/>
          </p:cNvGraphicFramePr>
          <p:nvPr>
            <p:extLst>
              <p:ext uri="{D42A27DB-BD31-4B8C-83A1-F6EECF244321}">
                <p14:modId xmlns:p14="http://schemas.microsoft.com/office/powerpoint/2010/main" val="1603563783"/>
              </p:ext>
            </p:extLst>
          </p:nvPr>
        </p:nvGraphicFramePr>
        <p:xfrm>
          <a:off x="107950" y="2636838"/>
          <a:ext cx="8785225" cy="2678112"/>
        </p:xfrm>
        <a:graphic>
          <a:graphicData uri="http://schemas.openxmlformats.org/presentationml/2006/ole">
            <mc:AlternateContent xmlns:mc="http://schemas.openxmlformats.org/markup-compatibility/2006">
              <mc:Choice xmlns:v="urn:schemas-microsoft-com:vml" Requires="v">
                <p:oleObj spid="_x0000_s700388" name="Equation" r:id="rId4" imgW="7251480" imgH="2209680" progId="Equation.DSMT4">
                  <p:embed/>
                </p:oleObj>
              </mc:Choice>
              <mc:Fallback>
                <p:oleObj name="Equation" r:id="rId4" imgW="7251480" imgH="220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36838"/>
                        <a:ext cx="8785225" cy="267811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90" name="Rectangle 14"/>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9" name="Object 13"/>
          <p:cNvGraphicFramePr>
            <a:graphicFrameLocks noChangeAspect="1"/>
          </p:cNvGraphicFramePr>
          <p:nvPr>
            <p:extLst>
              <p:ext uri="{D42A27DB-BD31-4B8C-83A1-F6EECF244321}">
                <p14:modId xmlns:p14="http://schemas.microsoft.com/office/powerpoint/2010/main" val="1236705894"/>
              </p:ext>
            </p:extLst>
          </p:nvPr>
        </p:nvGraphicFramePr>
        <p:xfrm>
          <a:off x="696800" y="5733256"/>
          <a:ext cx="5318309" cy="792088"/>
        </p:xfrm>
        <a:graphic>
          <a:graphicData uri="http://schemas.openxmlformats.org/presentationml/2006/ole">
            <mc:AlternateContent xmlns:mc="http://schemas.openxmlformats.org/markup-compatibility/2006">
              <mc:Choice xmlns:v="urn:schemas-microsoft-com:vml" Requires="v">
                <p:oleObj spid="_x0000_s700389" name="Equation" r:id="rId6" imgW="1790640" imgH="266400" progId="Equation.DSMT4">
                  <p:embed/>
                </p:oleObj>
              </mc:Choice>
              <mc:Fallback>
                <p:oleObj name="Equation" r:id="rId6" imgW="1790640" imgH="266400" progId="Equation.DSMT4">
                  <p:embed/>
                  <p:pic>
                    <p:nvPicPr>
                      <p:cNvPr id="0" name=""/>
                      <p:cNvPicPr>
                        <a:picLocks noChangeAspect="1" noChangeArrowheads="1"/>
                      </p:cNvPicPr>
                      <p:nvPr/>
                    </p:nvPicPr>
                    <p:blipFill>
                      <a:blip r:embed="rId7"/>
                      <a:srcRect/>
                      <a:stretch>
                        <a:fillRect/>
                      </a:stretch>
                    </p:blipFill>
                    <p:spPr bwMode="auto">
                      <a:xfrm>
                        <a:off x="696800" y="5733256"/>
                        <a:ext cx="5318309" cy="79208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293085" y="3283272"/>
            <a:ext cx="792088" cy="2897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979712" y="3212976"/>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6732240" y="2924944"/>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7884368" y="3212976"/>
            <a:ext cx="36004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244408" y="3789040"/>
            <a:ext cx="72008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6732240" y="3271838"/>
            <a:ext cx="792088" cy="202937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de cantos arredondados 6"/>
          <p:cNvSpPr/>
          <p:nvPr/>
        </p:nvSpPr>
        <p:spPr bwMode="auto">
          <a:xfrm>
            <a:off x="2555776" y="3212976"/>
            <a:ext cx="41764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a:endCxn id="2" idx="3"/>
          </p:cNvCxnSpPr>
          <p:nvPr/>
        </p:nvCxnSpPr>
        <p:spPr bwMode="auto">
          <a:xfrm flipH="1">
            <a:off x="1085173" y="3156033"/>
            <a:ext cx="5647067" cy="272111"/>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de cantos arredondados 7"/>
          <p:cNvSpPr/>
          <p:nvPr/>
        </p:nvSpPr>
        <p:spPr bwMode="auto">
          <a:xfrm>
            <a:off x="6671084" y="2636912"/>
            <a:ext cx="914400" cy="317463"/>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1475656" y="3271838"/>
            <a:ext cx="504056" cy="37318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2" name="Conector de seta reta 11"/>
          <p:cNvCxnSpPr/>
          <p:nvPr/>
        </p:nvCxnSpPr>
        <p:spPr bwMode="auto">
          <a:xfrm>
            <a:off x="1085173" y="5301208"/>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ector de seta reta 13"/>
          <p:cNvCxnSpPr/>
          <p:nvPr/>
        </p:nvCxnSpPr>
        <p:spPr bwMode="auto">
          <a:xfrm>
            <a:off x="2411760" y="5301208"/>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ector de seta reta 16"/>
          <p:cNvCxnSpPr/>
          <p:nvPr/>
        </p:nvCxnSpPr>
        <p:spPr bwMode="auto">
          <a:xfrm flipH="1">
            <a:off x="6012160" y="5301208"/>
            <a:ext cx="2052228"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tângulo 17"/>
          <p:cNvSpPr/>
          <p:nvPr/>
        </p:nvSpPr>
        <p:spPr>
          <a:xfrm>
            <a:off x="2339752" y="5230941"/>
            <a:ext cx="5211683"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posicional</a:t>
            </a:r>
          </a:p>
        </p:txBody>
      </p:sp>
      <p:sp>
        <p:nvSpPr>
          <p:cNvPr id="28" name="Retângulo de cantos arredondados 27"/>
          <p:cNvSpPr/>
          <p:nvPr/>
        </p:nvSpPr>
        <p:spPr bwMode="auto">
          <a:xfrm>
            <a:off x="289487" y="4141651"/>
            <a:ext cx="792088" cy="2897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9" name="Conector de seta reta 28"/>
          <p:cNvCxnSpPr/>
          <p:nvPr/>
        </p:nvCxnSpPr>
        <p:spPr bwMode="auto">
          <a:xfrm flipH="1">
            <a:off x="1033115" y="4253609"/>
            <a:ext cx="6851253"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tângulo de cantos arredondados 30"/>
          <p:cNvSpPr/>
          <p:nvPr/>
        </p:nvSpPr>
        <p:spPr bwMode="auto">
          <a:xfrm>
            <a:off x="7968449" y="4070499"/>
            <a:ext cx="36004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6" name="Retângulo de cantos arredondados 27"/>
          <p:cNvSpPr/>
          <p:nvPr/>
        </p:nvSpPr>
        <p:spPr bwMode="auto">
          <a:xfrm>
            <a:off x="251520" y="4436256"/>
            <a:ext cx="792088" cy="2897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7" name="Conector de seta reta 28"/>
          <p:cNvCxnSpPr/>
          <p:nvPr/>
        </p:nvCxnSpPr>
        <p:spPr bwMode="auto">
          <a:xfrm flipH="1">
            <a:off x="995149" y="4431395"/>
            <a:ext cx="5881107" cy="11681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tângulo de cantos arredondados 30"/>
          <p:cNvSpPr/>
          <p:nvPr/>
        </p:nvSpPr>
        <p:spPr bwMode="auto">
          <a:xfrm>
            <a:off x="6767797" y="4129337"/>
            <a:ext cx="783637"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355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9787"/>
                                        </p:tgtEl>
                                        <p:attrNameLst>
                                          <p:attrName>style.visibility</p:attrName>
                                        </p:attrNameLst>
                                      </p:cBhvr>
                                      <p:to>
                                        <p:strVal val="visible"/>
                                      </p:to>
                                    </p:set>
                                    <p:animEffect transition="in" filter="fade">
                                      <p:cBhvr>
                                        <p:cTn id="7" dur="1000"/>
                                        <p:tgtEl>
                                          <p:spTgt spid="459787"/>
                                        </p:tgtEl>
                                      </p:cBhvr>
                                    </p:animEffect>
                                    <p:anim calcmode="lin" valueType="num">
                                      <p:cBhvr>
                                        <p:cTn id="8" dur="1000" fill="hold"/>
                                        <p:tgtEl>
                                          <p:spTgt spid="459787"/>
                                        </p:tgtEl>
                                        <p:attrNameLst>
                                          <p:attrName>ppt_x</p:attrName>
                                        </p:attrNameLst>
                                      </p:cBhvr>
                                      <p:tavLst>
                                        <p:tav tm="0">
                                          <p:val>
                                            <p:strVal val="#ppt_x"/>
                                          </p:val>
                                        </p:tav>
                                        <p:tav tm="100000">
                                          <p:val>
                                            <p:strVal val="#ppt_x"/>
                                          </p:val>
                                        </p:tav>
                                      </p:tavLst>
                                    </p:anim>
                                    <p:anim calcmode="lin" valueType="num">
                                      <p:cBhvr>
                                        <p:cTn id="9" dur="1000" fill="hold"/>
                                        <p:tgtEl>
                                          <p:spTgt spid="459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42"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42" presetClass="entr" presetSubtype="0"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42"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1000"/>
                                        <p:tgtEl>
                                          <p:spTgt spid="38"/>
                                        </p:tgtEl>
                                      </p:cBhvr>
                                    </p:animEffect>
                                    <p:anim calcmode="lin" valueType="num">
                                      <p:cBhvr>
                                        <p:cTn id="108" dur="1000" fill="hold"/>
                                        <p:tgtEl>
                                          <p:spTgt spid="38"/>
                                        </p:tgtEl>
                                        <p:attrNameLst>
                                          <p:attrName>ppt_x</p:attrName>
                                        </p:attrNameLst>
                                      </p:cBhvr>
                                      <p:tavLst>
                                        <p:tav tm="0">
                                          <p:val>
                                            <p:strVal val="#ppt_x"/>
                                          </p:val>
                                        </p:tav>
                                        <p:tav tm="100000">
                                          <p:val>
                                            <p:strVal val="#ppt_x"/>
                                          </p:val>
                                        </p:tav>
                                      </p:tavLst>
                                    </p:anim>
                                    <p:anim calcmode="lin" valueType="num">
                                      <p:cBhvr>
                                        <p:cTn id="10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1000"/>
                                        <p:tgtEl>
                                          <p:spTgt spid="12"/>
                                        </p:tgtEl>
                                      </p:cBhvr>
                                    </p:animEffect>
                                    <p:anim calcmode="lin" valueType="num">
                                      <p:cBhvr>
                                        <p:cTn id="115" dur="1000" fill="hold"/>
                                        <p:tgtEl>
                                          <p:spTgt spid="12"/>
                                        </p:tgtEl>
                                        <p:attrNameLst>
                                          <p:attrName>ppt_x</p:attrName>
                                        </p:attrNameLst>
                                      </p:cBhvr>
                                      <p:tavLst>
                                        <p:tav tm="0">
                                          <p:val>
                                            <p:strVal val="#ppt_x"/>
                                          </p:val>
                                        </p:tav>
                                        <p:tav tm="100000">
                                          <p:val>
                                            <p:strVal val="#ppt_x"/>
                                          </p:val>
                                        </p:tav>
                                      </p:tavLst>
                                    </p:anim>
                                    <p:anim calcmode="lin" valueType="num">
                                      <p:cBhvr>
                                        <p:cTn id="116" dur="1000" fill="hold"/>
                                        <p:tgtEl>
                                          <p:spTgt spid="12"/>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459789"/>
                                        </p:tgtEl>
                                        <p:attrNameLst>
                                          <p:attrName>style.visibility</p:attrName>
                                        </p:attrNameLst>
                                      </p:cBhvr>
                                      <p:to>
                                        <p:strVal val="visible"/>
                                      </p:to>
                                    </p:set>
                                    <p:animEffect transition="in" filter="fade">
                                      <p:cBhvr>
                                        <p:cTn id="119" dur="1000"/>
                                        <p:tgtEl>
                                          <p:spTgt spid="459789"/>
                                        </p:tgtEl>
                                      </p:cBhvr>
                                    </p:animEffect>
                                    <p:anim calcmode="lin" valueType="num">
                                      <p:cBhvr>
                                        <p:cTn id="120" dur="1000" fill="hold"/>
                                        <p:tgtEl>
                                          <p:spTgt spid="459789"/>
                                        </p:tgtEl>
                                        <p:attrNameLst>
                                          <p:attrName>ppt_x</p:attrName>
                                        </p:attrNameLst>
                                      </p:cBhvr>
                                      <p:tavLst>
                                        <p:tav tm="0">
                                          <p:val>
                                            <p:strVal val="#ppt_x"/>
                                          </p:val>
                                        </p:tav>
                                        <p:tav tm="100000">
                                          <p:val>
                                            <p:strVal val="#ppt_x"/>
                                          </p:val>
                                        </p:tav>
                                      </p:tavLst>
                                    </p:anim>
                                    <p:anim calcmode="lin" valueType="num">
                                      <p:cBhvr>
                                        <p:cTn id="121" dur="1000" fill="hold"/>
                                        <p:tgtEl>
                                          <p:spTgt spid="459789"/>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42" presetClass="entr" presetSubtype="0" fill="hold"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1000"/>
                                        <p:tgtEl>
                                          <p:spTgt spid="14"/>
                                        </p:tgtEl>
                                      </p:cBhvr>
                                    </p:animEffect>
                                    <p:anim calcmode="lin" valueType="num">
                                      <p:cBhvr>
                                        <p:cTn id="126" dur="1000" fill="hold"/>
                                        <p:tgtEl>
                                          <p:spTgt spid="14"/>
                                        </p:tgtEl>
                                        <p:attrNameLst>
                                          <p:attrName>ppt_x</p:attrName>
                                        </p:attrNameLst>
                                      </p:cBhvr>
                                      <p:tavLst>
                                        <p:tav tm="0">
                                          <p:val>
                                            <p:strVal val="#ppt_x"/>
                                          </p:val>
                                        </p:tav>
                                        <p:tav tm="100000">
                                          <p:val>
                                            <p:strVal val="#ppt_x"/>
                                          </p:val>
                                        </p:tav>
                                      </p:tavLst>
                                    </p:anim>
                                    <p:anim calcmode="lin" valueType="num">
                                      <p:cBhvr>
                                        <p:cTn id="127" dur="1000" fill="hold"/>
                                        <p:tgtEl>
                                          <p:spTgt spid="14"/>
                                        </p:tgtEl>
                                        <p:attrNameLst>
                                          <p:attrName>ppt_y</p:attrName>
                                        </p:attrNameLst>
                                      </p:cBhvr>
                                      <p:tavLst>
                                        <p:tav tm="0">
                                          <p:val>
                                            <p:strVal val="#ppt_y+.1"/>
                                          </p:val>
                                        </p:tav>
                                        <p:tav tm="100000">
                                          <p:val>
                                            <p:strVal val="#ppt_y"/>
                                          </p:val>
                                        </p:tav>
                                      </p:tavLst>
                                    </p:anim>
                                  </p:childTnLst>
                                </p:cTn>
                              </p:par>
                            </p:childTnLst>
                          </p:cTn>
                        </p:par>
                        <p:par>
                          <p:cTn id="128" fill="hold">
                            <p:stCondLst>
                              <p:cond delay="2000"/>
                            </p:stCondLst>
                            <p:childTnLst>
                              <p:par>
                                <p:cTn id="129" presetID="42" presetClass="entr" presetSubtype="0" fill="hold"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1000"/>
                                        <p:tgtEl>
                                          <p:spTgt spid="17"/>
                                        </p:tgtEl>
                                      </p:cBhvr>
                                    </p:animEffect>
                                    <p:anim calcmode="lin" valueType="num">
                                      <p:cBhvr>
                                        <p:cTn id="132" dur="1000" fill="hold"/>
                                        <p:tgtEl>
                                          <p:spTgt spid="17"/>
                                        </p:tgtEl>
                                        <p:attrNameLst>
                                          <p:attrName>ppt_x</p:attrName>
                                        </p:attrNameLst>
                                      </p:cBhvr>
                                      <p:tavLst>
                                        <p:tav tm="0">
                                          <p:val>
                                            <p:strVal val="#ppt_x"/>
                                          </p:val>
                                        </p:tav>
                                        <p:tav tm="100000">
                                          <p:val>
                                            <p:strVal val="#ppt_x"/>
                                          </p:val>
                                        </p:tav>
                                      </p:tavLst>
                                    </p:anim>
                                    <p:anim calcmode="lin" valueType="num">
                                      <p:cBhvr>
                                        <p:cTn id="1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8">
                                            <p:txEl>
                                              <p:pRg st="0" end="0"/>
                                            </p:txEl>
                                          </p:spTgt>
                                        </p:tgtEl>
                                        <p:attrNameLst>
                                          <p:attrName>style.visibility</p:attrName>
                                        </p:attrNameLst>
                                      </p:cBhvr>
                                      <p:to>
                                        <p:strVal val="visible"/>
                                      </p:to>
                                    </p:set>
                                    <p:animEffect transition="in" filter="fade">
                                      <p:cBhvr>
                                        <p:cTn id="138" dur="1000"/>
                                        <p:tgtEl>
                                          <p:spTgt spid="18">
                                            <p:txEl>
                                              <p:pRg st="0" end="0"/>
                                            </p:txEl>
                                          </p:spTgt>
                                        </p:tgtEl>
                                      </p:cBhvr>
                                    </p:animEffect>
                                    <p:anim calcmode="lin" valueType="num">
                                      <p:cBhvr>
                                        <p:cTn id="13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6" grpId="0" animBg="1"/>
      <p:bldP spid="7" grpId="0" animBg="1"/>
      <p:bldP spid="8" grpId="0" animBg="1"/>
      <p:bldP spid="10" grpId="0" animBg="1"/>
      <p:bldP spid="28" grpId="0" animBg="1"/>
      <p:bldP spid="31" grpId="0" animBg="1"/>
      <p:bldP spid="36" grpId="0" animBg="1"/>
      <p:bldP spid="38"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281</a:t>
            </a:fld>
            <a:endParaRPr lang="pt-BR" altLang="pt-B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369635" y="2967335"/>
            <a:ext cx="8404738"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incremental</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282</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a:t>MPC com Modelo em Espaço de Estados na forma incremental</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61837" name="Object 13"/>
          <p:cNvGraphicFramePr>
            <a:graphicFrameLocks noChangeAspect="1"/>
          </p:cNvGraphicFramePr>
          <p:nvPr>
            <p:extLst>
              <p:ext uri="{D42A27DB-BD31-4B8C-83A1-F6EECF244321}">
                <p14:modId xmlns:p14="http://schemas.microsoft.com/office/powerpoint/2010/main" val="2730129167"/>
              </p:ext>
            </p:extLst>
          </p:nvPr>
        </p:nvGraphicFramePr>
        <p:xfrm>
          <a:off x="1727684" y="1628800"/>
          <a:ext cx="5688632" cy="1802171"/>
        </p:xfrm>
        <a:graphic>
          <a:graphicData uri="http://schemas.openxmlformats.org/presentationml/2006/ole">
            <mc:AlternateContent xmlns:mc="http://schemas.openxmlformats.org/markup-compatibility/2006">
              <mc:Choice xmlns:v="urn:schemas-microsoft-com:vml" Requires="v">
                <p:oleObj spid="_x0000_s707515" name="Equation" r:id="rId4" imgW="1688760" imgH="533160" progId="Equation.DSMT4">
                  <p:embed/>
                </p:oleObj>
              </mc:Choice>
              <mc:Fallback>
                <p:oleObj name="Equation" r:id="rId4" imgW="1688760" imgH="533160" progId="Equation.DSMT4">
                  <p:embed/>
                  <p:pic>
                    <p:nvPicPr>
                      <p:cNvPr id="0" name=""/>
                      <p:cNvPicPr>
                        <a:picLocks noChangeAspect="1" noChangeArrowheads="1"/>
                      </p:cNvPicPr>
                      <p:nvPr/>
                    </p:nvPicPr>
                    <p:blipFill>
                      <a:blip r:embed="rId5"/>
                      <a:srcRect/>
                      <a:stretch>
                        <a:fillRect/>
                      </a:stretch>
                    </p:blipFill>
                    <p:spPr bwMode="auto">
                      <a:xfrm>
                        <a:off x="1727684" y="1628800"/>
                        <a:ext cx="5688632" cy="1802171"/>
                      </a:xfrm>
                      <a:prstGeom prst="rect">
                        <a:avLst/>
                      </a:prstGeom>
                      <a:solidFill>
                        <a:srgbClr val="FFFF99"/>
                      </a:solidFill>
                      <a:ln w="9525" algn="ctr">
                        <a:solidFill>
                          <a:srgbClr val="0000FF"/>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Objeto 1"/>
              <p:cNvSpPr txBox="1"/>
              <p:nvPr/>
            </p:nvSpPr>
            <p:spPr bwMode="auto">
              <a:xfrm>
                <a:off x="1763712" y="4149724"/>
                <a:ext cx="6264672" cy="2015580"/>
              </a:xfrm>
              <a:prstGeom prst="rect">
                <a:avLst/>
              </a:prstGeom>
              <a:solidFill>
                <a:srgbClr val="FFFF99"/>
              </a:solidFill>
              <a:ln w="9525" algn="ctr">
                <a:solidFill>
                  <a:srgbClr val="0000FF"/>
                </a:solidFill>
                <a:miter lim="800000"/>
                <a:headEnd/>
                <a:tailEnd/>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d>
                        <m:dPr>
                          <m:begChr m:val="{"/>
                          <m:endChr m:val=""/>
                          <m:ctrlPr>
                            <a:rPr lang="pt-BR" sz="4600" i="1">
                              <a:solidFill>
                                <a:srgbClr val="000000"/>
                              </a:solidFill>
                              <a:latin typeface="Cambria Math" panose="02040503050406030204" pitchFamily="18" charset="0"/>
                            </a:rPr>
                          </m:ctrlPr>
                        </m:dPr>
                        <m:e>
                          <m:eqArr>
                            <m:eqArrPr>
                              <m:ctrlPr>
                                <a:rPr lang="pt-BR" sz="4600" i="1">
                                  <a:solidFill>
                                    <a:srgbClr val="000000"/>
                                  </a:solidFill>
                                  <a:latin typeface="Cambria Math" panose="02040503050406030204" pitchFamily="18" charset="0"/>
                                </a:rPr>
                              </m:ctrlPr>
                            </m:eqArrPr>
                            <m:e>
                              <m:r>
                                <a:rPr lang="pt-BR" sz="4600" i="1">
                                  <a:solidFill>
                                    <a:srgbClr val="000000"/>
                                  </a:solidFill>
                                  <a:latin typeface="Cambria Math" panose="02040503050406030204" pitchFamily="18" charset="0"/>
                                </a:rPr>
                                <m:t>&amp;</m:t>
                              </m: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𝑥</m:t>
                                      </m:r>
                                    </m:e>
                                  </m:acc>
                                </m:e>
                              </m:bar>
                              <m:d>
                                <m:dPr>
                                  <m:ctrlPr>
                                    <a:rPr lang="pt-BR" sz="4600" i="1">
                                      <a:solidFill>
                                        <a:srgbClr val="000000"/>
                                      </a:solidFill>
                                      <a:latin typeface="Cambria Math" panose="02040503050406030204" pitchFamily="18" charset="0"/>
                                    </a:rPr>
                                  </m:ctrlPr>
                                </m:dPr>
                                <m:e>
                                  <m:r>
                                    <a:rPr lang="pt-BR" sz="4600" i="1">
                                      <a:solidFill>
                                        <a:srgbClr val="000000"/>
                                      </a:solidFill>
                                      <a:latin typeface="Cambria Math" panose="02040503050406030204" pitchFamily="18" charset="0"/>
                                    </a:rPr>
                                    <m:t>𝑘</m:t>
                                  </m:r>
                                  <m:r>
                                    <a:rPr lang="pt-BR" sz="4600" i="1">
                                      <a:solidFill>
                                        <a:srgbClr val="000000"/>
                                      </a:solidFill>
                                      <a:latin typeface="Cambria Math" panose="02040503050406030204" pitchFamily="18" charset="0"/>
                                    </a:rPr>
                                    <m:t>+1</m:t>
                                  </m:r>
                                </m:e>
                              </m:d>
                              <m:r>
                                <a:rPr lang="pt-BR" sz="4600" i="1">
                                  <a:solidFill>
                                    <a:srgbClr val="000000"/>
                                  </a:solidFill>
                                  <a:latin typeface="Cambria Math" panose="02040503050406030204" pitchFamily="18" charset="0"/>
                                </a:rPr>
                                <m:t>=</m:t>
                              </m: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𝐴</m:t>
                                      </m:r>
                                    </m:e>
                                  </m:acc>
                                </m:e>
                              </m:ba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𝑥</m:t>
                                      </m:r>
                                    </m:e>
                                  </m:acc>
                                </m:e>
                              </m:bar>
                              <m:d>
                                <m:dPr>
                                  <m:ctrlPr>
                                    <a:rPr lang="pt-BR" sz="4600" i="1">
                                      <a:solidFill>
                                        <a:srgbClr val="000000"/>
                                      </a:solidFill>
                                      <a:latin typeface="Cambria Math" panose="02040503050406030204" pitchFamily="18" charset="0"/>
                                    </a:rPr>
                                  </m:ctrlPr>
                                </m:dPr>
                                <m:e>
                                  <m:r>
                                    <a:rPr lang="pt-BR" sz="4600" i="1">
                                      <a:solidFill>
                                        <a:srgbClr val="000000"/>
                                      </a:solidFill>
                                      <a:latin typeface="Cambria Math" panose="02040503050406030204" pitchFamily="18" charset="0"/>
                                    </a:rPr>
                                    <m:t>𝑘</m:t>
                                  </m:r>
                                </m:e>
                              </m:d>
                              <m:r>
                                <a:rPr lang="pt-BR" sz="4600" i="1">
                                  <a:solidFill>
                                    <a:srgbClr val="000000"/>
                                  </a:solidFill>
                                  <a:latin typeface="Cambria Math" panose="02040503050406030204" pitchFamily="18" charset="0"/>
                                </a:rPr>
                                <m:t>+</m:t>
                              </m: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𝐵</m:t>
                                      </m:r>
                                    </m:e>
                                  </m:acc>
                                </m:e>
                              </m:bar>
                              <m:r>
                                <m:rPr>
                                  <m:sty m:val="p"/>
                                </m:rPr>
                                <a:rPr lang="pt-BR" sz="4600" i="1">
                                  <a:solidFill>
                                    <a:srgbClr val="000000"/>
                                  </a:solidFill>
                                  <a:latin typeface="Cambria Math" panose="02040503050406030204" pitchFamily="18" charset="0"/>
                                </a:rPr>
                                <m:t>Δ</m:t>
                              </m:r>
                              <m:bar>
                                <m:barPr>
                                  <m:ctrlPr>
                                    <a:rPr lang="pt-BR" sz="4600" i="1">
                                      <a:solidFill>
                                        <a:srgbClr val="000000"/>
                                      </a:solidFill>
                                      <a:latin typeface="Cambria Math" panose="02040503050406030204" pitchFamily="18" charset="0"/>
                                    </a:rPr>
                                  </m:ctrlPr>
                                </m:barPr>
                                <m:e>
                                  <m:r>
                                    <a:rPr lang="pt-BR" sz="4600" i="1">
                                      <a:solidFill>
                                        <a:srgbClr val="000000"/>
                                      </a:solidFill>
                                      <a:latin typeface="Cambria Math" panose="02040503050406030204" pitchFamily="18" charset="0"/>
                                    </a:rPr>
                                    <m:t>𝑢</m:t>
                                  </m:r>
                                </m:e>
                              </m:bar>
                              <m:d>
                                <m:dPr>
                                  <m:ctrlPr>
                                    <a:rPr lang="pt-BR" sz="4600" i="1">
                                      <a:solidFill>
                                        <a:srgbClr val="000000"/>
                                      </a:solidFill>
                                      <a:latin typeface="Cambria Math" panose="02040503050406030204" pitchFamily="18" charset="0"/>
                                    </a:rPr>
                                  </m:ctrlPr>
                                </m:dPr>
                                <m:e>
                                  <m:r>
                                    <a:rPr lang="pt-BR" sz="4600" i="1">
                                      <a:solidFill>
                                        <a:srgbClr val="000000"/>
                                      </a:solidFill>
                                      <a:latin typeface="Cambria Math" panose="02040503050406030204" pitchFamily="18" charset="0"/>
                                    </a:rPr>
                                    <m:t>𝑘</m:t>
                                  </m:r>
                                </m:e>
                              </m:d>
                            </m:e>
                            <m:e>
                              <m:r>
                                <a:rPr lang="pt-BR" sz="4600" i="1">
                                  <a:solidFill>
                                    <a:srgbClr val="000000"/>
                                  </a:solidFill>
                                  <a:latin typeface="Cambria Math" panose="02040503050406030204" pitchFamily="18" charset="0"/>
                                </a:rPr>
                                <m:t>&amp;</m:t>
                              </m:r>
                              <m:bar>
                                <m:barPr>
                                  <m:ctrlPr>
                                    <a:rPr lang="pt-BR" sz="4600" i="1">
                                      <a:solidFill>
                                        <a:srgbClr val="000000"/>
                                      </a:solidFill>
                                      <a:latin typeface="Cambria Math" panose="02040503050406030204" pitchFamily="18" charset="0"/>
                                    </a:rPr>
                                  </m:ctrlPr>
                                </m:barPr>
                                <m:e>
                                  <m:r>
                                    <a:rPr lang="pt-BR" sz="4600" i="1">
                                      <a:solidFill>
                                        <a:srgbClr val="000000"/>
                                      </a:solidFill>
                                      <a:latin typeface="Cambria Math" panose="02040503050406030204" pitchFamily="18" charset="0"/>
                                    </a:rPr>
                                    <m:t>𝑦</m:t>
                                  </m:r>
                                </m:e>
                              </m:bar>
                              <m:d>
                                <m:dPr>
                                  <m:ctrlPr>
                                    <a:rPr lang="pt-BR" sz="4600" i="1">
                                      <a:solidFill>
                                        <a:srgbClr val="000000"/>
                                      </a:solidFill>
                                      <a:latin typeface="Cambria Math" panose="02040503050406030204" pitchFamily="18" charset="0"/>
                                    </a:rPr>
                                  </m:ctrlPr>
                                </m:dPr>
                                <m:e>
                                  <m:r>
                                    <a:rPr lang="pt-BR" sz="4600" i="1">
                                      <a:solidFill>
                                        <a:srgbClr val="000000"/>
                                      </a:solidFill>
                                      <a:latin typeface="Cambria Math" panose="02040503050406030204" pitchFamily="18" charset="0"/>
                                    </a:rPr>
                                    <m:t>𝑘</m:t>
                                  </m:r>
                                </m:e>
                              </m:d>
                              <m:r>
                                <a:rPr lang="pt-BR" sz="4600" i="1">
                                  <a:solidFill>
                                    <a:srgbClr val="000000"/>
                                  </a:solidFill>
                                  <a:latin typeface="Cambria Math" panose="02040503050406030204" pitchFamily="18" charset="0"/>
                                </a:rPr>
                                <m:t>=</m:t>
                              </m: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𝐶</m:t>
                                      </m:r>
                                    </m:e>
                                  </m:acc>
                                </m:e>
                              </m:bar>
                              <m:bar>
                                <m:barPr>
                                  <m:ctrlPr>
                                    <a:rPr lang="pt-BR" sz="4600" i="1">
                                      <a:solidFill>
                                        <a:srgbClr val="000000"/>
                                      </a:solidFill>
                                      <a:latin typeface="Cambria Math" panose="02040503050406030204" pitchFamily="18" charset="0"/>
                                    </a:rPr>
                                  </m:ctrlPr>
                                </m:barPr>
                                <m:e>
                                  <m:acc>
                                    <m:accPr>
                                      <m:chr m:val="̃"/>
                                      <m:ctrlPr>
                                        <a:rPr lang="pt-BR" sz="4600" i="1">
                                          <a:solidFill>
                                            <a:srgbClr val="000000"/>
                                          </a:solidFill>
                                          <a:latin typeface="Cambria Math" panose="02040503050406030204" pitchFamily="18" charset="0"/>
                                        </a:rPr>
                                      </m:ctrlPr>
                                    </m:accPr>
                                    <m:e>
                                      <m:r>
                                        <a:rPr lang="pt-BR" sz="4600" i="1">
                                          <a:solidFill>
                                            <a:srgbClr val="000000"/>
                                          </a:solidFill>
                                          <a:latin typeface="Cambria Math" panose="02040503050406030204" pitchFamily="18" charset="0"/>
                                        </a:rPr>
                                        <m:t>𝑥</m:t>
                                      </m:r>
                                    </m:e>
                                  </m:acc>
                                </m:e>
                              </m:bar>
                              <m:d>
                                <m:dPr>
                                  <m:ctrlPr>
                                    <a:rPr lang="pt-BR" sz="4600" i="1">
                                      <a:solidFill>
                                        <a:srgbClr val="000000"/>
                                      </a:solidFill>
                                      <a:latin typeface="Cambria Math" panose="02040503050406030204" pitchFamily="18" charset="0"/>
                                    </a:rPr>
                                  </m:ctrlPr>
                                </m:dPr>
                                <m:e>
                                  <m:r>
                                    <a:rPr lang="pt-BR" sz="4600" i="1">
                                      <a:solidFill>
                                        <a:srgbClr val="000000"/>
                                      </a:solidFill>
                                      <a:latin typeface="Cambria Math" panose="02040503050406030204" pitchFamily="18" charset="0"/>
                                    </a:rPr>
                                    <m:t>𝑘</m:t>
                                  </m:r>
                                </m:e>
                              </m:d>
                            </m:e>
                          </m:eqArr>
                        </m:e>
                      </m:d>
                    </m:oMath>
                  </m:oMathPara>
                </a14:m>
                <a:endParaRPr lang="pt-BR" dirty="0"/>
              </a:p>
            </p:txBody>
          </p:sp>
        </mc:Choice>
        <mc:Fallback xmlns="">
          <p:sp>
            <p:nvSpPr>
              <p:cNvPr id="2" name="Objeto 1"/>
              <p:cNvSpPr txBox="1">
                <a:spLocks noRot="1" noChangeAspect="1" noMove="1" noResize="1" noEditPoints="1" noAdjustHandles="1" noChangeArrowheads="1" noChangeShapeType="1" noTextEdit="1"/>
              </p:cNvSpPr>
              <p:nvPr/>
            </p:nvSpPr>
            <p:spPr bwMode="auto">
              <a:xfrm>
                <a:off x="1763712" y="4149724"/>
                <a:ext cx="6264672" cy="2015580"/>
              </a:xfrm>
              <a:prstGeom prst="rect">
                <a:avLst/>
              </a:prstGeom>
              <a:blipFill>
                <a:blip r:embed="rId6"/>
                <a:stretch>
                  <a:fillRect/>
                </a:stretch>
              </a:blipFill>
              <a:ln w="9525" algn="ctr">
                <a:solidFill>
                  <a:srgbClr val="0000FF"/>
                </a:solidFill>
                <a:miter lim="800000"/>
                <a:headEnd/>
                <a:tailEnd/>
              </a:ln>
              <a:effectLst/>
            </p:spPr>
            <p:txBody>
              <a:bodyPr/>
              <a:lstStyle/>
              <a:p>
                <a:r>
                  <a:rPr lang="pt-BR">
                    <a:noFill/>
                  </a:rPr>
                  <a:t> </a:t>
                </a:r>
              </a:p>
            </p:txBody>
          </p:sp>
        </mc:Fallback>
      </mc:AlternateContent>
      <p:cxnSp>
        <p:nvCxnSpPr>
          <p:cNvPr id="6" name="Conector de seta reta 5"/>
          <p:cNvCxnSpPr/>
          <p:nvPr/>
        </p:nvCxnSpPr>
        <p:spPr bwMode="auto">
          <a:xfrm>
            <a:off x="5436096" y="3068960"/>
            <a:ext cx="0" cy="129614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35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1837"/>
                                        </p:tgtEl>
                                        <p:attrNameLst>
                                          <p:attrName>style.visibility</p:attrName>
                                        </p:attrNameLst>
                                      </p:cBhvr>
                                      <p:to>
                                        <p:strVal val="visible"/>
                                      </p:to>
                                    </p:set>
                                    <p:animEffect transition="in" filter="fade">
                                      <p:cBhvr>
                                        <p:cTn id="7" dur="1000"/>
                                        <p:tgtEl>
                                          <p:spTgt spid="461837"/>
                                        </p:tgtEl>
                                      </p:cBhvr>
                                    </p:animEffect>
                                    <p:anim calcmode="lin" valueType="num">
                                      <p:cBhvr>
                                        <p:cTn id="8" dur="1000" fill="hold"/>
                                        <p:tgtEl>
                                          <p:spTgt spid="461837"/>
                                        </p:tgtEl>
                                        <p:attrNameLst>
                                          <p:attrName>ppt_x</p:attrName>
                                        </p:attrNameLst>
                                      </p:cBhvr>
                                      <p:tavLst>
                                        <p:tav tm="0">
                                          <p:val>
                                            <p:strVal val="#ppt_x"/>
                                          </p:val>
                                        </p:tav>
                                        <p:tav tm="100000">
                                          <p:val>
                                            <p:strVal val="#ppt_x"/>
                                          </p:val>
                                        </p:tav>
                                      </p:tavLst>
                                    </p:anim>
                                    <p:anim calcmode="lin" valueType="num">
                                      <p:cBhvr>
                                        <p:cTn id="9" dur="1000" fill="hold"/>
                                        <p:tgtEl>
                                          <p:spTgt spid="4618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283</a:t>
            </a:fld>
            <a:endParaRPr lang="pt-BR" altLang="pt-B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137646" y="2348880"/>
            <a:ext cx="8856719" cy="2123658"/>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Formas de obtenção</a:t>
            </a:r>
          </a:p>
          <a:p>
            <a:pPr algn="ctr"/>
            <a:r>
              <a:rPr lang="pt-B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um modelo incremental</a:t>
            </a:r>
          </a:p>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partir de um posicional</a:t>
            </a:r>
          </a:p>
        </p:txBody>
      </p:sp>
    </p:spTree>
    <p:extLst>
      <p:ext uri="{BB962C8B-B14F-4D97-AF65-F5344CB8AC3E}">
        <p14:creationId xmlns:p14="http://schemas.microsoft.com/office/powerpoint/2010/main" val="344268222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284</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Primeira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61837" name="Object 13"/>
          <p:cNvGraphicFramePr>
            <a:graphicFrameLocks noChangeAspect="1"/>
          </p:cNvGraphicFramePr>
          <p:nvPr>
            <p:extLst>
              <p:ext uri="{D42A27DB-BD31-4B8C-83A1-F6EECF244321}">
                <p14:modId xmlns:p14="http://schemas.microsoft.com/office/powerpoint/2010/main" val="3515713633"/>
              </p:ext>
            </p:extLst>
          </p:nvPr>
        </p:nvGraphicFramePr>
        <p:xfrm>
          <a:off x="1331640" y="1628800"/>
          <a:ext cx="5432425" cy="857250"/>
        </p:xfrm>
        <a:graphic>
          <a:graphicData uri="http://schemas.openxmlformats.org/presentationml/2006/ole">
            <mc:AlternateContent xmlns:mc="http://schemas.openxmlformats.org/markup-compatibility/2006">
              <mc:Choice xmlns:v="urn:schemas-microsoft-com:vml" Requires="v">
                <p:oleObj spid="_x0000_s1128831" name="Equation" r:id="rId4" imgW="1612800" imgH="253800" progId="Equation.DSMT4">
                  <p:embed/>
                </p:oleObj>
              </mc:Choice>
              <mc:Fallback>
                <p:oleObj name="Equation" r:id="rId4" imgW="1612800" imgH="253800" progId="Equation.DSMT4">
                  <p:embed/>
                  <p:pic>
                    <p:nvPicPr>
                      <p:cNvPr id="0" name=""/>
                      <p:cNvPicPr>
                        <a:picLocks noChangeAspect="1" noChangeArrowheads="1"/>
                      </p:cNvPicPr>
                      <p:nvPr/>
                    </p:nvPicPr>
                    <p:blipFill>
                      <a:blip r:embed="rId5"/>
                      <a:srcRect/>
                      <a:stretch>
                        <a:fillRect/>
                      </a:stretch>
                    </p:blipFill>
                    <p:spPr bwMode="auto">
                      <a:xfrm>
                        <a:off x="1331640" y="1628800"/>
                        <a:ext cx="5432425" cy="8572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702252931"/>
              </p:ext>
            </p:extLst>
          </p:nvPr>
        </p:nvGraphicFramePr>
        <p:xfrm>
          <a:off x="263782" y="4005064"/>
          <a:ext cx="8888958" cy="844429"/>
        </p:xfrm>
        <a:graphic>
          <a:graphicData uri="http://schemas.openxmlformats.org/presentationml/2006/ole">
            <mc:AlternateContent xmlns:mc="http://schemas.openxmlformats.org/markup-compatibility/2006">
              <mc:Choice xmlns:v="urn:schemas-microsoft-com:vml" Requires="v">
                <p:oleObj spid="_x0000_s1128832" name="Equation" r:id="rId6" imgW="2946240" imgH="279360" progId="Equation.DSMT4">
                  <p:embed/>
                </p:oleObj>
              </mc:Choice>
              <mc:Fallback>
                <p:oleObj name="Equation" r:id="rId6" imgW="2946240" imgH="279360" progId="Equation.DSMT4">
                  <p:embed/>
                  <p:pic>
                    <p:nvPicPr>
                      <p:cNvPr id="0" name=""/>
                      <p:cNvPicPr>
                        <a:picLocks noChangeAspect="1" noChangeArrowheads="1"/>
                      </p:cNvPicPr>
                      <p:nvPr/>
                    </p:nvPicPr>
                    <p:blipFill>
                      <a:blip r:embed="rId7"/>
                      <a:srcRect/>
                      <a:stretch>
                        <a:fillRect/>
                      </a:stretch>
                    </p:blipFill>
                    <p:spPr bwMode="auto">
                      <a:xfrm>
                        <a:off x="263782" y="4005064"/>
                        <a:ext cx="8888958" cy="84442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6" name="Conector de seta reta 5"/>
          <p:cNvCxnSpPr/>
          <p:nvPr/>
        </p:nvCxnSpPr>
        <p:spPr bwMode="auto">
          <a:xfrm>
            <a:off x="7380312" y="1772816"/>
            <a:ext cx="0" cy="129614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1954614834"/>
              </p:ext>
            </p:extLst>
          </p:nvPr>
        </p:nvGraphicFramePr>
        <p:xfrm>
          <a:off x="1103313" y="2640013"/>
          <a:ext cx="6032500" cy="857250"/>
        </p:xfrm>
        <a:graphic>
          <a:graphicData uri="http://schemas.openxmlformats.org/presentationml/2006/ole">
            <mc:AlternateContent xmlns:mc="http://schemas.openxmlformats.org/markup-compatibility/2006">
              <mc:Choice xmlns:v="urn:schemas-microsoft-com:vml" Requires="v">
                <p:oleObj spid="_x0000_s1128833" name="Equation" r:id="rId8" imgW="1790640" imgH="253800" progId="Equation.DSMT4">
                  <p:embed/>
                </p:oleObj>
              </mc:Choice>
              <mc:Fallback>
                <p:oleObj name="Equation" r:id="rId8" imgW="1790640" imgH="253800" progId="Equation.DSMT4">
                  <p:embed/>
                  <p:pic>
                    <p:nvPicPr>
                      <p:cNvPr id="0" name="Object 13"/>
                      <p:cNvPicPr>
                        <a:picLocks noChangeAspect="1" noChangeArrowheads="1"/>
                      </p:cNvPicPr>
                      <p:nvPr/>
                    </p:nvPicPr>
                    <p:blipFill>
                      <a:blip r:embed="rId9"/>
                      <a:srcRect/>
                      <a:stretch>
                        <a:fillRect/>
                      </a:stretch>
                    </p:blipFill>
                    <p:spPr bwMode="auto">
                      <a:xfrm>
                        <a:off x="1103313" y="2640013"/>
                        <a:ext cx="6032500" cy="8572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Triângulo isósceles 4"/>
          <p:cNvSpPr/>
          <p:nvPr/>
        </p:nvSpPr>
        <p:spPr bwMode="auto">
          <a:xfrm>
            <a:off x="7512840" y="1772072"/>
            <a:ext cx="1060704" cy="914400"/>
          </a:xfrm>
          <a:prstGeom prst="triangl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453206566"/>
              </p:ext>
            </p:extLst>
          </p:nvPr>
        </p:nvGraphicFramePr>
        <p:xfrm>
          <a:off x="107504" y="5000402"/>
          <a:ext cx="2528887" cy="804862"/>
        </p:xfrm>
        <a:graphic>
          <a:graphicData uri="http://schemas.openxmlformats.org/presentationml/2006/ole">
            <mc:AlternateContent xmlns:mc="http://schemas.openxmlformats.org/markup-compatibility/2006">
              <mc:Choice xmlns:v="urn:schemas-microsoft-com:vml" Requires="v">
                <p:oleObj spid="_x0000_s1128834" name="Equation" r:id="rId10" imgW="838080" imgH="266400" progId="Equation.DSMT4">
                  <p:embed/>
                </p:oleObj>
              </mc:Choice>
              <mc:Fallback>
                <p:oleObj name="Equation" r:id="rId10" imgW="838080" imgH="266400" progId="Equation.DSMT4">
                  <p:embed/>
                  <p:pic>
                    <p:nvPicPr>
                      <p:cNvPr id="0" name="Objeto 1"/>
                      <p:cNvPicPr>
                        <a:picLocks noChangeAspect="1" noChangeArrowheads="1"/>
                      </p:cNvPicPr>
                      <p:nvPr/>
                    </p:nvPicPr>
                    <p:blipFill>
                      <a:blip r:embed="rId11"/>
                      <a:srcRect/>
                      <a:stretch>
                        <a:fillRect/>
                      </a:stretch>
                    </p:blipFill>
                    <p:spPr bwMode="auto">
                      <a:xfrm>
                        <a:off x="107504" y="5000402"/>
                        <a:ext cx="2528887" cy="8048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398440901"/>
              </p:ext>
            </p:extLst>
          </p:nvPr>
        </p:nvGraphicFramePr>
        <p:xfrm>
          <a:off x="2915816" y="5034310"/>
          <a:ext cx="6130925" cy="842962"/>
        </p:xfrm>
        <a:graphic>
          <a:graphicData uri="http://schemas.openxmlformats.org/presentationml/2006/ole">
            <mc:AlternateContent xmlns:mc="http://schemas.openxmlformats.org/markup-compatibility/2006">
              <mc:Choice xmlns:v="urn:schemas-microsoft-com:vml" Requires="v">
                <p:oleObj spid="_x0000_s1128835" name="Equation" r:id="rId12" imgW="2031840" imgH="279360" progId="Equation.DSMT4">
                  <p:embed/>
                </p:oleObj>
              </mc:Choice>
              <mc:Fallback>
                <p:oleObj name="Equation" r:id="rId12" imgW="2031840" imgH="279360" progId="Equation.DSMT4">
                  <p:embed/>
                  <p:pic>
                    <p:nvPicPr>
                      <p:cNvPr id="0" name="Objeto 6"/>
                      <p:cNvPicPr>
                        <a:picLocks noChangeAspect="1" noChangeArrowheads="1"/>
                      </p:cNvPicPr>
                      <p:nvPr/>
                    </p:nvPicPr>
                    <p:blipFill>
                      <a:blip r:embed="rId13"/>
                      <a:srcRect/>
                      <a:stretch>
                        <a:fillRect/>
                      </a:stretch>
                    </p:blipFill>
                    <p:spPr bwMode="auto">
                      <a:xfrm>
                        <a:off x="2915816" y="5034310"/>
                        <a:ext cx="6130925" cy="8429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9" name="Retângulo de cantos arredondados 8"/>
          <p:cNvSpPr/>
          <p:nvPr/>
        </p:nvSpPr>
        <p:spPr bwMode="auto">
          <a:xfrm>
            <a:off x="4572000" y="3861048"/>
            <a:ext cx="4572000"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Retângulo de cantos arredondados 9"/>
          <p:cNvSpPr/>
          <p:nvPr/>
        </p:nvSpPr>
        <p:spPr bwMode="auto">
          <a:xfrm>
            <a:off x="251520" y="4005064"/>
            <a:ext cx="1584176"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607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1837"/>
                                        </p:tgtEl>
                                        <p:attrNameLst>
                                          <p:attrName>style.visibility</p:attrName>
                                        </p:attrNameLst>
                                      </p:cBhvr>
                                      <p:to>
                                        <p:strVal val="visible"/>
                                      </p:to>
                                    </p:set>
                                    <p:animEffect transition="in" filter="fade">
                                      <p:cBhvr>
                                        <p:cTn id="7" dur="1000"/>
                                        <p:tgtEl>
                                          <p:spTgt spid="461837"/>
                                        </p:tgtEl>
                                      </p:cBhvr>
                                    </p:animEffect>
                                    <p:anim calcmode="lin" valueType="num">
                                      <p:cBhvr>
                                        <p:cTn id="8" dur="1000" fill="hold"/>
                                        <p:tgtEl>
                                          <p:spTgt spid="461837"/>
                                        </p:tgtEl>
                                        <p:attrNameLst>
                                          <p:attrName>ppt_x</p:attrName>
                                        </p:attrNameLst>
                                      </p:cBhvr>
                                      <p:tavLst>
                                        <p:tav tm="0">
                                          <p:val>
                                            <p:strVal val="#ppt_x"/>
                                          </p:val>
                                        </p:tav>
                                        <p:tav tm="100000">
                                          <p:val>
                                            <p:strVal val="#ppt_x"/>
                                          </p:val>
                                        </p:tav>
                                      </p:tavLst>
                                    </p:anim>
                                    <p:anim calcmode="lin" valueType="num">
                                      <p:cBhvr>
                                        <p:cTn id="9" dur="1000" fill="hold"/>
                                        <p:tgtEl>
                                          <p:spTgt spid="4618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285</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Primeira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667783662"/>
              </p:ext>
            </p:extLst>
          </p:nvPr>
        </p:nvGraphicFramePr>
        <p:xfrm>
          <a:off x="127521" y="1700808"/>
          <a:ext cx="8888958" cy="844429"/>
        </p:xfrm>
        <a:graphic>
          <a:graphicData uri="http://schemas.openxmlformats.org/presentationml/2006/ole">
            <mc:AlternateContent xmlns:mc="http://schemas.openxmlformats.org/markup-compatibility/2006">
              <mc:Choice xmlns:v="urn:schemas-microsoft-com:vml" Requires="v">
                <p:oleObj spid="_x0000_s1048423" name="Equation" r:id="rId4" imgW="2946240" imgH="279360" progId="Equation.DSMT4">
                  <p:embed/>
                </p:oleObj>
              </mc:Choice>
              <mc:Fallback>
                <p:oleObj name="Equation" r:id="rId4" imgW="2946240" imgH="279360" progId="Equation.DSMT4">
                  <p:embed/>
                  <p:pic>
                    <p:nvPicPr>
                      <p:cNvPr id="0" name=""/>
                      <p:cNvPicPr>
                        <a:picLocks noChangeAspect="1" noChangeArrowheads="1"/>
                      </p:cNvPicPr>
                      <p:nvPr/>
                    </p:nvPicPr>
                    <p:blipFill>
                      <a:blip r:embed="rId5"/>
                      <a:srcRect/>
                      <a:stretch>
                        <a:fillRect/>
                      </a:stretch>
                    </p:blipFill>
                    <p:spPr bwMode="auto">
                      <a:xfrm>
                        <a:off x="127521" y="1700808"/>
                        <a:ext cx="8888958" cy="84442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1331991164"/>
              </p:ext>
            </p:extLst>
          </p:nvPr>
        </p:nvGraphicFramePr>
        <p:xfrm>
          <a:off x="179512" y="2636912"/>
          <a:ext cx="2528887" cy="804862"/>
        </p:xfrm>
        <a:graphic>
          <a:graphicData uri="http://schemas.openxmlformats.org/presentationml/2006/ole">
            <mc:AlternateContent xmlns:mc="http://schemas.openxmlformats.org/markup-compatibility/2006">
              <mc:Choice xmlns:v="urn:schemas-microsoft-com:vml" Requires="v">
                <p:oleObj spid="_x0000_s1048424" name="Equation" r:id="rId6" imgW="838080" imgH="266400" progId="Equation.DSMT4">
                  <p:embed/>
                </p:oleObj>
              </mc:Choice>
              <mc:Fallback>
                <p:oleObj name="Equation" r:id="rId6" imgW="838080" imgH="266400" progId="Equation.DSMT4">
                  <p:embed/>
                  <p:pic>
                    <p:nvPicPr>
                      <p:cNvPr id="0" name=""/>
                      <p:cNvPicPr>
                        <a:picLocks noChangeAspect="1" noChangeArrowheads="1"/>
                      </p:cNvPicPr>
                      <p:nvPr/>
                    </p:nvPicPr>
                    <p:blipFill>
                      <a:blip r:embed="rId7"/>
                      <a:srcRect/>
                      <a:stretch>
                        <a:fillRect/>
                      </a:stretch>
                    </p:blipFill>
                    <p:spPr bwMode="auto">
                      <a:xfrm>
                        <a:off x="179512" y="2636912"/>
                        <a:ext cx="2528887" cy="8048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686053624"/>
              </p:ext>
            </p:extLst>
          </p:nvPr>
        </p:nvGraphicFramePr>
        <p:xfrm>
          <a:off x="2843808" y="2564904"/>
          <a:ext cx="6130925" cy="842962"/>
        </p:xfrm>
        <a:graphic>
          <a:graphicData uri="http://schemas.openxmlformats.org/presentationml/2006/ole">
            <mc:AlternateContent xmlns:mc="http://schemas.openxmlformats.org/markup-compatibility/2006">
              <mc:Choice xmlns:v="urn:schemas-microsoft-com:vml" Requires="v">
                <p:oleObj spid="_x0000_s1048425" name="Equation" r:id="rId8" imgW="2031840" imgH="279360" progId="Equation.DSMT4">
                  <p:embed/>
                </p:oleObj>
              </mc:Choice>
              <mc:Fallback>
                <p:oleObj name="Equation" r:id="rId8" imgW="2031840" imgH="279360" progId="Equation.DSMT4">
                  <p:embed/>
                  <p:pic>
                    <p:nvPicPr>
                      <p:cNvPr id="0" name=""/>
                      <p:cNvPicPr>
                        <a:picLocks noChangeAspect="1" noChangeArrowheads="1"/>
                      </p:cNvPicPr>
                      <p:nvPr/>
                    </p:nvPicPr>
                    <p:blipFill>
                      <a:blip r:embed="rId9"/>
                      <a:srcRect/>
                      <a:stretch>
                        <a:fillRect/>
                      </a:stretch>
                    </p:blipFill>
                    <p:spPr bwMode="auto">
                      <a:xfrm>
                        <a:off x="2843808" y="2564904"/>
                        <a:ext cx="6130925" cy="8429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908871417"/>
              </p:ext>
            </p:extLst>
          </p:nvPr>
        </p:nvGraphicFramePr>
        <p:xfrm>
          <a:off x="467544" y="3717032"/>
          <a:ext cx="5672138" cy="842962"/>
        </p:xfrm>
        <a:graphic>
          <a:graphicData uri="http://schemas.openxmlformats.org/presentationml/2006/ole">
            <mc:AlternateContent xmlns:mc="http://schemas.openxmlformats.org/markup-compatibility/2006">
              <mc:Choice xmlns:v="urn:schemas-microsoft-com:vml" Requires="v">
                <p:oleObj spid="_x0000_s1048426" name="Equation" r:id="rId10" imgW="1879560" imgH="279360" progId="Equation.DSMT4">
                  <p:embed/>
                </p:oleObj>
              </mc:Choice>
              <mc:Fallback>
                <p:oleObj name="Equation" r:id="rId10" imgW="1879560" imgH="279360" progId="Equation.DSMT4">
                  <p:embed/>
                  <p:pic>
                    <p:nvPicPr>
                      <p:cNvPr id="0" name=""/>
                      <p:cNvPicPr>
                        <a:picLocks noChangeAspect="1" noChangeArrowheads="1"/>
                      </p:cNvPicPr>
                      <p:nvPr/>
                    </p:nvPicPr>
                    <p:blipFill>
                      <a:blip r:embed="rId11"/>
                      <a:srcRect/>
                      <a:stretch>
                        <a:fillRect/>
                      </a:stretch>
                    </p:blipFill>
                    <p:spPr bwMode="auto">
                      <a:xfrm>
                        <a:off x="467544" y="3717032"/>
                        <a:ext cx="5672138" cy="8429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547018129"/>
              </p:ext>
            </p:extLst>
          </p:nvPr>
        </p:nvGraphicFramePr>
        <p:xfrm>
          <a:off x="395536" y="4667671"/>
          <a:ext cx="6642100" cy="835025"/>
        </p:xfrm>
        <a:graphic>
          <a:graphicData uri="http://schemas.openxmlformats.org/presentationml/2006/ole">
            <mc:AlternateContent xmlns:mc="http://schemas.openxmlformats.org/markup-compatibility/2006">
              <mc:Choice xmlns:v="urn:schemas-microsoft-com:vml" Requires="v">
                <p:oleObj spid="_x0000_s1048427" name="Equation" r:id="rId12" imgW="2222280" imgH="279360" progId="Equation.DSMT4">
                  <p:embed/>
                </p:oleObj>
              </mc:Choice>
              <mc:Fallback>
                <p:oleObj name="Equation" r:id="rId12" imgW="2222280" imgH="279360" progId="Equation.DSMT4">
                  <p:embed/>
                  <p:pic>
                    <p:nvPicPr>
                      <p:cNvPr id="0" name=""/>
                      <p:cNvPicPr>
                        <a:picLocks noChangeAspect="1" noChangeArrowheads="1"/>
                      </p:cNvPicPr>
                      <p:nvPr/>
                    </p:nvPicPr>
                    <p:blipFill>
                      <a:blip r:embed="rId13"/>
                      <a:srcRect/>
                      <a:stretch>
                        <a:fillRect/>
                      </a:stretch>
                    </p:blipFill>
                    <p:spPr bwMode="auto">
                      <a:xfrm>
                        <a:off x="395536" y="4667671"/>
                        <a:ext cx="6642100" cy="8350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4139926928"/>
              </p:ext>
            </p:extLst>
          </p:nvPr>
        </p:nvGraphicFramePr>
        <p:xfrm>
          <a:off x="-19860" y="5589240"/>
          <a:ext cx="9145588" cy="911225"/>
        </p:xfrm>
        <a:graphic>
          <a:graphicData uri="http://schemas.openxmlformats.org/presentationml/2006/ole">
            <mc:AlternateContent xmlns:mc="http://schemas.openxmlformats.org/markup-compatibility/2006">
              <mc:Choice xmlns:v="urn:schemas-microsoft-com:vml" Requires="v">
                <p:oleObj spid="_x0000_s1048428" name="Equation" r:id="rId14" imgW="3060360" imgH="304560" progId="Equation.DSMT4">
                  <p:embed/>
                </p:oleObj>
              </mc:Choice>
              <mc:Fallback>
                <p:oleObj name="Equation" r:id="rId14" imgW="3060360" imgH="304560" progId="Equation.DSMT4">
                  <p:embed/>
                  <p:pic>
                    <p:nvPicPr>
                      <p:cNvPr id="0" name="Objeto 11"/>
                      <p:cNvPicPr>
                        <a:picLocks noChangeAspect="1" noChangeArrowheads="1"/>
                      </p:cNvPicPr>
                      <p:nvPr/>
                    </p:nvPicPr>
                    <p:blipFill>
                      <a:blip r:embed="rId15"/>
                      <a:srcRect/>
                      <a:stretch>
                        <a:fillRect/>
                      </a:stretch>
                    </p:blipFill>
                    <p:spPr bwMode="auto">
                      <a:xfrm>
                        <a:off x="-19860" y="5589240"/>
                        <a:ext cx="9145588" cy="911225"/>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4" name="Conector de seta reta 13"/>
          <p:cNvCxnSpPr/>
          <p:nvPr/>
        </p:nvCxnSpPr>
        <p:spPr bwMode="auto">
          <a:xfrm>
            <a:off x="7236296" y="5085184"/>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tângulo de cantos arredondados 2"/>
          <p:cNvSpPr/>
          <p:nvPr/>
        </p:nvSpPr>
        <p:spPr bwMode="auto">
          <a:xfrm>
            <a:off x="107504" y="1628800"/>
            <a:ext cx="1656184"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3" idx="2"/>
          </p:cNvCxnSpPr>
          <p:nvPr/>
        </p:nvCxnSpPr>
        <p:spPr bwMode="auto">
          <a:xfrm>
            <a:off x="935596" y="2564904"/>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395536" y="3717032"/>
            <a:ext cx="194421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4211960" y="1655587"/>
            <a:ext cx="4824536" cy="909317"/>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9" name="Conector de seta reta 18"/>
          <p:cNvCxnSpPr/>
          <p:nvPr/>
        </p:nvCxnSpPr>
        <p:spPr bwMode="auto">
          <a:xfrm>
            <a:off x="5040052" y="2572188"/>
            <a:ext cx="0" cy="117891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tângulo de cantos arredondados 19"/>
          <p:cNvSpPr/>
          <p:nvPr/>
        </p:nvSpPr>
        <p:spPr bwMode="auto">
          <a:xfrm>
            <a:off x="4499992" y="3743819"/>
            <a:ext cx="194421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Retângulo de cantos arredondados 23"/>
          <p:cNvSpPr/>
          <p:nvPr/>
        </p:nvSpPr>
        <p:spPr bwMode="auto">
          <a:xfrm>
            <a:off x="2825818" y="2564904"/>
            <a:ext cx="6066661"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5" name="Conector de seta reta 24"/>
          <p:cNvCxnSpPr/>
          <p:nvPr/>
        </p:nvCxnSpPr>
        <p:spPr bwMode="auto">
          <a:xfrm>
            <a:off x="3653911" y="3501008"/>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tângulo de cantos arredondados 25"/>
          <p:cNvSpPr/>
          <p:nvPr/>
        </p:nvSpPr>
        <p:spPr bwMode="auto">
          <a:xfrm>
            <a:off x="395536" y="4653136"/>
            <a:ext cx="684076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3923928" y="4653136"/>
            <a:ext cx="1548172" cy="720080"/>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Retângulo de cantos arredondados 27"/>
          <p:cNvSpPr/>
          <p:nvPr/>
        </p:nvSpPr>
        <p:spPr bwMode="auto">
          <a:xfrm>
            <a:off x="0" y="2572188"/>
            <a:ext cx="2699792" cy="928820"/>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9" name="Retângulo de cantos arredondados 28"/>
          <p:cNvSpPr/>
          <p:nvPr/>
        </p:nvSpPr>
        <p:spPr bwMode="auto">
          <a:xfrm>
            <a:off x="107504" y="3717032"/>
            <a:ext cx="6768752" cy="93610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0" name="Retângulo de cantos arredondados 29"/>
          <p:cNvSpPr/>
          <p:nvPr/>
        </p:nvSpPr>
        <p:spPr bwMode="auto">
          <a:xfrm>
            <a:off x="3653911" y="5661248"/>
            <a:ext cx="3582385" cy="79208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1" name="Conector de seta reta 24"/>
          <p:cNvCxnSpPr/>
          <p:nvPr/>
        </p:nvCxnSpPr>
        <p:spPr bwMode="auto">
          <a:xfrm flipH="1" flipV="1">
            <a:off x="2297236" y="4391100"/>
            <a:ext cx="1644708" cy="381508"/>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706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42"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childTnLst>
                          </p:cTn>
                        </p:par>
                        <p:par>
                          <p:cTn id="92" fill="hold">
                            <p:stCondLst>
                              <p:cond delay="500"/>
                            </p:stCondLst>
                            <p:childTnLst>
                              <p:par>
                                <p:cTn id="93" presetID="22" presetClass="entr" presetSubtype="4"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500"/>
                                        <p:tgtEl>
                                          <p:spTgt spid="28"/>
                                        </p:tgtEl>
                                      </p:cBhvr>
                                    </p:animEffect>
                                  </p:childTnLst>
                                </p:cTn>
                              </p:par>
                            </p:childTnLst>
                          </p:cTn>
                        </p:par>
                        <p:par>
                          <p:cTn id="96" fill="hold">
                            <p:stCondLst>
                              <p:cond delay="10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00"/>
                                        <p:tgtEl>
                                          <p:spTgt spid="29"/>
                                        </p:tgtEl>
                                      </p:cBhvr>
                                    </p:animEffect>
                                  </p:childTnLst>
                                </p:cTn>
                              </p:par>
                            </p:childTnLst>
                          </p:cTn>
                        </p:par>
                        <p:par>
                          <p:cTn id="100" fill="hold">
                            <p:stCondLst>
                              <p:cond delay="1500"/>
                            </p:stCondLst>
                            <p:childTnLst>
                              <p:par>
                                <p:cTn id="101" presetID="22" presetClass="entr" presetSubtype="4"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00"/>
                                        <p:tgtEl>
                                          <p:spTgt spid="30"/>
                                        </p:tgtEl>
                                      </p:cBhvr>
                                    </p:animEffect>
                                  </p:childTnLst>
                                </p:cTn>
                              </p:par>
                            </p:childTnLst>
                          </p:cTn>
                        </p:par>
                        <p:par>
                          <p:cTn id="104" fill="hold">
                            <p:stCondLst>
                              <p:cond delay="2000"/>
                            </p:stCondLst>
                            <p:childTnLst>
                              <p:par>
                                <p:cTn id="105" presetID="22" presetClass="entr" presetSubtype="4"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down)">
                                      <p:cBhvr>
                                        <p:cTn id="10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8" grpId="0" animBg="1"/>
      <p:bldP spid="20" grpId="0" animBg="1"/>
      <p:bldP spid="24" grpId="0" animBg="1"/>
      <p:bldP spid="26" grpId="0" animBg="1"/>
      <p:bldP spid="27" grpId="0" animBg="1"/>
      <p:bldP spid="28" grpId="0" animBg="1"/>
      <p:bldP spid="29" grpId="0" animBg="1"/>
      <p:bldP spid="30"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286</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Primeira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1" name="Objeto 10"/>
          <p:cNvGraphicFramePr>
            <a:graphicFrameLocks noChangeAspect="1"/>
          </p:cNvGraphicFramePr>
          <p:nvPr>
            <p:extLst>
              <p:ext uri="{D42A27DB-BD31-4B8C-83A1-F6EECF244321}">
                <p14:modId xmlns:p14="http://schemas.microsoft.com/office/powerpoint/2010/main" val="1623083203"/>
              </p:ext>
            </p:extLst>
          </p:nvPr>
        </p:nvGraphicFramePr>
        <p:xfrm>
          <a:off x="323528" y="1772816"/>
          <a:ext cx="5672138" cy="842962"/>
        </p:xfrm>
        <a:graphic>
          <a:graphicData uri="http://schemas.openxmlformats.org/presentationml/2006/ole">
            <mc:AlternateContent xmlns:mc="http://schemas.openxmlformats.org/markup-compatibility/2006">
              <mc:Choice xmlns:v="urn:schemas-microsoft-com:vml" Requires="v">
                <p:oleObj spid="_x0000_s1146144" name="Equation" r:id="rId4" imgW="1879560" imgH="279360" progId="Equation.DSMT4">
                  <p:embed/>
                </p:oleObj>
              </mc:Choice>
              <mc:Fallback>
                <p:oleObj name="Equation" r:id="rId4" imgW="1879560" imgH="279360" progId="Equation.DSMT4">
                  <p:embed/>
                  <p:pic>
                    <p:nvPicPr>
                      <p:cNvPr id="0" name=""/>
                      <p:cNvPicPr>
                        <a:picLocks noChangeAspect="1" noChangeArrowheads="1"/>
                      </p:cNvPicPr>
                      <p:nvPr/>
                    </p:nvPicPr>
                    <p:blipFill>
                      <a:blip r:embed="rId5"/>
                      <a:srcRect/>
                      <a:stretch>
                        <a:fillRect/>
                      </a:stretch>
                    </p:blipFill>
                    <p:spPr bwMode="auto">
                      <a:xfrm>
                        <a:off x="323528" y="1772816"/>
                        <a:ext cx="5672138" cy="8429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338001898"/>
              </p:ext>
            </p:extLst>
          </p:nvPr>
        </p:nvGraphicFramePr>
        <p:xfrm>
          <a:off x="0" y="2708920"/>
          <a:ext cx="9147175" cy="911225"/>
        </p:xfrm>
        <a:graphic>
          <a:graphicData uri="http://schemas.openxmlformats.org/presentationml/2006/ole">
            <mc:AlternateContent xmlns:mc="http://schemas.openxmlformats.org/markup-compatibility/2006">
              <mc:Choice xmlns:v="urn:schemas-microsoft-com:vml" Requires="v">
                <p:oleObj spid="_x0000_s1146145" name="Equation" r:id="rId6" imgW="3060360" imgH="304560" progId="Equation.DSMT4">
                  <p:embed/>
                </p:oleObj>
              </mc:Choice>
              <mc:Fallback>
                <p:oleObj name="Equation" r:id="rId6" imgW="3060360" imgH="304560" progId="Equation.DSMT4">
                  <p:embed/>
                  <p:pic>
                    <p:nvPicPr>
                      <p:cNvPr id="0" name=""/>
                      <p:cNvPicPr>
                        <a:picLocks noChangeAspect="1" noChangeArrowheads="1"/>
                      </p:cNvPicPr>
                      <p:nvPr/>
                    </p:nvPicPr>
                    <p:blipFill>
                      <a:blip r:embed="rId7"/>
                      <a:srcRect/>
                      <a:stretch>
                        <a:fillRect/>
                      </a:stretch>
                    </p:blipFill>
                    <p:spPr bwMode="auto">
                      <a:xfrm>
                        <a:off x="0" y="2708920"/>
                        <a:ext cx="9147175" cy="911225"/>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4" name="Conector de seta reta 13"/>
          <p:cNvCxnSpPr/>
          <p:nvPr/>
        </p:nvCxnSpPr>
        <p:spPr bwMode="auto">
          <a:xfrm>
            <a:off x="539552" y="3717032"/>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tângulo 2"/>
          <p:cNvSpPr/>
          <p:nvPr/>
        </p:nvSpPr>
        <p:spPr>
          <a:xfrm>
            <a:off x="1356128" y="3645024"/>
            <a:ext cx="758387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Notação matricial</a:t>
            </a:r>
          </a:p>
        </p:txBody>
      </p:sp>
      <p:graphicFrame>
        <p:nvGraphicFramePr>
          <p:cNvPr id="5" name="Objeto 4"/>
          <p:cNvGraphicFramePr>
            <a:graphicFrameLocks noChangeAspect="1"/>
          </p:cNvGraphicFramePr>
          <p:nvPr>
            <p:extLst>
              <p:ext uri="{D42A27DB-BD31-4B8C-83A1-F6EECF244321}">
                <p14:modId xmlns:p14="http://schemas.microsoft.com/office/powerpoint/2010/main" val="3004717134"/>
              </p:ext>
            </p:extLst>
          </p:nvPr>
        </p:nvGraphicFramePr>
        <p:xfrm>
          <a:off x="107504" y="4437112"/>
          <a:ext cx="8659887" cy="1351971"/>
        </p:xfrm>
        <a:graphic>
          <a:graphicData uri="http://schemas.openxmlformats.org/presentationml/2006/ole">
            <mc:AlternateContent xmlns:mc="http://schemas.openxmlformats.org/markup-compatibility/2006">
              <mc:Choice xmlns:v="urn:schemas-microsoft-com:vml" Requires="v">
                <p:oleObj spid="_x0000_s1146146" name="Equation" r:id="rId8" imgW="3416040" imgH="533160" progId="Equation.DSMT4">
                  <p:embed/>
                </p:oleObj>
              </mc:Choice>
              <mc:Fallback>
                <p:oleObj name="Equation" r:id="rId8" imgW="3416040" imgH="533160" progId="Equation.DSMT4">
                  <p:embed/>
                  <p:pic>
                    <p:nvPicPr>
                      <p:cNvPr id="0" name="Objeto 3"/>
                      <p:cNvPicPr>
                        <a:picLocks noChangeAspect="1" noChangeArrowheads="1"/>
                      </p:cNvPicPr>
                      <p:nvPr/>
                    </p:nvPicPr>
                    <p:blipFill>
                      <a:blip r:embed="rId9"/>
                      <a:srcRect/>
                      <a:stretch>
                        <a:fillRect/>
                      </a:stretch>
                    </p:blipFill>
                    <p:spPr bwMode="auto">
                      <a:xfrm>
                        <a:off x="107504" y="4437112"/>
                        <a:ext cx="8659887" cy="1351971"/>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702955094"/>
              </p:ext>
            </p:extLst>
          </p:nvPr>
        </p:nvGraphicFramePr>
        <p:xfrm>
          <a:off x="1998910" y="5877272"/>
          <a:ext cx="4373290" cy="941003"/>
        </p:xfrm>
        <a:graphic>
          <a:graphicData uri="http://schemas.openxmlformats.org/presentationml/2006/ole">
            <mc:AlternateContent xmlns:mc="http://schemas.openxmlformats.org/markup-compatibility/2006">
              <mc:Choice xmlns:v="urn:schemas-microsoft-com:vml" Requires="v">
                <p:oleObj spid="_x0000_s1146147" name="Equation" r:id="rId10" imgW="2476440" imgH="533160" progId="Equation.DSMT4">
                  <p:embed/>
                </p:oleObj>
              </mc:Choice>
              <mc:Fallback>
                <p:oleObj name="Equation" r:id="rId10" imgW="2476440" imgH="533160" progId="Equation.DSMT4">
                  <p:embed/>
                  <p:pic>
                    <p:nvPicPr>
                      <p:cNvPr id="0" name="Objeto 4"/>
                      <p:cNvPicPr>
                        <a:picLocks noChangeAspect="1" noChangeArrowheads="1"/>
                      </p:cNvPicPr>
                      <p:nvPr/>
                    </p:nvPicPr>
                    <p:blipFill>
                      <a:blip r:embed="rId11"/>
                      <a:srcRect/>
                      <a:stretch>
                        <a:fillRect/>
                      </a:stretch>
                    </p:blipFill>
                    <p:spPr bwMode="auto">
                      <a:xfrm>
                        <a:off x="1998910" y="5877272"/>
                        <a:ext cx="4373290" cy="941003"/>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4260431451"/>
              </p:ext>
            </p:extLst>
          </p:nvPr>
        </p:nvGraphicFramePr>
        <p:xfrm>
          <a:off x="6228184" y="1700808"/>
          <a:ext cx="2528887" cy="804862"/>
        </p:xfrm>
        <a:graphic>
          <a:graphicData uri="http://schemas.openxmlformats.org/presentationml/2006/ole">
            <mc:AlternateContent xmlns:mc="http://schemas.openxmlformats.org/markup-compatibility/2006">
              <mc:Choice xmlns:v="urn:schemas-microsoft-com:vml" Requires="v">
                <p:oleObj spid="_x0000_s1146148" name="Equation" r:id="rId12" imgW="838080" imgH="266400" progId="Equation.DSMT4">
                  <p:embed/>
                </p:oleObj>
              </mc:Choice>
              <mc:Fallback>
                <p:oleObj name="Equation" r:id="rId12" imgW="838080" imgH="266400" progId="Equation.DSMT4">
                  <p:embed/>
                  <p:pic>
                    <p:nvPicPr>
                      <p:cNvPr id="0" name="Objeto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8184" y="1700808"/>
                        <a:ext cx="2528887" cy="804862"/>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7054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287</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Primeira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237681716"/>
              </p:ext>
            </p:extLst>
          </p:nvPr>
        </p:nvGraphicFramePr>
        <p:xfrm>
          <a:off x="200956" y="1772816"/>
          <a:ext cx="8763532" cy="1368152"/>
        </p:xfrm>
        <a:graphic>
          <a:graphicData uri="http://schemas.openxmlformats.org/presentationml/2006/ole">
            <mc:AlternateContent xmlns:mc="http://schemas.openxmlformats.org/markup-compatibility/2006">
              <mc:Choice xmlns:v="urn:schemas-microsoft-com:vml" Requires="v">
                <p:oleObj spid="_x0000_s752066" name="Equation" r:id="rId4" imgW="3416040" imgH="533160" progId="Equation.DSMT4">
                  <p:embed/>
                </p:oleObj>
              </mc:Choice>
              <mc:Fallback>
                <p:oleObj name="Equation" r:id="rId4" imgW="3416040" imgH="533160" progId="Equation.DSMT4">
                  <p:embed/>
                  <p:pic>
                    <p:nvPicPr>
                      <p:cNvPr id="0" name=""/>
                      <p:cNvPicPr>
                        <a:picLocks noChangeAspect="1" noChangeArrowheads="1"/>
                      </p:cNvPicPr>
                      <p:nvPr/>
                    </p:nvPicPr>
                    <p:blipFill>
                      <a:blip r:embed="rId5"/>
                      <a:srcRect/>
                      <a:stretch>
                        <a:fillRect/>
                      </a:stretch>
                    </p:blipFill>
                    <p:spPr bwMode="auto">
                      <a:xfrm>
                        <a:off x="200956" y="1772816"/>
                        <a:ext cx="8763532" cy="136815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6" name="Retângulo de cantos arredondados 5"/>
          <p:cNvSpPr/>
          <p:nvPr/>
        </p:nvSpPr>
        <p:spPr bwMode="auto">
          <a:xfrm>
            <a:off x="2339752" y="1628800"/>
            <a:ext cx="2088232"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6" idx="2"/>
          </p:cNvCxnSpPr>
          <p:nvPr/>
        </p:nvCxnSpPr>
        <p:spPr bwMode="auto">
          <a:xfrm>
            <a:off x="3383868" y="3284984"/>
            <a:ext cx="0"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132121" y="3861048"/>
            <a:ext cx="8674298"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Mesmos autovalores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 e mais </a:t>
            </a: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nx</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Autovalores em 1</a:t>
            </a:r>
          </a:p>
        </p:txBody>
      </p:sp>
    </p:spTree>
    <p:extLst>
      <p:ext uri="{BB962C8B-B14F-4D97-AF65-F5344CB8AC3E}">
        <p14:creationId xmlns:p14="http://schemas.microsoft.com/office/powerpoint/2010/main" val="11757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288</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EXEMPLO</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692274518"/>
              </p:ext>
            </p:extLst>
          </p:nvPr>
        </p:nvGraphicFramePr>
        <p:xfrm>
          <a:off x="200956" y="1772816"/>
          <a:ext cx="8763532" cy="1368152"/>
        </p:xfrm>
        <a:graphic>
          <a:graphicData uri="http://schemas.openxmlformats.org/presentationml/2006/ole">
            <mc:AlternateContent xmlns:mc="http://schemas.openxmlformats.org/markup-compatibility/2006">
              <mc:Choice xmlns:v="urn:schemas-microsoft-com:vml" Requires="v">
                <p:oleObj spid="_x0000_s981486" name="Equation" r:id="rId4" imgW="3416040" imgH="533160" progId="Equation.DSMT4">
                  <p:embed/>
                </p:oleObj>
              </mc:Choice>
              <mc:Fallback>
                <p:oleObj name="Equation" r:id="rId4" imgW="3416040" imgH="533160" progId="Equation.DSMT4">
                  <p:embed/>
                  <p:pic>
                    <p:nvPicPr>
                      <p:cNvPr id="0" name=""/>
                      <p:cNvPicPr>
                        <a:picLocks noChangeAspect="1" noChangeArrowheads="1"/>
                      </p:cNvPicPr>
                      <p:nvPr/>
                    </p:nvPicPr>
                    <p:blipFill>
                      <a:blip r:embed="rId5"/>
                      <a:srcRect/>
                      <a:stretch>
                        <a:fillRect/>
                      </a:stretch>
                    </p:blipFill>
                    <p:spPr bwMode="auto">
                      <a:xfrm>
                        <a:off x="200956" y="1772816"/>
                        <a:ext cx="8763532" cy="136815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929967789"/>
              </p:ext>
            </p:extLst>
          </p:nvPr>
        </p:nvGraphicFramePr>
        <p:xfrm>
          <a:off x="1115616" y="3313793"/>
          <a:ext cx="2508251" cy="1173162"/>
        </p:xfrm>
        <a:graphic>
          <a:graphicData uri="http://schemas.openxmlformats.org/presentationml/2006/ole">
            <mc:AlternateContent xmlns:mc="http://schemas.openxmlformats.org/markup-compatibility/2006">
              <mc:Choice xmlns:v="urn:schemas-microsoft-com:vml" Requires="v">
                <p:oleObj spid="_x0000_s981487" name="Equation" r:id="rId6" imgW="977760" imgH="457200" progId="Equation.DSMT4">
                  <p:embed/>
                </p:oleObj>
              </mc:Choice>
              <mc:Fallback>
                <p:oleObj name="Equation" r:id="rId6" imgW="977760" imgH="457200" progId="Equation.DSMT4">
                  <p:embed/>
                  <p:pic>
                    <p:nvPicPr>
                      <p:cNvPr id="0" name="Objeto 4"/>
                      <p:cNvPicPr>
                        <a:picLocks noChangeAspect="1" noChangeArrowheads="1"/>
                      </p:cNvPicPr>
                      <p:nvPr/>
                    </p:nvPicPr>
                    <p:blipFill>
                      <a:blip r:embed="rId7"/>
                      <a:srcRect/>
                      <a:stretch>
                        <a:fillRect/>
                      </a:stretch>
                    </p:blipFill>
                    <p:spPr bwMode="auto">
                      <a:xfrm>
                        <a:off x="1115616" y="3313793"/>
                        <a:ext cx="2508251" cy="11731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4139952" y="3284984"/>
            <a:ext cx="1935146" cy="923330"/>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Nx</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p>
        </p:txBody>
      </p:sp>
      <p:sp>
        <p:nvSpPr>
          <p:cNvPr id="4" name="CaixaDeTexto 3"/>
          <p:cNvSpPr txBox="1"/>
          <p:nvPr/>
        </p:nvSpPr>
        <p:spPr>
          <a:xfrm>
            <a:off x="2987824" y="4725144"/>
            <a:ext cx="2592288" cy="1477328"/>
          </a:xfrm>
          <a:prstGeom prst="rect">
            <a:avLst/>
          </a:prstGeom>
          <a:solidFill>
            <a:schemeClr val="bg2">
              <a:lumMod val="20000"/>
              <a:lumOff val="80000"/>
            </a:schemeClr>
          </a:solidFill>
        </p:spPr>
        <p:txBody>
          <a:bodyPr wrap="square" rtlCol="0">
            <a:spAutoFit/>
          </a:bodyPr>
          <a:lstStyle/>
          <a:p>
            <a:r>
              <a:rPr lang="pt-BR" dirty="0"/>
              <a:t> Autovalores:</a:t>
            </a:r>
          </a:p>
          <a:p>
            <a:r>
              <a:rPr lang="pt-BR" dirty="0"/>
              <a:t> 1.0000</a:t>
            </a:r>
          </a:p>
          <a:p>
            <a:r>
              <a:rPr lang="pt-BR" dirty="0"/>
              <a:t>   -0.0372</a:t>
            </a:r>
          </a:p>
          <a:p>
            <a:r>
              <a:rPr lang="pt-BR" dirty="0"/>
              <a:t>    0.5372</a:t>
            </a:r>
          </a:p>
          <a:p>
            <a:r>
              <a:rPr lang="pt-BR" dirty="0"/>
              <a:t>    1.0000</a:t>
            </a:r>
          </a:p>
        </p:txBody>
      </p:sp>
      <p:sp>
        <p:nvSpPr>
          <p:cNvPr id="7" name="Retângulo de cantos arredondados 6"/>
          <p:cNvSpPr/>
          <p:nvPr/>
        </p:nvSpPr>
        <p:spPr bwMode="auto">
          <a:xfrm>
            <a:off x="3491880" y="5013176"/>
            <a:ext cx="1615645" cy="28803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de cantos arredondados 13"/>
          <p:cNvSpPr/>
          <p:nvPr/>
        </p:nvSpPr>
        <p:spPr bwMode="auto">
          <a:xfrm>
            <a:off x="3619306" y="5877272"/>
            <a:ext cx="1615645" cy="28803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927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14"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289</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Segunda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848503479"/>
              </p:ext>
            </p:extLst>
          </p:nvPr>
        </p:nvGraphicFramePr>
        <p:xfrm>
          <a:off x="107504" y="1639175"/>
          <a:ext cx="9009781" cy="720080"/>
        </p:xfrm>
        <a:graphic>
          <a:graphicData uri="http://schemas.openxmlformats.org/presentationml/2006/ole">
            <mc:AlternateContent xmlns:mc="http://schemas.openxmlformats.org/markup-compatibility/2006">
              <mc:Choice xmlns:v="urn:schemas-microsoft-com:vml" Requires="v">
                <p:oleObj spid="_x0000_s1014520" name="Equation" r:id="rId4" imgW="3174840" imgH="253800" progId="Equation.DSMT4">
                  <p:embed/>
                </p:oleObj>
              </mc:Choice>
              <mc:Fallback>
                <p:oleObj name="Equation" r:id="rId4" imgW="3174840" imgH="253800" progId="Equation.DSMT4">
                  <p:embed/>
                  <p:pic>
                    <p:nvPicPr>
                      <p:cNvPr id="0" name=""/>
                      <p:cNvPicPr>
                        <a:picLocks noChangeAspect="1" noChangeArrowheads="1"/>
                      </p:cNvPicPr>
                      <p:nvPr/>
                    </p:nvPicPr>
                    <p:blipFill>
                      <a:blip r:embed="rId5"/>
                      <a:srcRect/>
                      <a:stretch>
                        <a:fillRect/>
                      </a:stretch>
                    </p:blipFill>
                    <p:spPr bwMode="auto">
                      <a:xfrm>
                        <a:off x="107504" y="1639175"/>
                        <a:ext cx="9009781" cy="72008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527923630"/>
              </p:ext>
            </p:extLst>
          </p:nvPr>
        </p:nvGraphicFramePr>
        <p:xfrm>
          <a:off x="107504" y="2564904"/>
          <a:ext cx="8943716" cy="1008112"/>
        </p:xfrm>
        <a:graphic>
          <a:graphicData uri="http://schemas.openxmlformats.org/presentationml/2006/ole">
            <mc:AlternateContent xmlns:mc="http://schemas.openxmlformats.org/markup-compatibility/2006">
              <mc:Choice xmlns:v="urn:schemas-microsoft-com:vml" Requires="v">
                <p:oleObj spid="_x0000_s1014521" name="Equation" r:id="rId6" imgW="2476440" imgH="279360" progId="Equation.DSMT4">
                  <p:embed/>
                </p:oleObj>
              </mc:Choice>
              <mc:Fallback>
                <p:oleObj name="Equation" r:id="rId6" imgW="2476440" imgH="279360" progId="Equation.DSMT4">
                  <p:embed/>
                  <p:pic>
                    <p:nvPicPr>
                      <p:cNvPr id="0" name="Objeto 4"/>
                      <p:cNvPicPr>
                        <a:picLocks noChangeAspect="1" noChangeArrowheads="1"/>
                      </p:cNvPicPr>
                      <p:nvPr/>
                    </p:nvPicPr>
                    <p:blipFill>
                      <a:blip r:embed="rId7"/>
                      <a:srcRect/>
                      <a:stretch>
                        <a:fillRect/>
                      </a:stretch>
                    </p:blipFill>
                    <p:spPr bwMode="auto">
                      <a:xfrm>
                        <a:off x="107504" y="2564904"/>
                        <a:ext cx="8943716" cy="100811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578169520"/>
              </p:ext>
            </p:extLst>
          </p:nvPr>
        </p:nvGraphicFramePr>
        <p:xfrm>
          <a:off x="132295" y="3789040"/>
          <a:ext cx="8879409" cy="1658695"/>
        </p:xfrm>
        <a:graphic>
          <a:graphicData uri="http://schemas.openxmlformats.org/presentationml/2006/ole">
            <mc:AlternateContent xmlns:mc="http://schemas.openxmlformats.org/markup-compatibility/2006">
              <mc:Choice xmlns:v="urn:schemas-microsoft-com:vml" Requires="v">
                <p:oleObj spid="_x0000_s1014522" name="Equation" r:id="rId8" imgW="2717640" imgH="507960" progId="Equation.DSMT4">
                  <p:embed/>
                </p:oleObj>
              </mc:Choice>
              <mc:Fallback>
                <p:oleObj name="Equation" r:id="rId8" imgW="2717640" imgH="507960" progId="Equation.DSMT4">
                  <p:embed/>
                  <p:pic>
                    <p:nvPicPr>
                      <p:cNvPr id="0" name="Objeto 1"/>
                      <p:cNvPicPr>
                        <a:picLocks noChangeAspect="1" noChangeArrowheads="1"/>
                      </p:cNvPicPr>
                      <p:nvPr/>
                    </p:nvPicPr>
                    <p:blipFill>
                      <a:blip r:embed="rId9"/>
                      <a:srcRect/>
                      <a:stretch>
                        <a:fillRect/>
                      </a:stretch>
                    </p:blipFill>
                    <p:spPr bwMode="auto">
                      <a:xfrm>
                        <a:off x="132295" y="3789040"/>
                        <a:ext cx="8879409" cy="1658695"/>
                      </a:xfrm>
                      <a:prstGeom prst="rect">
                        <a:avLst/>
                      </a:prstGeom>
                      <a:solidFill>
                        <a:srgbClr val="FFFF99"/>
                      </a:solidFill>
                      <a:ln w="9525" algn="ctr">
                        <a:solidFill>
                          <a:srgbClr val="0000FF"/>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4" name="Objeto 3"/>
              <p:cNvSpPr txBox="1"/>
              <p:nvPr/>
            </p:nvSpPr>
            <p:spPr bwMode="auto">
              <a:xfrm>
                <a:off x="900113" y="5589588"/>
                <a:ext cx="6840239" cy="935756"/>
              </a:xfrm>
              <a:prstGeom prst="rect">
                <a:avLst/>
              </a:prstGeom>
              <a:solidFill>
                <a:srgbClr val="FFFF99"/>
              </a:solidFill>
              <a:ln w="9525" algn="ctr">
                <a:solidFill>
                  <a:srgbClr val="0000FF"/>
                </a:solidFill>
                <a:miter lim="800000"/>
                <a:headEnd/>
                <a:tailEnd/>
              </a:ln>
            </p:spPr>
            <p:txBody>
              <a:bodyPr>
                <a:normAutofit fontScale="92500"/>
              </a:bodyPr>
              <a:lstStyle/>
              <a:p>
                <a:pPr/>
                <a14:m>
                  <m:oMathPara xmlns:m="http://schemas.openxmlformats.org/officeDocument/2006/math">
                    <m:oMathParaPr>
                      <m:jc m:val="left"/>
                    </m:oMathParaPr>
                    <m:oMath xmlns:m="http://schemas.openxmlformats.org/officeDocument/2006/math">
                      <m:bar>
                        <m:barPr>
                          <m:ctrlPr>
                            <a:rPr lang="pt-BR" sz="4400" i="1">
                              <a:solidFill>
                                <a:srgbClr val="000000"/>
                              </a:solidFill>
                              <a:latin typeface="Cambria Math" panose="02040503050406030204" pitchFamily="18" charset="0"/>
                            </a:rPr>
                          </m:ctrlPr>
                        </m:barPr>
                        <m:e>
                          <m:acc>
                            <m:accPr>
                              <m:chr m:val="̃"/>
                              <m:ctrlPr>
                                <a:rPr lang="pt-BR" sz="4400" i="1">
                                  <a:solidFill>
                                    <a:srgbClr val="000000"/>
                                  </a:solidFill>
                                  <a:latin typeface="Cambria Math" panose="02040503050406030204" pitchFamily="18" charset="0"/>
                                </a:rPr>
                              </m:ctrlPr>
                            </m:accPr>
                            <m:e>
                              <m:r>
                                <a:rPr lang="pt-BR" sz="4400" i="1">
                                  <a:solidFill>
                                    <a:srgbClr val="000000"/>
                                  </a:solidFill>
                                  <a:latin typeface="Cambria Math" panose="02040503050406030204" pitchFamily="18" charset="0"/>
                                </a:rPr>
                                <m:t>𝑥</m:t>
                              </m:r>
                            </m:e>
                          </m:acc>
                        </m:e>
                      </m:bar>
                      <m:d>
                        <m:dPr>
                          <m:ctrlPr>
                            <a:rPr lang="pt-BR" sz="4400" i="1">
                              <a:solidFill>
                                <a:srgbClr val="000000"/>
                              </a:solidFill>
                              <a:latin typeface="Cambria Math" panose="02040503050406030204" pitchFamily="18" charset="0"/>
                            </a:rPr>
                          </m:ctrlPr>
                        </m:dPr>
                        <m:e>
                          <m:r>
                            <a:rPr lang="pt-BR" sz="4400" i="1">
                              <a:solidFill>
                                <a:srgbClr val="000000"/>
                              </a:solidFill>
                              <a:latin typeface="Cambria Math" panose="02040503050406030204" pitchFamily="18" charset="0"/>
                            </a:rPr>
                            <m:t>𝑘</m:t>
                          </m:r>
                          <m:r>
                            <a:rPr lang="pt-BR" sz="4400" i="1">
                              <a:solidFill>
                                <a:srgbClr val="000000"/>
                              </a:solidFill>
                              <a:latin typeface="Cambria Math" panose="02040503050406030204" pitchFamily="18" charset="0"/>
                            </a:rPr>
                            <m:t>+1</m:t>
                          </m:r>
                        </m:e>
                      </m:d>
                      <m:r>
                        <a:rPr lang="pt-BR" sz="4400" i="1">
                          <a:solidFill>
                            <a:srgbClr val="000000"/>
                          </a:solidFill>
                          <a:latin typeface="Cambria Math" panose="02040503050406030204" pitchFamily="18" charset="0"/>
                        </a:rPr>
                        <m:t>=</m:t>
                      </m:r>
                      <m:bar>
                        <m:barPr>
                          <m:ctrlPr>
                            <a:rPr lang="pt-BR" sz="4400" i="1">
                              <a:solidFill>
                                <a:srgbClr val="000000"/>
                              </a:solidFill>
                              <a:latin typeface="Cambria Math" panose="02040503050406030204" pitchFamily="18" charset="0"/>
                            </a:rPr>
                          </m:ctrlPr>
                        </m:barPr>
                        <m:e>
                          <m:acc>
                            <m:accPr>
                              <m:chr m:val="̃"/>
                              <m:ctrlPr>
                                <a:rPr lang="pt-BR" sz="4400" i="1">
                                  <a:solidFill>
                                    <a:srgbClr val="000000"/>
                                  </a:solidFill>
                                  <a:latin typeface="Cambria Math" panose="02040503050406030204" pitchFamily="18" charset="0"/>
                                </a:rPr>
                              </m:ctrlPr>
                            </m:accPr>
                            <m:e>
                              <m:r>
                                <a:rPr lang="pt-BR" sz="4400" i="1">
                                  <a:solidFill>
                                    <a:srgbClr val="000000"/>
                                  </a:solidFill>
                                  <a:latin typeface="Cambria Math" panose="02040503050406030204" pitchFamily="18" charset="0"/>
                                </a:rPr>
                                <m:t>𝐴</m:t>
                              </m:r>
                            </m:e>
                          </m:acc>
                        </m:e>
                      </m:bar>
                      <m:bar>
                        <m:barPr>
                          <m:ctrlPr>
                            <a:rPr lang="pt-BR" sz="4400" i="1">
                              <a:solidFill>
                                <a:srgbClr val="000000"/>
                              </a:solidFill>
                              <a:latin typeface="Cambria Math" panose="02040503050406030204" pitchFamily="18" charset="0"/>
                            </a:rPr>
                          </m:ctrlPr>
                        </m:barPr>
                        <m:e>
                          <m:acc>
                            <m:accPr>
                              <m:chr m:val="̃"/>
                              <m:ctrlPr>
                                <a:rPr lang="pt-BR" sz="4400" i="1">
                                  <a:solidFill>
                                    <a:srgbClr val="000000"/>
                                  </a:solidFill>
                                  <a:latin typeface="Cambria Math" panose="02040503050406030204" pitchFamily="18" charset="0"/>
                                </a:rPr>
                              </m:ctrlPr>
                            </m:accPr>
                            <m:e>
                              <m:r>
                                <a:rPr lang="pt-BR" sz="4400" i="1">
                                  <a:solidFill>
                                    <a:srgbClr val="000000"/>
                                  </a:solidFill>
                                  <a:latin typeface="Cambria Math" panose="02040503050406030204" pitchFamily="18" charset="0"/>
                                </a:rPr>
                                <m:t>𝑥</m:t>
                              </m:r>
                            </m:e>
                          </m:acc>
                        </m:e>
                      </m:bar>
                      <m:d>
                        <m:dPr>
                          <m:ctrlPr>
                            <a:rPr lang="pt-BR" sz="4400" i="1">
                              <a:solidFill>
                                <a:srgbClr val="000000"/>
                              </a:solidFill>
                              <a:latin typeface="Cambria Math" panose="02040503050406030204" pitchFamily="18" charset="0"/>
                            </a:rPr>
                          </m:ctrlPr>
                        </m:dPr>
                        <m:e>
                          <m:r>
                            <a:rPr lang="pt-BR" sz="4400" i="1">
                              <a:solidFill>
                                <a:srgbClr val="000000"/>
                              </a:solidFill>
                              <a:latin typeface="Cambria Math" panose="02040503050406030204" pitchFamily="18" charset="0"/>
                            </a:rPr>
                            <m:t>𝑘</m:t>
                          </m:r>
                        </m:e>
                      </m:d>
                      <m:r>
                        <a:rPr lang="pt-BR" sz="4400" i="1">
                          <a:solidFill>
                            <a:srgbClr val="000000"/>
                          </a:solidFill>
                          <a:latin typeface="Cambria Math" panose="02040503050406030204" pitchFamily="18" charset="0"/>
                        </a:rPr>
                        <m:t>+</m:t>
                      </m:r>
                      <m:bar>
                        <m:barPr>
                          <m:ctrlPr>
                            <a:rPr lang="pt-BR" sz="4400" i="1">
                              <a:solidFill>
                                <a:srgbClr val="000000"/>
                              </a:solidFill>
                              <a:latin typeface="Cambria Math" panose="02040503050406030204" pitchFamily="18" charset="0"/>
                            </a:rPr>
                          </m:ctrlPr>
                        </m:barPr>
                        <m:e>
                          <m:acc>
                            <m:accPr>
                              <m:chr m:val="̃"/>
                              <m:ctrlPr>
                                <a:rPr lang="pt-BR" sz="4400" i="1">
                                  <a:solidFill>
                                    <a:srgbClr val="000000"/>
                                  </a:solidFill>
                                  <a:latin typeface="Cambria Math" panose="02040503050406030204" pitchFamily="18" charset="0"/>
                                </a:rPr>
                              </m:ctrlPr>
                            </m:accPr>
                            <m:e>
                              <m:r>
                                <a:rPr lang="pt-BR" sz="4400" i="1">
                                  <a:solidFill>
                                    <a:srgbClr val="000000"/>
                                  </a:solidFill>
                                  <a:latin typeface="Cambria Math" panose="02040503050406030204" pitchFamily="18" charset="0"/>
                                </a:rPr>
                                <m:t>𝐵</m:t>
                              </m:r>
                            </m:e>
                          </m:acc>
                        </m:e>
                      </m:bar>
                      <m:r>
                        <m:rPr>
                          <m:sty m:val="p"/>
                        </m:rPr>
                        <a:rPr lang="pt-BR" sz="4400" i="1">
                          <a:solidFill>
                            <a:srgbClr val="000000"/>
                          </a:solidFill>
                          <a:latin typeface="Cambria Math" panose="02040503050406030204" pitchFamily="18" charset="0"/>
                        </a:rPr>
                        <m:t>Δ</m:t>
                      </m:r>
                      <m:bar>
                        <m:barPr>
                          <m:ctrlPr>
                            <a:rPr lang="pt-BR" sz="4400" i="1">
                              <a:solidFill>
                                <a:srgbClr val="000000"/>
                              </a:solidFill>
                              <a:latin typeface="Cambria Math" panose="02040503050406030204" pitchFamily="18" charset="0"/>
                            </a:rPr>
                          </m:ctrlPr>
                        </m:barPr>
                        <m:e>
                          <m:r>
                            <a:rPr lang="pt-BR" sz="4400" i="1">
                              <a:solidFill>
                                <a:srgbClr val="000000"/>
                              </a:solidFill>
                              <a:latin typeface="Cambria Math" panose="02040503050406030204" pitchFamily="18" charset="0"/>
                            </a:rPr>
                            <m:t>𝑢</m:t>
                          </m:r>
                        </m:e>
                      </m:bar>
                      <m:d>
                        <m:dPr>
                          <m:ctrlPr>
                            <a:rPr lang="pt-BR" sz="4400" i="1">
                              <a:solidFill>
                                <a:srgbClr val="000000"/>
                              </a:solidFill>
                              <a:latin typeface="Cambria Math" panose="02040503050406030204" pitchFamily="18" charset="0"/>
                            </a:rPr>
                          </m:ctrlPr>
                        </m:dPr>
                        <m:e>
                          <m:r>
                            <a:rPr lang="pt-BR" sz="4400" i="1">
                              <a:solidFill>
                                <a:srgbClr val="000000"/>
                              </a:solidFill>
                              <a:latin typeface="Cambria Math" panose="02040503050406030204" pitchFamily="18" charset="0"/>
                            </a:rPr>
                            <m:t>𝑘</m:t>
                          </m:r>
                        </m:e>
                      </m:d>
                    </m:oMath>
                  </m:oMathPara>
                </a14:m>
                <a:endParaRPr lang="pt-BR" dirty="0"/>
              </a:p>
            </p:txBody>
          </p:sp>
        </mc:Choice>
        <mc:Fallback xmlns="">
          <p:sp>
            <p:nvSpPr>
              <p:cNvPr id="4" name="Objeto 3"/>
              <p:cNvSpPr txBox="1">
                <a:spLocks noRot="1" noChangeAspect="1" noMove="1" noResize="1" noEditPoints="1" noAdjustHandles="1" noChangeArrowheads="1" noChangeShapeType="1" noTextEdit="1"/>
              </p:cNvSpPr>
              <p:nvPr/>
            </p:nvSpPr>
            <p:spPr bwMode="auto">
              <a:xfrm>
                <a:off x="900113" y="5589588"/>
                <a:ext cx="6840239" cy="935756"/>
              </a:xfrm>
              <a:prstGeom prst="rect">
                <a:avLst/>
              </a:prstGeom>
              <a:blipFill>
                <a:blip r:embed="rId10"/>
                <a:stretch>
                  <a:fillRect/>
                </a:stretch>
              </a:blipFill>
              <a:ln w="9525" algn="ctr">
                <a:solidFill>
                  <a:srgbClr val="0000FF"/>
                </a:solidFill>
                <a:miter lim="800000"/>
                <a:headEnd/>
                <a:tailEnd/>
              </a:ln>
            </p:spPr>
            <p:txBody>
              <a:bodyPr/>
              <a:lstStyle/>
              <a:p>
                <a:r>
                  <a:rPr lang="pt-BR">
                    <a:noFill/>
                  </a:rPr>
                  <a:t> </a:t>
                </a:r>
              </a:p>
            </p:txBody>
          </p:sp>
        </mc:Fallback>
      </mc:AlternateContent>
    </p:spTree>
    <p:extLst>
      <p:ext uri="{BB962C8B-B14F-4D97-AF65-F5344CB8AC3E}">
        <p14:creationId xmlns:p14="http://schemas.microsoft.com/office/powerpoint/2010/main" val="35113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80A668A4-DF4A-47F3-AEE6-31A0B07CF224}" type="slidenum">
              <a:rPr lang="pt-BR" altLang="pt-BR"/>
              <a:pPr/>
              <a:t>29</a:t>
            </a:fld>
            <a:endParaRPr lang="pt-BR" altLang="pt-BR"/>
          </a:p>
        </p:txBody>
      </p:sp>
      <p:sp>
        <p:nvSpPr>
          <p:cNvPr id="178178"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78179" name="Rectangle 3"/>
          <p:cNvSpPr>
            <a:spLocks noGrp="1" noChangeArrowheads="1"/>
          </p:cNvSpPr>
          <p:nvPr>
            <p:ph type="title"/>
          </p:nvPr>
        </p:nvSpPr>
        <p:spPr>
          <a:noFill/>
          <a:ln/>
        </p:spPr>
        <p:txBody>
          <a:bodyPr anchor="b"/>
          <a:lstStyle/>
          <a:p>
            <a:r>
              <a:rPr lang="pt-BR" altLang="pt-BR" sz="3600" b="1" dirty="0">
                <a:latin typeface="Times New Roman" pitchFamily="18" charset="0"/>
              </a:rPr>
              <a:t>Controladores Preditivos</a:t>
            </a:r>
          </a:p>
        </p:txBody>
      </p:sp>
      <p:sp>
        <p:nvSpPr>
          <p:cNvPr id="178180" name="Text Box 4"/>
          <p:cNvSpPr txBox="1">
            <a:spLocks noChangeArrowheads="1"/>
          </p:cNvSpPr>
          <p:nvPr/>
        </p:nvSpPr>
        <p:spPr bwMode="auto">
          <a:xfrm>
            <a:off x="251520" y="1268760"/>
            <a:ext cx="86868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Tx/>
              <a:buChar char="•"/>
            </a:pPr>
            <a:r>
              <a:rPr lang="pt-BR" altLang="pt-BR" sz="3600" dirty="0">
                <a:latin typeface="Arial Narrow" pitchFamily="34" charset="0"/>
              </a:rPr>
              <a:t>Histórico dos </a:t>
            </a:r>
            <a:r>
              <a:rPr lang="pt-BR" altLang="pt-BR" sz="3600" dirty="0" err="1">
                <a:latin typeface="Arial Narrow" pitchFamily="34" charset="0"/>
              </a:rPr>
              <a:t>MPC’s</a:t>
            </a:r>
            <a:r>
              <a:rPr lang="pt-BR" altLang="pt-BR" sz="3600" dirty="0">
                <a:latin typeface="Arial Narrow" pitchFamily="34" charset="0"/>
              </a:rPr>
              <a:t>:</a:t>
            </a:r>
          </a:p>
          <a:p>
            <a:pPr lvl="1" eaLnBrk="0" hangingPunct="0">
              <a:buFontTx/>
              <a:buChar char="o"/>
            </a:pPr>
            <a:r>
              <a:rPr lang="pt-PT" altLang="pt-BR" sz="3200" dirty="0">
                <a:latin typeface="Arial Narrow" pitchFamily="34" charset="0"/>
              </a:rPr>
              <a:t>MAC – Model Algorithmic Control – 1976</a:t>
            </a:r>
          </a:p>
          <a:p>
            <a:pPr lvl="1" eaLnBrk="0" hangingPunct="0">
              <a:buFontTx/>
              <a:buChar char="o"/>
            </a:pPr>
            <a:r>
              <a:rPr lang="pt-PT" altLang="pt-BR" sz="3200" dirty="0">
                <a:latin typeface="Arial Narrow" pitchFamily="34" charset="0"/>
              </a:rPr>
              <a:t>DMC – Dynamic Matrix Control – Cutler, 1979</a:t>
            </a:r>
          </a:p>
          <a:p>
            <a:pPr lvl="1" eaLnBrk="0" hangingPunct="0">
              <a:buFontTx/>
              <a:buChar char="o"/>
            </a:pPr>
            <a:r>
              <a:rPr lang="pt-PT" altLang="pt-BR" sz="3200" dirty="0">
                <a:latin typeface="Arial Narrow" pitchFamily="34" charset="0"/>
              </a:rPr>
              <a:t>LDMC – Linear Dynamic Matrix Control, 1983 - </a:t>
            </a:r>
            <a:r>
              <a:rPr lang="pt-PT" altLang="pt-BR" sz="3200" i="1" dirty="0">
                <a:latin typeface="Arial Narrow" pitchFamily="34" charset="0"/>
              </a:rPr>
              <a:t>utilizado no SICON da Petrobras</a:t>
            </a:r>
            <a:endParaRPr lang="pt-PT" altLang="pt-BR" sz="3200" dirty="0">
              <a:latin typeface="Arial Narrow" pitchFamily="34" charset="0"/>
            </a:endParaRPr>
          </a:p>
          <a:p>
            <a:pPr lvl="1" eaLnBrk="0" hangingPunct="0">
              <a:buFontTx/>
              <a:buChar char="o"/>
            </a:pPr>
            <a:r>
              <a:rPr lang="pt-PT" altLang="pt-BR" sz="3200" dirty="0">
                <a:latin typeface="Arial Narrow" pitchFamily="34" charset="0"/>
              </a:rPr>
              <a:t>QDMC – Quadratic Dynamic Matrix Control – Morshedt, 1985</a:t>
            </a:r>
          </a:p>
          <a:p>
            <a:pPr lvl="1" eaLnBrk="0" hangingPunct="0">
              <a:buFontTx/>
              <a:buChar char="o"/>
            </a:pPr>
            <a:r>
              <a:rPr lang="en-US" altLang="pt-BR" sz="3200" noProof="1">
                <a:latin typeface="Arial Narrow" pitchFamily="34" charset="0"/>
              </a:rPr>
              <a:t>DMCPlus by ASPENTECH (1996) </a:t>
            </a:r>
          </a:p>
          <a:p>
            <a:pPr lvl="1" eaLnBrk="0" hangingPunct="0">
              <a:buFontTx/>
              <a:buChar char="o"/>
            </a:pPr>
            <a:r>
              <a:rPr lang="en-US" altLang="pt-BR" sz="3200" noProof="1">
                <a:latin typeface="Arial Narrow" pitchFamily="34" charset="0"/>
              </a:rPr>
              <a:t>RMPC by Honeywell-Profimatics (1991)</a:t>
            </a:r>
          </a:p>
          <a:p>
            <a:pPr lvl="1" eaLnBrk="0" hangingPunct="0">
              <a:buFontTx/>
              <a:buChar char="o"/>
            </a:pPr>
            <a:r>
              <a:rPr lang="en-US" altLang="pt-BR" sz="3200" noProof="1">
                <a:latin typeface="Arial Narrow" pitchFamily="34" charset="0"/>
              </a:rPr>
              <a:t>SICON by PETROBRAS (1995</a:t>
            </a:r>
            <a:r>
              <a:rPr lang="en-US" altLang="pt-BR" sz="3200" dirty="0">
                <a:latin typeface="Arial Narrow" pitchFamily="34" charset="0"/>
              </a:rPr>
              <a:t>)</a:t>
            </a:r>
          </a:p>
        </p:txBody>
      </p:sp>
      <p:sp>
        <p:nvSpPr>
          <p:cNvPr id="178181"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290</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Segunda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ChangeAspect="1"/>
          </p:cNvGraphicFramePr>
          <p:nvPr>
            <p:extLst>
              <p:ext uri="{D42A27DB-BD31-4B8C-83A1-F6EECF244321}">
                <p14:modId xmlns:p14="http://schemas.microsoft.com/office/powerpoint/2010/main" val="1350108514"/>
              </p:ext>
            </p:extLst>
          </p:nvPr>
        </p:nvGraphicFramePr>
        <p:xfrm>
          <a:off x="56381" y="1988840"/>
          <a:ext cx="9087619" cy="1697007"/>
        </p:xfrm>
        <a:graphic>
          <a:graphicData uri="http://schemas.openxmlformats.org/presentationml/2006/ole">
            <mc:AlternateContent xmlns:mc="http://schemas.openxmlformats.org/markup-compatibility/2006">
              <mc:Choice xmlns:v="urn:schemas-microsoft-com:vml" Requires="v">
                <p:oleObj spid="_x0000_s756168" name="Equation" r:id="rId4" imgW="2717640" imgH="507960" progId="Equation.DSMT4">
                  <p:embed/>
                </p:oleObj>
              </mc:Choice>
              <mc:Fallback>
                <p:oleObj name="Equation" r:id="rId4" imgW="2717640" imgH="507960" progId="Equation.DSMT4">
                  <p:embed/>
                  <p:pic>
                    <p:nvPicPr>
                      <p:cNvPr id="0" name=""/>
                      <p:cNvPicPr>
                        <a:picLocks noChangeAspect="1" noChangeArrowheads="1"/>
                      </p:cNvPicPr>
                      <p:nvPr/>
                    </p:nvPicPr>
                    <p:blipFill>
                      <a:blip r:embed="rId5"/>
                      <a:srcRect/>
                      <a:stretch>
                        <a:fillRect/>
                      </a:stretch>
                    </p:blipFill>
                    <p:spPr bwMode="auto">
                      <a:xfrm>
                        <a:off x="56381" y="1988840"/>
                        <a:ext cx="9087619" cy="1697007"/>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9457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291</a:t>
            </a:fld>
            <a:endParaRPr lang="pt-BR" altLang="pt-BR" dirty="0"/>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dirty="0"/>
              <a:t>Segunda forma</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1662916771"/>
              </p:ext>
            </p:extLst>
          </p:nvPr>
        </p:nvGraphicFramePr>
        <p:xfrm>
          <a:off x="132295" y="1412776"/>
          <a:ext cx="8879409" cy="1658695"/>
        </p:xfrm>
        <a:graphic>
          <a:graphicData uri="http://schemas.openxmlformats.org/presentationml/2006/ole">
            <mc:AlternateContent xmlns:mc="http://schemas.openxmlformats.org/markup-compatibility/2006">
              <mc:Choice xmlns:v="urn:schemas-microsoft-com:vml" Requires="v">
                <p:oleObj spid="_x0000_s758209" name="Equation" r:id="rId4" imgW="2717640" imgH="507960" progId="Equation.DSMT4">
                  <p:embed/>
                </p:oleObj>
              </mc:Choice>
              <mc:Fallback>
                <p:oleObj name="Equation" r:id="rId4" imgW="2717640" imgH="507960" progId="Equation.DSMT4">
                  <p:embed/>
                  <p:pic>
                    <p:nvPicPr>
                      <p:cNvPr id="0" name=""/>
                      <p:cNvPicPr>
                        <a:picLocks noChangeAspect="1" noChangeArrowheads="1"/>
                      </p:cNvPicPr>
                      <p:nvPr/>
                    </p:nvPicPr>
                    <p:blipFill>
                      <a:blip r:embed="rId5"/>
                      <a:srcRect/>
                      <a:stretch>
                        <a:fillRect/>
                      </a:stretch>
                    </p:blipFill>
                    <p:spPr bwMode="auto">
                      <a:xfrm>
                        <a:off x="132295" y="1412776"/>
                        <a:ext cx="8879409" cy="165869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de cantos arredondados 9"/>
          <p:cNvSpPr/>
          <p:nvPr/>
        </p:nvSpPr>
        <p:spPr bwMode="auto">
          <a:xfrm>
            <a:off x="2484895" y="1484784"/>
            <a:ext cx="2088232"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10"/>
          <p:cNvSpPr/>
          <p:nvPr/>
        </p:nvSpPr>
        <p:spPr>
          <a:xfrm>
            <a:off x="235978" y="3573016"/>
            <a:ext cx="8674298"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Mesmos autovalores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 e mais </a:t>
            </a: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nx+nu</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Autovalores em 1</a:t>
            </a:r>
          </a:p>
        </p:txBody>
      </p:sp>
      <p:cxnSp>
        <p:nvCxnSpPr>
          <p:cNvPr id="7" name="Conector de seta reta 6"/>
          <p:cNvCxnSpPr>
            <a:stCxn id="10" idx="2"/>
          </p:cNvCxnSpPr>
          <p:nvPr/>
        </p:nvCxnSpPr>
        <p:spPr bwMode="auto">
          <a:xfrm>
            <a:off x="3529011" y="3140968"/>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646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292</a:t>
            </a:fld>
            <a:endParaRPr lang="pt-BR" altLang="pt-BR" dirty="0"/>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 name="Retângulo 3"/>
          <p:cNvSpPr/>
          <p:nvPr/>
        </p:nvSpPr>
        <p:spPr>
          <a:xfrm>
            <a:off x="1395521" y="2420888"/>
            <a:ext cx="6352958"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Aplicação da</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Segunda forma</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392687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293</a:t>
            </a:fld>
            <a:endParaRPr lang="pt-BR" altLang="pt-BR"/>
          </a:p>
        </p:txBody>
      </p:sp>
      <p:sp>
        <p:nvSpPr>
          <p:cNvPr id="461826" name="Rectangle 2"/>
          <p:cNvSpPr>
            <a:spLocks noGrp="1" noChangeArrowheads="1"/>
          </p:cNvSpPr>
          <p:nvPr>
            <p:ph type="title"/>
          </p:nvPr>
        </p:nvSpPr>
        <p:spPr>
          <a:xfrm>
            <a:off x="1239838" y="274638"/>
            <a:ext cx="7869237" cy="1143000"/>
          </a:xfrm>
          <a:noFill/>
          <a:ln/>
        </p:spPr>
        <p:txBody>
          <a:bodyPr/>
          <a:lstStyle/>
          <a:p>
            <a:r>
              <a:rPr lang="pt-BR" altLang="pt-BR" sz="3600" b="1" u="sng"/>
              <a:t>MPC com Modelo em Espaço de Estados na forma incremental</a:t>
            </a: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61837" name="Object 13"/>
          <p:cNvGraphicFramePr>
            <a:graphicFrameLocks noChangeAspect="1"/>
          </p:cNvGraphicFramePr>
          <p:nvPr>
            <p:extLst>
              <p:ext uri="{D42A27DB-BD31-4B8C-83A1-F6EECF244321}">
                <p14:modId xmlns:p14="http://schemas.microsoft.com/office/powerpoint/2010/main" val="2963733415"/>
              </p:ext>
            </p:extLst>
          </p:nvPr>
        </p:nvGraphicFramePr>
        <p:xfrm>
          <a:off x="107504" y="1628800"/>
          <a:ext cx="8906269" cy="1119271"/>
        </p:xfrm>
        <a:graphic>
          <a:graphicData uri="http://schemas.openxmlformats.org/presentationml/2006/ole">
            <mc:AlternateContent xmlns:mc="http://schemas.openxmlformats.org/markup-compatibility/2006">
              <mc:Choice xmlns:v="urn:schemas-microsoft-com:vml" Requires="v">
                <p:oleObj spid="_x0000_s1052075" name="Equation" r:id="rId4" imgW="4051080" imgH="507960" progId="Equation.DSMT4">
                  <p:embed/>
                </p:oleObj>
              </mc:Choice>
              <mc:Fallback>
                <p:oleObj name="Equation" r:id="rId4" imgW="4051080" imgH="507960" progId="Equation.DSMT4">
                  <p:embed/>
                  <p:pic>
                    <p:nvPicPr>
                      <p:cNvPr id="0" name=""/>
                      <p:cNvPicPr>
                        <a:picLocks noChangeAspect="1" noChangeArrowheads="1"/>
                      </p:cNvPicPr>
                      <p:nvPr/>
                    </p:nvPicPr>
                    <p:blipFill>
                      <a:blip r:embed="rId5"/>
                      <a:srcRect/>
                      <a:stretch>
                        <a:fillRect/>
                      </a:stretch>
                    </p:blipFill>
                    <p:spPr bwMode="auto">
                      <a:xfrm>
                        <a:off x="107504" y="1628800"/>
                        <a:ext cx="8906269" cy="111927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61838" name="Object 14"/>
          <p:cNvGraphicFramePr>
            <a:graphicFrameLocks noChangeAspect="1"/>
          </p:cNvGraphicFramePr>
          <p:nvPr>
            <p:extLst>
              <p:ext uri="{D42A27DB-BD31-4B8C-83A1-F6EECF244321}">
                <p14:modId xmlns:p14="http://schemas.microsoft.com/office/powerpoint/2010/main" val="560734952"/>
              </p:ext>
            </p:extLst>
          </p:nvPr>
        </p:nvGraphicFramePr>
        <p:xfrm>
          <a:off x="107504" y="4293096"/>
          <a:ext cx="8818894" cy="1584176"/>
        </p:xfrm>
        <a:graphic>
          <a:graphicData uri="http://schemas.openxmlformats.org/presentationml/2006/ole">
            <mc:AlternateContent xmlns:mc="http://schemas.openxmlformats.org/markup-compatibility/2006">
              <mc:Choice xmlns:v="urn:schemas-microsoft-com:vml" Requires="v">
                <p:oleObj spid="_x0000_s1052076" name="Equation" r:id="rId6" imgW="4406760" imgH="799920" progId="Equation.DSMT4">
                  <p:embed/>
                </p:oleObj>
              </mc:Choice>
              <mc:Fallback>
                <p:oleObj name="Equation" r:id="rId6" imgW="4406760" imgH="7999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293096"/>
                        <a:ext cx="8818894" cy="158417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419882450"/>
              </p:ext>
            </p:extLst>
          </p:nvPr>
        </p:nvGraphicFramePr>
        <p:xfrm>
          <a:off x="58100" y="2885377"/>
          <a:ext cx="8978396" cy="1176279"/>
        </p:xfrm>
        <a:graphic>
          <a:graphicData uri="http://schemas.openxmlformats.org/presentationml/2006/ole">
            <mc:AlternateContent xmlns:mc="http://schemas.openxmlformats.org/markup-compatibility/2006">
              <mc:Choice xmlns:v="urn:schemas-microsoft-com:vml" Requires="v">
                <p:oleObj spid="_x0000_s1052077" name="Equation" r:id="rId8" imgW="3886200" imgH="507960" progId="Equation.DSMT4">
                  <p:embed/>
                </p:oleObj>
              </mc:Choice>
              <mc:Fallback>
                <p:oleObj name="Equation" r:id="rId8" imgW="3886200" imgH="507960" progId="Equation.DSMT4">
                  <p:embed/>
                  <p:pic>
                    <p:nvPicPr>
                      <p:cNvPr id="0" name=""/>
                      <p:cNvPicPr>
                        <a:picLocks noChangeAspect="1" noChangeArrowheads="1"/>
                      </p:cNvPicPr>
                      <p:nvPr/>
                    </p:nvPicPr>
                    <p:blipFill>
                      <a:blip r:embed="rId9"/>
                      <a:srcRect/>
                      <a:stretch>
                        <a:fillRect/>
                      </a:stretch>
                    </p:blipFill>
                    <p:spPr bwMode="auto">
                      <a:xfrm>
                        <a:off x="58100" y="2885377"/>
                        <a:ext cx="8978396" cy="117627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3" name="Triângulo isósceles 2"/>
          <p:cNvSpPr/>
          <p:nvPr/>
        </p:nvSpPr>
        <p:spPr bwMode="auto">
          <a:xfrm>
            <a:off x="4264643" y="2060848"/>
            <a:ext cx="1060704" cy="914400"/>
          </a:xfrm>
          <a:prstGeom prst="triangl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Seta em curva para a direita 3"/>
          <p:cNvSpPr/>
          <p:nvPr/>
        </p:nvSpPr>
        <p:spPr bwMode="auto">
          <a:xfrm>
            <a:off x="3059832" y="2060848"/>
            <a:ext cx="731520" cy="1216152"/>
          </a:xfrm>
          <a:prstGeom prst="curvedRight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0283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1837"/>
                                        </p:tgtEl>
                                        <p:attrNameLst>
                                          <p:attrName>style.visibility</p:attrName>
                                        </p:attrNameLst>
                                      </p:cBhvr>
                                      <p:to>
                                        <p:strVal val="visible"/>
                                      </p:to>
                                    </p:set>
                                    <p:animEffect transition="in" filter="fade">
                                      <p:cBhvr>
                                        <p:cTn id="7" dur="1000"/>
                                        <p:tgtEl>
                                          <p:spTgt spid="461837"/>
                                        </p:tgtEl>
                                      </p:cBhvr>
                                    </p:animEffect>
                                    <p:anim calcmode="lin" valueType="num">
                                      <p:cBhvr>
                                        <p:cTn id="8" dur="1000" fill="hold"/>
                                        <p:tgtEl>
                                          <p:spTgt spid="461837"/>
                                        </p:tgtEl>
                                        <p:attrNameLst>
                                          <p:attrName>ppt_x</p:attrName>
                                        </p:attrNameLst>
                                      </p:cBhvr>
                                      <p:tavLst>
                                        <p:tav tm="0">
                                          <p:val>
                                            <p:strVal val="#ppt_x"/>
                                          </p:val>
                                        </p:tav>
                                        <p:tav tm="100000">
                                          <p:val>
                                            <p:strVal val="#ppt_x"/>
                                          </p:val>
                                        </p:tav>
                                      </p:tavLst>
                                    </p:anim>
                                    <p:anim calcmode="lin" valueType="num">
                                      <p:cBhvr>
                                        <p:cTn id="9" dur="1000" fill="hold"/>
                                        <p:tgtEl>
                                          <p:spTgt spid="4618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1838"/>
                                        </p:tgtEl>
                                        <p:attrNameLst>
                                          <p:attrName>style.visibility</p:attrName>
                                        </p:attrNameLst>
                                      </p:cBhvr>
                                      <p:to>
                                        <p:strVal val="visible"/>
                                      </p:to>
                                    </p:set>
                                    <p:animEffect transition="in" filter="fade">
                                      <p:cBhvr>
                                        <p:cTn id="21" dur="1000"/>
                                        <p:tgtEl>
                                          <p:spTgt spid="461838"/>
                                        </p:tgtEl>
                                      </p:cBhvr>
                                    </p:animEffect>
                                    <p:anim calcmode="lin" valueType="num">
                                      <p:cBhvr>
                                        <p:cTn id="22" dur="1000" fill="hold"/>
                                        <p:tgtEl>
                                          <p:spTgt spid="461838"/>
                                        </p:tgtEl>
                                        <p:attrNameLst>
                                          <p:attrName>ppt_x</p:attrName>
                                        </p:attrNameLst>
                                      </p:cBhvr>
                                      <p:tavLst>
                                        <p:tav tm="0">
                                          <p:val>
                                            <p:strVal val="#ppt_x"/>
                                          </p:val>
                                        </p:tav>
                                        <p:tav tm="100000">
                                          <p:val>
                                            <p:strVal val="#ppt_x"/>
                                          </p:val>
                                        </p:tav>
                                      </p:tavLst>
                                    </p:anim>
                                    <p:anim calcmode="lin" valueType="num">
                                      <p:cBhvr>
                                        <p:cTn id="23" dur="1000" fill="hold"/>
                                        <p:tgtEl>
                                          <p:spTgt spid="4618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7BA5A203-7842-4F07-A03E-A60C360D5307}" type="slidenum">
              <a:rPr lang="pt-BR" altLang="pt-BR"/>
              <a:pPr/>
              <a:t>294</a:t>
            </a:fld>
            <a:endParaRPr lang="pt-BR" altLang="pt-BR"/>
          </a:p>
        </p:txBody>
      </p:sp>
      <p:sp>
        <p:nvSpPr>
          <p:cNvPr id="459778" name="Rectangle 2"/>
          <p:cNvSpPr>
            <a:spLocks noGrp="1" noChangeArrowheads="1"/>
          </p:cNvSpPr>
          <p:nvPr>
            <p:ph type="title"/>
          </p:nvPr>
        </p:nvSpPr>
        <p:spPr>
          <a:xfrm>
            <a:off x="1239838" y="274638"/>
            <a:ext cx="7869237" cy="1143000"/>
          </a:xfrm>
          <a:noFill/>
          <a:ln/>
        </p:spPr>
        <p:txBody>
          <a:bodyPr/>
          <a:lstStyle/>
          <a:p>
            <a:r>
              <a:rPr lang="pt-BR" altLang="pt-BR" sz="4000" b="1" u="sng" dirty="0"/>
              <a:t>MPC com Modelo em Espaço de Estados</a:t>
            </a:r>
          </a:p>
        </p:txBody>
      </p:sp>
      <p:sp>
        <p:nvSpPr>
          <p:cNvPr id="4597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1"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As leituras do passado podem ser obtidas a partir das informações disponíveis da planta</a:t>
            </a:r>
          </a:p>
        </p:txBody>
      </p:sp>
      <p:sp>
        <p:nvSpPr>
          <p:cNvPr id="459785" name="Rectangle 9"/>
          <p:cNvSpPr>
            <a:spLocks noChangeArrowheads="1"/>
          </p:cNvSpPr>
          <p:nvPr/>
        </p:nvSpPr>
        <p:spPr bwMode="auto">
          <a:xfrm>
            <a:off x="-180528" y="41020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8" name="Rectangle 12"/>
          <p:cNvSpPr>
            <a:spLocks noChangeArrowheads="1"/>
          </p:cNvSpPr>
          <p:nvPr/>
        </p:nvSpPr>
        <p:spPr bwMode="auto">
          <a:xfrm>
            <a:off x="-180528" y="33400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7" name="Object 11"/>
          <p:cNvGraphicFramePr>
            <a:graphicFrameLocks noChangeAspect="1"/>
          </p:cNvGraphicFramePr>
          <p:nvPr>
            <p:extLst>
              <p:ext uri="{D42A27DB-BD31-4B8C-83A1-F6EECF244321}">
                <p14:modId xmlns:p14="http://schemas.microsoft.com/office/powerpoint/2010/main" val="2045015939"/>
              </p:ext>
            </p:extLst>
          </p:nvPr>
        </p:nvGraphicFramePr>
        <p:xfrm>
          <a:off x="149064" y="2956133"/>
          <a:ext cx="8856984" cy="2503867"/>
        </p:xfrm>
        <a:graphic>
          <a:graphicData uri="http://schemas.openxmlformats.org/presentationml/2006/ole">
            <mc:AlternateContent xmlns:mc="http://schemas.openxmlformats.org/markup-compatibility/2006">
              <mc:Choice xmlns:v="urn:schemas-microsoft-com:vml" Requires="v">
                <p:oleObj spid="_x0000_s984307" name="Equation" r:id="rId4" imgW="8445240" imgH="2387520" progId="Equation.DSMT4">
                  <p:embed/>
                </p:oleObj>
              </mc:Choice>
              <mc:Fallback>
                <p:oleObj name="Equation" r:id="rId4" imgW="8445240" imgH="2387520" progId="Equation.DSMT4">
                  <p:embed/>
                  <p:pic>
                    <p:nvPicPr>
                      <p:cNvPr id="0" name=""/>
                      <p:cNvPicPr>
                        <a:picLocks noChangeAspect="1" noChangeArrowheads="1"/>
                      </p:cNvPicPr>
                      <p:nvPr/>
                    </p:nvPicPr>
                    <p:blipFill>
                      <a:blip r:embed="rId5"/>
                      <a:srcRect/>
                      <a:stretch>
                        <a:fillRect/>
                      </a:stretch>
                    </p:blipFill>
                    <p:spPr bwMode="auto">
                      <a:xfrm>
                        <a:off x="149064" y="2956133"/>
                        <a:ext cx="8856984" cy="250386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215008" y="3429000"/>
            <a:ext cx="648072" cy="28803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115616" y="3068960"/>
            <a:ext cx="576064"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7092280" y="3356992"/>
            <a:ext cx="792088" cy="24867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8172400" y="2996952"/>
            <a:ext cx="36004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507404" y="4028047"/>
            <a:ext cx="720080"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9" name="Retângulo de cantos arredondados 18"/>
          <p:cNvSpPr/>
          <p:nvPr/>
        </p:nvSpPr>
        <p:spPr bwMode="auto">
          <a:xfrm>
            <a:off x="1763688" y="3068960"/>
            <a:ext cx="539552"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7093171" y="3501008"/>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Retângulo de cantos arredondados 20"/>
          <p:cNvSpPr/>
          <p:nvPr/>
        </p:nvSpPr>
        <p:spPr bwMode="auto">
          <a:xfrm>
            <a:off x="4319464" y="3068960"/>
            <a:ext cx="54056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de cantos arredondados 21"/>
          <p:cNvSpPr/>
          <p:nvPr/>
        </p:nvSpPr>
        <p:spPr bwMode="auto">
          <a:xfrm>
            <a:off x="7092280" y="4060106"/>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3" name="Retângulo de cantos arredondados 22"/>
          <p:cNvSpPr/>
          <p:nvPr/>
        </p:nvSpPr>
        <p:spPr bwMode="auto">
          <a:xfrm>
            <a:off x="4860032" y="3084649"/>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Retângulo de cantos arredondados 23"/>
          <p:cNvSpPr/>
          <p:nvPr/>
        </p:nvSpPr>
        <p:spPr bwMode="auto">
          <a:xfrm>
            <a:off x="7092280" y="4267916"/>
            <a:ext cx="792088"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7050805" y="4797152"/>
            <a:ext cx="905571" cy="37700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6516216" y="3026308"/>
            <a:ext cx="432048"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72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9787"/>
                                        </p:tgtEl>
                                        <p:attrNameLst>
                                          <p:attrName>style.visibility</p:attrName>
                                        </p:attrNameLst>
                                      </p:cBhvr>
                                      <p:to>
                                        <p:strVal val="visible"/>
                                      </p:to>
                                    </p:set>
                                    <p:animEffect transition="in" filter="fade">
                                      <p:cBhvr>
                                        <p:cTn id="7" dur="1000"/>
                                        <p:tgtEl>
                                          <p:spTgt spid="459787"/>
                                        </p:tgtEl>
                                      </p:cBhvr>
                                    </p:animEffect>
                                    <p:anim calcmode="lin" valueType="num">
                                      <p:cBhvr>
                                        <p:cTn id="8" dur="1000" fill="hold"/>
                                        <p:tgtEl>
                                          <p:spTgt spid="459787"/>
                                        </p:tgtEl>
                                        <p:attrNameLst>
                                          <p:attrName>ppt_x</p:attrName>
                                        </p:attrNameLst>
                                      </p:cBhvr>
                                      <p:tavLst>
                                        <p:tav tm="0">
                                          <p:val>
                                            <p:strVal val="#ppt_x"/>
                                          </p:val>
                                        </p:tav>
                                        <p:tav tm="100000">
                                          <p:val>
                                            <p:strVal val="#ppt_x"/>
                                          </p:val>
                                        </p:tav>
                                      </p:tavLst>
                                    </p:anim>
                                    <p:anim calcmode="lin" valueType="num">
                                      <p:cBhvr>
                                        <p:cTn id="9" dur="1000" fill="hold"/>
                                        <p:tgtEl>
                                          <p:spTgt spid="459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anim calcmode="lin" valueType="num">
                                      <p:cBhvr>
                                        <p:cTn id="82" dur="1000" fill="hold"/>
                                        <p:tgtEl>
                                          <p:spTgt spid="5"/>
                                        </p:tgtEl>
                                        <p:attrNameLst>
                                          <p:attrName>ppt_x</p:attrName>
                                        </p:attrNameLst>
                                      </p:cBhvr>
                                      <p:tavLst>
                                        <p:tav tm="0">
                                          <p:val>
                                            <p:strVal val="#ppt_x"/>
                                          </p:val>
                                        </p:tav>
                                        <p:tav tm="100000">
                                          <p:val>
                                            <p:strVal val="#ppt_x"/>
                                          </p:val>
                                        </p:tav>
                                      </p:tavLst>
                                    </p:anim>
                                    <p:anim calcmode="lin" valueType="num">
                                      <p:cBhvr>
                                        <p:cTn id="83" dur="1000" fill="hold"/>
                                        <p:tgtEl>
                                          <p:spTgt spid="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1000"/>
                                        <p:tgtEl>
                                          <p:spTgt spid="6"/>
                                        </p:tgtEl>
                                      </p:cBhvr>
                                    </p:animEffect>
                                    <p:anim calcmode="lin" valueType="num">
                                      <p:cBhvr>
                                        <p:cTn id="87" dur="1000" fill="hold"/>
                                        <p:tgtEl>
                                          <p:spTgt spid="6"/>
                                        </p:tgtEl>
                                        <p:attrNameLst>
                                          <p:attrName>ppt_x</p:attrName>
                                        </p:attrNameLst>
                                      </p:cBhvr>
                                      <p:tavLst>
                                        <p:tav tm="0">
                                          <p:val>
                                            <p:strVal val="#ppt_x"/>
                                          </p:val>
                                        </p:tav>
                                        <p:tav tm="100000">
                                          <p:val>
                                            <p:strVal val="#ppt_x"/>
                                          </p:val>
                                        </p:tav>
                                      </p:tavLst>
                                    </p:anim>
                                    <p:anim calcmode="lin" valueType="num">
                                      <p:cBhvr>
                                        <p:cTn id="8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7BA5A203-7842-4F07-A03E-A60C360D5307}" type="slidenum">
              <a:rPr lang="pt-BR" altLang="pt-BR"/>
              <a:pPr/>
              <a:t>295</a:t>
            </a:fld>
            <a:endParaRPr lang="pt-BR" altLang="pt-BR"/>
          </a:p>
        </p:txBody>
      </p:sp>
      <p:sp>
        <p:nvSpPr>
          <p:cNvPr id="459778" name="Rectangle 2"/>
          <p:cNvSpPr>
            <a:spLocks noGrp="1" noChangeArrowheads="1"/>
          </p:cNvSpPr>
          <p:nvPr>
            <p:ph type="title"/>
          </p:nvPr>
        </p:nvSpPr>
        <p:spPr>
          <a:xfrm>
            <a:off x="1239838" y="274638"/>
            <a:ext cx="7869237" cy="1143000"/>
          </a:xfrm>
          <a:noFill/>
          <a:ln/>
        </p:spPr>
        <p:txBody>
          <a:bodyPr/>
          <a:lstStyle/>
          <a:p>
            <a:r>
              <a:rPr lang="pt-BR" altLang="pt-BR" sz="4000" b="1" u="sng" dirty="0"/>
              <a:t>MPC com Modelo em Espaço de Estados</a:t>
            </a:r>
          </a:p>
        </p:txBody>
      </p:sp>
      <p:sp>
        <p:nvSpPr>
          <p:cNvPr id="4597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1"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As leituras do passado podem ser obtidas a partir das informações disponíveis da planta</a:t>
            </a:r>
          </a:p>
        </p:txBody>
      </p:sp>
      <p:sp>
        <p:nvSpPr>
          <p:cNvPr id="459782" name="Rectangle 6"/>
          <p:cNvSpPr>
            <a:spLocks noChangeArrowheads="1"/>
          </p:cNvSpPr>
          <p:nvPr/>
        </p:nvSpPr>
        <p:spPr bwMode="auto">
          <a:xfrm>
            <a:off x="0" y="3646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3" name="Rectangle 7"/>
          <p:cNvSpPr>
            <a:spLocks noChangeArrowheads="1"/>
          </p:cNvSpPr>
          <p:nvPr/>
        </p:nvSpPr>
        <p:spPr bwMode="auto">
          <a:xfrm>
            <a:off x="0" y="37038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59785" name="Rectangle 9"/>
          <p:cNvSpPr>
            <a:spLocks noChangeArrowheads="1"/>
          </p:cNvSpPr>
          <p:nvPr/>
        </p:nvSpPr>
        <p:spPr bwMode="auto">
          <a:xfrm>
            <a:off x="0" y="37419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59787" name="Object 11"/>
          <p:cNvGraphicFramePr>
            <a:graphicFrameLocks noChangeAspect="1"/>
          </p:cNvGraphicFramePr>
          <p:nvPr>
            <p:extLst>
              <p:ext uri="{D42A27DB-BD31-4B8C-83A1-F6EECF244321}">
                <p14:modId xmlns:p14="http://schemas.microsoft.com/office/powerpoint/2010/main" val="299731680"/>
              </p:ext>
            </p:extLst>
          </p:nvPr>
        </p:nvGraphicFramePr>
        <p:xfrm>
          <a:off x="180717" y="2890387"/>
          <a:ext cx="8782566" cy="2482829"/>
        </p:xfrm>
        <a:graphic>
          <a:graphicData uri="http://schemas.openxmlformats.org/presentationml/2006/ole">
            <mc:AlternateContent xmlns:mc="http://schemas.openxmlformats.org/markup-compatibility/2006">
              <mc:Choice xmlns:v="urn:schemas-microsoft-com:vml" Requires="v">
                <p:oleObj spid="_x0000_s704467" name="Equation" r:id="rId4" imgW="8445240" imgH="2387520" progId="Equation.DSMT4">
                  <p:embed/>
                </p:oleObj>
              </mc:Choice>
              <mc:Fallback>
                <p:oleObj name="Equation" r:id="rId4" imgW="8445240" imgH="2387520" progId="Equation.DSMT4">
                  <p:embed/>
                  <p:pic>
                    <p:nvPicPr>
                      <p:cNvPr id="0" name=""/>
                      <p:cNvPicPr>
                        <a:picLocks noChangeAspect="1" noChangeArrowheads="1"/>
                      </p:cNvPicPr>
                      <p:nvPr/>
                    </p:nvPicPr>
                    <p:blipFill>
                      <a:blip r:embed="rId5"/>
                      <a:srcRect/>
                      <a:stretch>
                        <a:fillRect/>
                      </a:stretch>
                    </p:blipFill>
                    <p:spPr bwMode="auto">
                      <a:xfrm>
                        <a:off x="180717" y="2890387"/>
                        <a:ext cx="8782566" cy="248282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459790" name="Rectangle 14"/>
          <p:cNvSpPr>
            <a:spLocks noChangeArrowheads="1"/>
          </p:cNvSpPr>
          <p:nvPr/>
        </p:nvSpPr>
        <p:spPr bwMode="auto">
          <a:xfrm>
            <a:off x="0" y="3727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293085" y="3571304"/>
            <a:ext cx="792088" cy="2897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331640" y="3288545"/>
            <a:ext cx="432048" cy="28447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8084756" y="3221437"/>
            <a:ext cx="360040" cy="35157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444796" y="4041068"/>
            <a:ext cx="602044" cy="36004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6" name="Retângulo de cantos arredondados 25"/>
          <p:cNvSpPr/>
          <p:nvPr/>
        </p:nvSpPr>
        <p:spPr bwMode="auto">
          <a:xfrm>
            <a:off x="7115739" y="3529574"/>
            <a:ext cx="792088" cy="155561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de cantos arredondados 6"/>
          <p:cNvSpPr/>
          <p:nvPr/>
        </p:nvSpPr>
        <p:spPr bwMode="auto">
          <a:xfrm>
            <a:off x="1763688" y="3254541"/>
            <a:ext cx="5112568" cy="34689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7115739" y="3288545"/>
            <a:ext cx="792088" cy="284471"/>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23" name="Object 13"/>
          <p:cNvGraphicFramePr>
            <a:graphicFrameLocks noChangeAspect="1"/>
          </p:cNvGraphicFramePr>
          <p:nvPr>
            <p:extLst>
              <p:ext uri="{D42A27DB-BD31-4B8C-83A1-F6EECF244321}">
                <p14:modId xmlns:p14="http://schemas.microsoft.com/office/powerpoint/2010/main" val="3919403672"/>
              </p:ext>
            </p:extLst>
          </p:nvPr>
        </p:nvGraphicFramePr>
        <p:xfrm>
          <a:off x="828675" y="5751513"/>
          <a:ext cx="5054600" cy="754062"/>
        </p:xfrm>
        <a:graphic>
          <a:graphicData uri="http://schemas.openxmlformats.org/presentationml/2006/ole">
            <mc:AlternateContent xmlns:mc="http://schemas.openxmlformats.org/markup-compatibility/2006">
              <mc:Choice xmlns:v="urn:schemas-microsoft-com:vml" Requires="v">
                <p:oleObj spid="_x0000_s704468" name="Equation" r:id="rId6" imgW="1701720" imgH="253800" progId="Equation.DSMT4">
                  <p:embed/>
                </p:oleObj>
              </mc:Choice>
              <mc:Fallback>
                <p:oleObj name="Equation" r:id="rId6" imgW="1701720" imgH="253800" progId="Equation.DSMT4">
                  <p:embed/>
                  <p:pic>
                    <p:nvPicPr>
                      <p:cNvPr id="0" name=""/>
                      <p:cNvPicPr>
                        <a:picLocks noChangeAspect="1" noChangeArrowheads="1"/>
                      </p:cNvPicPr>
                      <p:nvPr/>
                    </p:nvPicPr>
                    <p:blipFill>
                      <a:blip r:embed="rId7"/>
                      <a:srcRect/>
                      <a:stretch>
                        <a:fillRect/>
                      </a:stretch>
                    </p:blipFill>
                    <p:spPr bwMode="auto">
                      <a:xfrm>
                        <a:off x="828675" y="5751513"/>
                        <a:ext cx="5054600" cy="75406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24" name="Conector de seta reta 23"/>
          <p:cNvCxnSpPr/>
          <p:nvPr/>
        </p:nvCxnSpPr>
        <p:spPr bwMode="auto">
          <a:xfrm>
            <a:off x="1085173" y="5301208"/>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ector de seta reta 24"/>
          <p:cNvCxnSpPr/>
          <p:nvPr/>
        </p:nvCxnSpPr>
        <p:spPr bwMode="auto">
          <a:xfrm>
            <a:off x="2411760" y="5301208"/>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ector de seta reta 26"/>
          <p:cNvCxnSpPr/>
          <p:nvPr/>
        </p:nvCxnSpPr>
        <p:spPr bwMode="auto">
          <a:xfrm flipH="1">
            <a:off x="6012160" y="5301208"/>
            <a:ext cx="2052228"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tângulo 27"/>
          <p:cNvSpPr/>
          <p:nvPr/>
        </p:nvSpPr>
        <p:spPr>
          <a:xfrm>
            <a:off x="2113217" y="5230941"/>
            <a:ext cx="5664757"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incremental</a:t>
            </a:r>
          </a:p>
        </p:txBody>
      </p:sp>
      <p:cxnSp>
        <p:nvCxnSpPr>
          <p:cNvPr id="11" name="Conector de seta reta 10"/>
          <p:cNvCxnSpPr>
            <a:endCxn id="2" idx="3"/>
          </p:cNvCxnSpPr>
          <p:nvPr/>
        </p:nvCxnSpPr>
        <p:spPr bwMode="auto">
          <a:xfrm flipH="1">
            <a:off x="1085173" y="3427988"/>
            <a:ext cx="6030566" cy="2881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64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9787"/>
                                        </p:tgtEl>
                                        <p:attrNameLst>
                                          <p:attrName>style.visibility</p:attrName>
                                        </p:attrNameLst>
                                      </p:cBhvr>
                                      <p:to>
                                        <p:strVal val="visible"/>
                                      </p:to>
                                    </p:set>
                                    <p:animEffect transition="in" filter="fade">
                                      <p:cBhvr>
                                        <p:cTn id="7" dur="1000"/>
                                        <p:tgtEl>
                                          <p:spTgt spid="459787"/>
                                        </p:tgtEl>
                                      </p:cBhvr>
                                    </p:animEffect>
                                    <p:anim calcmode="lin" valueType="num">
                                      <p:cBhvr>
                                        <p:cTn id="8" dur="1000" fill="hold"/>
                                        <p:tgtEl>
                                          <p:spTgt spid="459787"/>
                                        </p:tgtEl>
                                        <p:attrNameLst>
                                          <p:attrName>ppt_x</p:attrName>
                                        </p:attrNameLst>
                                      </p:cBhvr>
                                      <p:tavLst>
                                        <p:tav tm="0">
                                          <p:val>
                                            <p:strVal val="#ppt_x"/>
                                          </p:val>
                                        </p:tav>
                                        <p:tav tm="100000">
                                          <p:val>
                                            <p:strVal val="#ppt_x"/>
                                          </p:val>
                                        </p:tav>
                                      </p:tavLst>
                                    </p:anim>
                                    <p:anim calcmode="lin" valueType="num">
                                      <p:cBhvr>
                                        <p:cTn id="9" dur="1000" fill="hold"/>
                                        <p:tgtEl>
                                          <p:spTgt spid="459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2000"/>
                            </p:stCondLst>
                            <p:childTnLst>
                              <p:par>
                                <p:cTn id="79" presetID="42" presetClass="entr" presetSubtype="0"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8">
                                            <p:txEl>
                                              <p:pRg st="0" end="0"/>
                                            </p:txEl>
                                          </p:spTgt>
                                        </p:tgtEl>
                                        <p:attrNameLst>
                                          <p:attrName>style.visibility</p:attrName>
                                        </p:attrNameLst>
                                      </p:cBhvr>
                                      <p:to>
                                        <p:strVal val="visible"/>
                                      </p:to>
                                    </p:set>
                                    <p:animEffect transition="in" filter="fade">
                                      <p:cBhvr>
                                        <p:cTn id="88" dur="1000"/>
                                        <p:tgtEl>
                                          <p:spTgt spid="28">
                                            <p:txEl>
                                              <p:pRg st="0" end="0"/>
                                            </p:txEl>
                                          </p:spTgt>
                                        </p:tgtEl>
                                      </p:cBhvr>
                                    </p:animEffect>
                                    <p:anim calcmode="lin" valueType="num">
                                      <p:cBhvr>
                                        <p:cTn id="89"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26" grpId="0" animBg="1"/>
      <p:bldP spid="7" grpId="0" animBg="1"/>
      <p:bldP spid="8"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296</a:t>
            </a:fld>
            <a:endParaRPr lang="pt-BR" altLang="pt-B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1043608" y="2204864"/>
            <a:ext cx="7237622"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do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em</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Espaço de estado</a:t>
            </a:r>
          </a:p>
        </p:txBody>
      </p:sp>
    </p:spTree>
    <p:extLst>
      <p:ext uri="{BB962C8B-B14F-4D97-AF65-F5344CB8AC3E}">
        <p14:creationId xmlns:p14="http://schemas.microsoft.com/office/powerpoint/2010/main" val="178943673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9DCFF5B1-7614-4040-AB1A-1337DBFD6DB0}" type="slidenum">
              <a:rPr lang="pt-BR" altLang="pt-BR"/>
              <a:pPr/>
              <a:t>297</a:t>
            </a:fld>
            <a:endParaRPr lang="pt-BR" altLang="pt-BR"/>
          </a:p>
        </p:txBody>
      </p:sp>
      <p:sp>
        <p:nvSpPr>
          <p:cNvPr id="474114" name="Rectangle 2"/>
          <p:cNvSpPr>
            <a:spLocks noGrp="1" noChangeArrowheads="1"/>
          </p:cNvSpPr>
          <p:nvPr>
            <p:ph type="title"/>
          </p:nvPr>
        </p:nvSpPr>
        <p:spPr>
          <a:xfrm>
            <a:off x="1239838" y="274638"/>
            <a:ext cx="7869237" cy="1143000"/>
          </a:xfrm>
          <a:noFill/>
          <a:ln/>
        </p:spPr>
        <p:txBody>
          <a:bodyPr/>
          <a:lstStyle/>
          <a:p>
            <a:r>
              <a:rPr lang="pt-BR" altLang="pt-BR" sz="3600" b="1" u="sng"/>
              <a:t>MPC com Modelo em Espaço de Estados na forma incremental</a:t>
            </a:r>
          </a:p>
        </p:txBody>
      </p:sp>
      <p:sp>
        <p:nvSpPr>
          <p:cNvPr id="4741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741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74136" name="Object 24"/>
          <p:cNvGraphicFramePr>
            <a:graphicFrameLocks noChangeAspect="1"/>
          </p:cNvGraphicFramePr>
          <p:nvPr>
            <p:extLst>
              <p:ext uri="{D42A27DB-BD31-4B8C-83A1-F6EECF244321}">
                <p14:modId xmlns:p14="http://schemas.microsoft.com/office/powerpoint/2010/main" val="3745907146"/>
              </p:ext>
            </p:extLst>
          </p:nvPr>
        </p:nvGraphicFramePr>
        <p:xfrm>
          <a:off x="143668" y="2780928"/>
          <a:ext cx="8856663" cy="2239963"/>
        </p:xfrm>
        <a:graphic>
          <a:graphicData uri="http://schemas.openxmlformats.org/presentationml/2006/ole">
            <mc:AlternateContent xmlns:mc="http://schemas.openxmlformats.org/markup-compatibility/2006">
              <mc:Choice xmlns:v="urn:schemas-microsoft-com:vml" Requires="v">
                <p:oleObj spid="_x0000_s474929" name="Equation" r:id="rId4" imgW="5003640" imgH="1269720" progId="Equation.DSMT4">
                  <p:embed/>
                </p:oleObj>
              </mc:Choice>
              <mc:Fallback>
                <p:oleObj name="Equation" r:id="rId4" imgW="5003640" imgH="1269720" progId="Equation.DSMT4">
                  <p:embed/>
                  <p:pic>
                    <p:nvPicPr>
                      <p:cNvPr id="0" name="Object 24"/>
                      <p:cNvPicPr>
                        <a:picLocks noChangeAspect="1" noChangeArrowheads="1"/>
                      </p:cNvPicPr>
                      <p:nvPr/>
                    </p:nvPicPr>
                    <p:blipFill>
                      <a:blip r:embed="rId5"/>
                      <a:srcRect/>
                      <a:stretch>
                        <a:fillRect/>
                      </a:stretch>
                    </p:blipFill>
                    <p:spPr bwMode="auto">
                      <a:xfrm>
                        <a:off x="143668" y="2780928"/>
                        <a:ext cx="8856663" cy="22399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Predição para o horizonte </a:t>
            </a:r>
            <a:r>
              <a:rPr lang="pt-BR" altLang="pt-BR" i="1" dirty="0" err="1"/>
              <a:t>np</a:t>
            </a:r>
            <a:endParaRPr lang="pt-BR" altLang="pt-BR" i="1" dirty="0"/>
          </a:p>
        </p:txBody>
      </p:sp>
      <p:sp>
        <p:nvSpPr>
          <p:cNvPr id="2" name="Retângulo de cantos arredondados 1"/>
          <p:cNvSpPr/>
          <p:nvPr/>
        </p:nvSpPr>
        <p:spPr bwMode="auto">
          <a:xfrm>
            <a:off x="107504" y="2780928"/>
            <a:ext cx="122413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835696" y="2780928"/>
            <a:ext cx="72008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2555776" y="3645024"/>
            <a:ext cx="648072"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3707904" y="2780928"/>
            <a:ext cx="50405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532440" y="3645024"/>
            <a:ext cx="504056"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4136"/>
                                        </p:tgtEl>
                                        <p:attrNameLst>
                                          <p:attrName>style.visibility</p:attrName>
                                        </p:attrNameLst>
                                      </p:cBhvr>
                                      <p:to>
                                        <p:strVal val="visible"/>
                                      </p:to>
                                    </p:set>
                                    <p:animEffect transition="in" filter="fade">
                                      <p:cBhvr>
                                        <p:cTn id="7" dur="1000"/>
                                        <p:tgtEl>
                                          <p:spTgt spid="474136"/>
                                        </p:tgtEl>
                                      </p:cBhvr>
                                    </p:animEffect>
                                    <p:anim calcmode="lin" valueType="num">
                                      <p:cBhvr>
                                        <p:cTn id="8" dur="1000" fill="hold"/>
                                        <p:tgtEl>
                                          <p:spTgt spid="474136"/>
                                        </p:tgtEl>
                                        <p:attrNameLst>
                                          <p:attrName>ppt_x</p:attrName>
                                        </p:attrNameLst>
                                      </p:cBhvr>
                                      <p:tavLst>
                                        <p:tav tm="0">
                                          <p:val>
                                            <p:strVal val="#ppt_x"/>
                                          </p:val>
                                        </p:tav>
                                        <p:tav tm="100000">
                                          <p:val>
                                            <p:strVal val="#ppt_x"/>
                                          </p:val>
                                        </p:tav>
                                      </p:tavLst>
                                    </p:anim>
                                    <p:anim calcmode="lin" valueType="num">
                                      <p:cBhvr>
                                        <p:cTn id="9" dur="1000" fill="hold"/>
                                        <p:tgtEl>
                                          <p:spTgt spid="4741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9DCFF5B1-7614-4040-AB1A-1337DBFD6DB0}" type="slidenum">
              <a:rPr lang="pt-BR" altLang="pt-BR"/>
              <a:pPr/>
              <a:t>298</a:t>
            </a:fld>
            <a:endParaRPr lang="pt-BR" altLang="pt-BR"/>
          </a:p>
        </p:txBody>
      </p:sp>
      <p:sp>
        <p:nvSpPr>
          <p:cNvPr id="474114" name="Rectangle 2"/>
          <p:cNvSpPr>
            <a:spLocks noGrp="1" noChangeArrowheads="1"/>
          </p:cNvSpPr>
          <p:nvPr>
            <p:ph type="title"/>
          </p:nvPr>
        </p:nvSpPr>
        <p:spPr>
          <a:xfrm>
            <a:off x="1239838" y="274638"/>
            <a:ext cx="7869237" cy="1143000"/>
          </a:xfrm>
          <a:noFill/>
          <a:ln/>
        </p:spPr>
        <p:txBody>
          <a:bodyPr/>
          <a:lstStyle/>
          <a:p>
            <a:r>
              <a:rPr lang="pt-BR" altLang="pt-BR" sz="3600" b="1" u="sng"/>
              <a:t>MPC com Modelo em Espaço de Estados na forma incremental</a:t>
            </a:r>
          </a:p>
        </p:txBody>
      </p:sp>
      <p:sp>
        <p:nvSpPr>
          <p:cNvPr id="4741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741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74136" name="Object 24"/>
          <p:cNvGraphicFramePr>
            <a:graphicFrameLocks noChangeAspect="1"/>
          </p:cNvGraphicFramePr>
          <p:nvPr>
            <p:extLst>
              <p:ext uri="{D42A27DB-BD31-4B8C-83A1-F6EECF244321}">
                <p14:modId xmlns:p14="http://schemas.microsoft.com/office/powerpoint/2010/main" val="1172393985"/>
              </p:ext>
            </p:extLst>
          </p:nvPr>
        </p:nvGraphicFramePr>
        <p:xfrm>
          <a:off x="143668" y="2780928"/>
          <a:ext cx="8856663" cy="2239963"/>
        </p:xfrm>
        <a:graphic>
          <a:graphicData uri="http://schemas.openxmlformats.org/presentationml/2006/ole">
            <mc:AlternateContent xmlns:mc="http://schemas.openxmlformats.org/markup-compatibility/2006">
              <mc:Choice xmlns:v="urn:schemas-microsoft-com:vml" Requires="v">
                <p:oleObj spid="_x0000_s706271" name="Equation" r:id="rId4" imgW="5003640" imgH="1269720" progId="Equation.DSMT4">
                  <p:embed/>
                </p:oleObj>
              </mc:Choice>
              <mc:Fallback>
                <p:oleObj name="Equation" r:id="rId4" imgW="5003640" imgH="1269720" progId="Equation.DSMT4">
                  <p:embed/>
                  <p:pic>
                    <p:nvPicPr>
                      <p:cNvPr id="0" name=""/>
                      <p:cNvPicPr>
                        <a:picLocks noChangeAspect="1" noChangeArrowheads="1"/>
                      </p:cNvPicPr>
                      <p:nvPr/>
                    </p:nvPicPr>
                    <p:blipFill>
                      <a:blip r:embed="rId5"/>
                      <a:srcRect/>
                      <a:stretch>
                        <a:fillRect/>
                      </a:stretch>
                    </p:blipFill>
                    <p:spPr bwMode="auto">
                      <a:xfrm>
                        <a:off x="143668" y="2780928"/>
                        <a:ext cx="8856663" cy="223996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5"/>
          <p:cNvSpPr>
            <a:spLocks noChangeArrowheads="1"/>
          </p:cNvSpPr>
          <p:nvPr/>
        </p:nvSpPr>
        <p:spPr bwMode="auto">
          <a:xfrm>
            <a:off x="468313" y="155733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3225" indent="-403225" algn="l" defTabSz="1074738">
              <a:spcBef>
                <a:spcPct val="20000"/>
              </a:spcBef>
              <a:buChar char="•"/>
              <a:defRPr sz="2800">
                <a:solidFill>
                  <a:schemeClr val="tx1"/>
                </a:solidFill>
                <a:latin typeface="Arial" charset="0"/>
              </a:defRPr>
            </a:lvl1pPr>
            <a:lvl2pPr marL="873125" indent="-334963" algn="l" defTabSz="1074738">
              <a:spcBef>
                <a:spcPct val="20000"/>
              </a:spcBef>
              <a:buChar char="–"/>
              <a:defRPr sz="2400">
                <a:solidFill>
                  <a:schemeClr val="tx1"/>
                </a:solidFill>
                <a:latin typeface="Arial" charset="0"/>
              </a:defRPr>
            </a:lvl2pPr>
            <a:lvl3pPr marL="1344613" indent="-269875" algn="l" defTabSz="1074738">
              <a:spcBef>
                <a:spcPct val="20000"/>
              </a:spcBef>
              <a:buChar char="•"/>
              <a:defRPr sz="2000">
                <a:solidFill>
                  <a:schemeClr val="tx1"/>
                </a:solidFill>
                <a:latin typeface="Arial" charset="0"/>
              </a:defRPr>
            </a:lvl3pPr>
            <a:lvl4pPr marL="1881188" indent="-268288" algn="l" defTabSz="1074738">
              <a:spcBef>
                <a:spcPct val="20000"/>
              </a:spcBef>
              <a:buChar char="–"/>
              <a:defRPr>
                <a:solidFill>
                  <a:schemeClr val="tx1"/>
                </a:solidFill>
                <a:latin typeface="Arial" charset="0"/>
              </a:defRPr>
            </a:lvl4pPr>
            <a:lvl5pPr marL="2419350" indent="-268288" algn="l" defTabSz="1074738">
              <a:spcBef>
                <a:spcPct val="20000"/>
              </a:spcBef>
              <a:buChar char="»"/>
              <a:defRPr>
                <a:solidFill>
                  <a:schemeClr val="tx1"/>
                </a:solidFill>
                <a:latin typeface="Arial" charset="0"/>
              </a:defRPr>
            </a:lvl5pPr>
            <a:lvl6pPr marL="2876550" indent="-268288" defTabSz="1074738" fontAlgn="base">
              <a:spcBef>
                <a:spcPct val="20000"/>
              </a:spcBef>
              <a:spcAft>
                <a:spcPct val="0"/>
              </a:spcAft>
              <a:buChar char="»"/>
              <a:defRPr>
                <a:solidFill>
                  <a:schemeClr val="tx1"/>
                </a:solidFill>
                <a:latin typeface="Arial" charset="0"/>
              </a:defRPr>
            </a:lvl6pPr>
            <a:lvl7pPr marL="3333750" indent="-268288" defTabSz="1074738" fontAlgn="base">
              <a:spcBef>
                <a:spcPct val="20000"/>
              </a:spcBef>
              <a:spcAft>
                <a:spcPct val="0"/>
              </a:spcAft>
              <a:buChar char="»"/>
              <a:defRPr>
                <a:solidFill>
                  <a:schemeClr val="tx1"/>
                </a:solidFill>
                <a:latin typeface="Arial" charset="0"/>
              </a:defRPr>
            </a:lvl7pPr>
            <a:lvl8pPr marL="3790950" indent="-268288" defTabSz="1074738" fontAlgn="base">
              <a:spcBef>
                <a:spcPct val="20000"/>
              </a:spcBef>
              <a:spcAft>
                <a:spcPct val="0"/>
              </a:spcAft>
              <a:buChar char="»"/>
              <a:defRPr>
                <a:solidFill>
                  <a:schemeClr val="tx1"/>
                </a:solidFill>
                <a:latin typeface="Arial" charset="0"/>
              </a:defRPr>
            </a:lvl8pPr>
            <a:lvl9pPr marL="4248150" indent="-268288" defTabSz="1074738" fontAlgn="base">
              <a:spcBef>
                <a:spcPct val="20000"/>
              </a:spcBef>
              <a:spcAft>
                <a:spcPct val="0"/>
              </a:spcAft>
              <a:buChar char="»"/>
              <a:defRPr>
                <a:solidFill>
                  <a:schemeClr val="tx1"/>
                </a:solidFill>
                <a:latin typeface="Arial" charset="0"/>
              </a:defRPr>
            </a:lvl9pPr>
          </a:lstStyle>
          <a:p>
            <a:r>
              <a:rPr lang="pt-BR" altLang="pt-BR" dirty="0"/>
              <a:t>Predição para o horizonte </a:t>
            </a:r>
            <a:r>
              <a:rPr lang="pt-BR" altLang="pt-BR" i="1" dirty="0" err="1"/>
              <a:t>np</a:t>
            </a:r>
            <a:endParaRPr lang="pt-BR" altLang="pt-BR" i="1" dirty="0"/>
          </a:p>
        </p:txBody>
      </p:sp>
      <p:sp>
        <p:nvSpPr>
          <p:cNvPr id="2" name="Retângulo de cantos arredondados 1"/>
          <p:cNvSpPr/>
          <p:nvPr/>
        </p:nvSpPr>
        <p:spPr bwMode="auto">
          <a:xfrm>
            <a:off x="107504" y="3212976"/>
            <a:ext cx="1224136"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de cantos arredondados 2"/>
          <p:cNvSpPr/>
          <p:nvPr/>
        </p:nvSpPr>
        <p:spPr bwMode="auto">
          <a:xfrm>
            <a:off x="1835696" y="3212976"/>
            <a:ext cx="720080"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de cantos arredondados 3"/>
          <p:cNvSpPr/>
          <p:nvPr/>
        </p:nvSpPr>
        <p:spPr bwMode="auto">
          <a:xfrm>
            <a:off x="2555776" y="3654152"/>
            <a:ext cx="648072"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3563888" y="3212976"/>
            <a:ext cx="648072"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de cantos arredondados 5"/>
          <p:cNvSpPr/>
          <p:nvPr/>
        </p:nvSpPr>
        <p:spPr bwMode="auto">
          <a:xfrm>
            <a:off x="8532440" y="3645024"/>
            <a:ext cx="504056"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4788024" y="3212976"/>
            <a:ext cx="648072"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p:nvPr/>
        </p:nvCxnSpPr>
        <p:spPr bwMode="auto">
          <a:xfrm flipH="1">
            <a:off x="6300192" y="4158208"/>
            <a:ext cx="2386608" cy="143103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1" name="Objeto 10"/>
          <p:cNvGraphicFramePr>
            <a:graphicFrameLocks noChangeAspect="1"/>
          </p:cNvGraphicFramePr>
          <p:nvPr>
            <p:extLst>
              <p:ext uri="{D42A27DB-BD31-4B8C-83A1-F6EECF244321}">
                <p14:modId xmlns:p14="http://schemas.microsoft.com/office/powerpoint/2010/main" val="2330788976"/>
              </p:ext>
            </p:extLst>
          </p:nvPr>
        </p:nvGraphicFramePr>
        <p:xfrm>
          <a:off x="4988020" y="5085184"/>
          <a:ext cx="1312172" cy="1556792"/>
        </p:xfrm>
        <a:graphic>
          <a:graphicData uri="http://schemas.openxmlformats.org/presentationml/2006/ole">
            <mc:AlternateContent xmlns:mc="http://schemas.openxmlformats.org/markup-compatibility/2006">
              <mc:Choice xmlns:v="urn:schemas-microsoft-com:vml" Requires="v">
                <p:oleObj spid="_x0000_s706272" name="Equation" r:id="rId6" imgW="1002960" imgH="1193760" progId="Equation.DSMT4">
                  <p:embed/>
                </p:oleObj>
              </mc:Choice>
              <mc:Fallback>
                <p:oleObj name="Equation" r:id="rId6" imgW="1002960" imgH="1193760" progId="Equation.DSMT4">
                  <p:embed/>
                  <p:pic>
                    <p:nvPicPr>
                      <p:cNvPr id="0" name="Object 11"/>
                      <p:cNvPicPr>
                        <a:picLocks noChangeAspect="1" noChangeArrowheads="1"/>
                      </p:cNvPicPr>
                      <p:nvPr/>
                    </p:nvPicPr>
                    <p:blipFill>
                      <a:blip r:embed="rId7"/>
                      <a:srcRect/>
                      <a:stretch>
                        <a:fillRect/>
                      </a:stretch>
                    </p:blipFill>
                    <p:spPr bwMode="auto">
                      <a:xfrm>
                        <a:off x="4988020" y="5085184"/>
                        <a:ext cx="1312172" cy="155679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7" name="Retângulo de cantos arredondados 16"/>
          <p:cNvSpPr/>
          <p:nvPr/>
        </p:nvSpPr>
        <p:spPr bwMode="auto">
          <a:xfrm>
            <a:off x="4963080" y="5085184"/>
            <a:ext cx="1337111"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45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4136"/>
                                        </p:tgtEl>
                                        <p:attrNameLst>
                                          <p:attrName>style.visibility</p:attrName>
                                        </p:attrNameLst>
                                      </p:cBhvr>
                                      <p:to>
                                        <p:strVal val="visible"/>
                                      </p:to>
                                    </p:set>
                                    <p:animEffect transition="in" filter="fade">
                                      <p:cBhvr>
                                        <p:cTn id="7" dur="1000"/>
                                        <p:tgtEl>
                                          <p:spTgt spid="474136"/>
                                        </p:tgtEl>
                                      </p:cBhvr>
                                    </p:animEffect>
                                    <p:anim calcmode="lin" valueType="num">
                                      <p:cBhvr>
                                        <p:cTn id="8" dur="1000" fill="hold"/>
                                        <p:tgtEl>
                                          <p:spTgt spid="474136"/>
                                        </p:tgtEl>
                                        <p:attrNameLst>
                                          <p:attrName>ppt_x</p:attrName>
                                        </p:attrNameLst>
                                      </p:cBhvr>
                                      <p:tavLst>
                                        <p:tav tm="0">
                                          <p:val>
                                            <p:strVal val="#ppt_x"/>
                                          </p:val>
                                        </p:tav>
                                        <p:tav tm="100000">
                                          <p:val>
                                            <p:strVal val="#ppt_x"/>
                                          </p:val>
                                        </p:tav>
                                      </p:tavLst>
                                    </p:anim>
                                    <p:anim calcmode="lin" valueType="num">
                                      <p:cBhvr>
                                        <p:cTn id="9" dur="1000" fill="hold"/>
                                        <p:tgtEl>
                                          <p:spTgt spid="4741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P spid="17" grpId="0"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E00D59A3-E0B7-4D61-86BB-FFFB1826DAD5}" type="slidenum">
              <a:rPr lang="pt-BR" altLang="pt-BR"/>
              <a:pPr/>
              <a:t>299</a:t>
            </a:fld>
            <a:endParaRPr lang="pt-BR" altLang="pt-BR"/>
          </a:p>
        </p:txBody>
      </p:sp>
      <p:sp>
        <p:nvSpPr>
          <p:cNvPr id="461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61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2396417" y="2204864"/>
            <a:ext cx="4532010"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Melhorias </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a:t>
            </a: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3241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DE844A11-19FB-4DBD-B0FC-5235698BFE36}" type="slidenum">
              <a:rPr lang="pt-BR" altLang="pt-BR"/>
              <a:pPr/>
              <a:t>3</a:t>
            </a:fld>
            <a:endParaRPr lang="pt-BR" altLang="pt-BR"/>
          </a:p>
        </p:txBody>
      </p:sp>
      <p:sp>
        <p:nvSpPr>
          <p:cNvPr id="121858" name="Rectangle 2"/>
          <p:cNvSpPr>
            <a:spLocks noGrp="1" noChangeArrowheads="1"/>
          </p:cNvSpPr>
          <p:nvPr>
            <p:ph type="title"/>
          </p:nvPr>
        </p:nvSpPr>
        <p:spPr/>
        <p:txBody>
          <a:bodyPr/>
          <a:lstStyle/>
          <a:p>
            <a:r>
              <a:rPr lang="pt-BR" altLang="pt-BR" sz="4000"/>
              <a:t>O que é o Controle Preditivo Multivariável</a:t>
            </a:r>
          </a:p>
        </p:txBody>
      </p:sp>
      <p:graphicFrame>
        <p:nvGraphicFramePr>
          <p:cNvPr id="121864" name="Object 8"/>
          <p:cNvGraphicFramePr>
            <a:graphicFrameLocks noGrp="1" noChangeAspect="1"/>
          </p:cNvGraphicFramePr>
          <p:nvPr>
            <p:ph idx="1"/>
          </p:nvPr>
        </p:nvGraphicFramePr>
        <p:xfrm>
          <a:off x="1524000" y="1830388"/>
          <a:ext cx="6096000" cy="4064000"/>
        </p:xfrm>
        <a:graphic>
          <a:graphicData uri="http://schemas.openxmlformats.org/presentationml/2006/ole">
            <mc:AlternateContent xmlns:mc="http://schemas.openxmlformats.org/markup-compatibility/2006">
              <mc:Choice xmlns:v="urn:schemas-microsoft-com:vml" Requires="v">
                <p:oleObj spid="_x0000_s122657" name="Picture" r:id="rId3" imgW="2743200" imgH="1828800" progId="Word.Picture.8">
                  <p:embed/>
                </p:oleObj>
              </mc:Choice>
              <mc:Fallback>
                <p:oleObj name="Picture" r:id="rId3" imgW="2743200" imgH="1828800"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30388"/>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6" name="Text Box 10"/>
          <p:cNvSpPr txBox="1">
            <a:spLocks noChangeArrowheads="1"/>
          </p:cNvSpPr>
          <p:nvPr/>
        </p:nvSpPr>
        <p:spPr bwMode="auto">
          <a:xfrm>
            <a:off x="6588125" y="60928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Odloak [1]</a:t>
            </a:r>
            <a:endParaRPr lang="pt-BR" alt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80A668A4-DF4A-47F3-AEE6-31A0B07CF224}" type="slidenum">
              <a:rPr lang="pt-BR" altLang="pt-BR"/>
              <a:pPr/>
              <a:t>30</a:t>
            </a:fld>
            <a:endParaRPr lang="pt-BR" altLang="pt-BR"/>
          </a:p>
        </p:txBody>
      </p:sp>
      <p:sp>
        <p:nvSpPr>
          <p:cNvPr id="178181"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a:extLst>
              <a:ext uri="{FF2B5EF4-FFF2-40B4-BE49-F238E27FC236}">
                <a16:creationId xmlns:a16="http://schemas.microsoft.com/office/drawing/2014/main" id="{87EE141A-8B70-4926-BAFD-B596A9CFF61A}"/>
              </a:ext>
            </a:extLst>
          </p:cNvPr>
          <p:cNvSpPr/>
          <p:nvPr/>
        </p:nvSpPr>
        <p:spPr>
          <a:xfrm>
            <a:off x="997948" y="2967335"/>
            <a:ext cx="7148111" cy="923330"/>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Como funciona o MPC</a:t>
            </a:r>
          </a:p>
        </p:txBody>
      </p:sp>
    </p:spTree>
    <p:extLst>
      <p:ext uri="{BB962C8B-B14F-4D97-AF65-F5344CB8AC3E}">
        <p14:creationId xmlns:p14="http://schemas.microsoft.com/office/powerpoint/2010/main" val="100007190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AB26107D-97C4-4F0A-ACDF-599ED8B8E07C}" type="slidenum">
              <a:rPr lang="pt-BR" altLang="pt-BR"/>
              <a:pPr/>
              <a:t>300</a:t>
            </a:fld>
            <a:endParaRPr lang="pt-BR" altLang="pt-BR"/>
          </a:p>
        </p:txBody>
      </p:sp>
      <p:sp>
        <p:nvSpPr>
          <p:cNvPr id="478210" name="Rectangle 2"/>
          <p:cNvSpPr>
            <a:spLocks noGrp="1" noChangeArrowheads="1"/>
          </p:cNvSpPr>
          <p:nvPr>
            <p:ph type="title"/>
          </p:nvPr>
        </p:nvSpPr>
        <p:spPr>
          <a:xfrm>
            <a:off x="1239838" y="274638"/>
            <a:ext cx="7869237" cy="1143000"/>
          </a:xfrm>
          <a:noFill/>
          <a:ln/>
        </p:spPr>
        <p:txBody>
          <a:bodyPr/>
          <a:lstStyle/>
          <a:p>
            <a:r>
              <a:rPr lang="pt-BR" altLang="pt-BR" b="1" u="sng"/>
              <a:t>Melhorias no MPC</a:t>
            </a:r>
          </a:p>
        </p:txBody>
      </p:sp>
      <p:sp>
        <p:nvSpPr>
          <p:cNvPr id="47821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78212"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782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782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78215" name="Rectangle 7"/>
          <p:cNvSpPr>
            <a:spLocks noChangeArrowheads="1"/>
          </p:cNvSpPr>
          <p:nvPr/>
        </p:nvSpPr>
        <p:spPr bwMode="auto">
          <a:xfrm>
            <a:off x="461963" y="1628775"/>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lgn="l" defTabSz="1074738">
              <a:spcBef>
                <a:spcPct val="20000"/>
              </a:spcBef>
              <a:buChar char="•"/>
              <a:defRPr sz="2800">
                <a:solidFill>
                  <a:schemeClr val="tx1"/>
                </a:solidFill>
                <a:latin typeface="Arial" charset="0"/>
              </a:defRPr>
            </a:lvl1pPr>
            <a:lvl2pPr marL="995363" indent="-457200" algn="l" defTabSz="1074738">
              <a:spcBef>
                <a:spcPct val="20000"/>
              </a:spcBef>
              <a:buChar char="–"/>
              <a:defRPr sz="2400">
                <a:solidFill>
                  <a:schemeClr val="tx1"/>
                </a:solidFill>
                <a:latin typeface="Arial" charset="0"/>
              </a:defRPr>
            </a:lvl2pPr>
            <a:lvl3pPr marL="1455738" indent="-381000" algn="l" defTabSz="1074738">
              <a:spcBef>
                <a:spcPct val="20000"/>
              </a:spcBef>
              <a:buChar char="•"/>
              <a:defRPr sz="2000">
                <a:solidFill>
                  <a:schemeClr val="tx1"/>
                </a:solidFill>
                <a:latin typeface="Arial" charset="0"/>
              </a:defRPr>
            </a:lvl3pPr>
            <a:lvl4pPr marL="1955800" indent="-342900" algn="l" defTabSz="1074738">
              <a:spcBef>
                <a:spcPct val="20000"/>
              </a:spcBef>
              <a:buChar char="–"/>
              <a:defRPr>
                <a:solidFill>
                  <a:schemeClr val="tx1"/>
                </a:solidFill>
                <a:latin typeface="Arial" charset="0"/>
              </a:defRPr>
            </a:lvl4pPr>
            <a:lvl5pPr marL="2493963" indent="-342900" algn="l" defTabSz="1074738">
              <a:spcBef>
                <a:spcPct val="20000"/>
              </a:spcBef>
              <a:buChar char="»"/>
              <a:defRPr>
                <a:solidFill>
                  <a:schemeClr val="tx1"/>
                </a:solidFill>
                <a:latin typeface="Arial" charset="0"/>
              </a:defRPr>
            </a:lvl5pPr>
            <a:lvl6pPr marL="2951163" indent="-342900" defTabSz="1074738" fontAlgn="base">
              <a:spcBef>
                <a:spcPct val="20000"/>
              </a:spcBef>
              <a:spcAft>
                <a:spcPct val="0"/>
              </a:spcAft>
              <a:buChar char="»"/>
              <a:defRPr>
                <a:solidFill>
                  <a:schemeClr val="tx1"/>
                </a:solidFill>
                <a:latin typeface="Arial" charset="0"/>
              </a:defRPr>
            </a:lvl6pPr>
            <a:lvl7pPr marL="3408363" indent="-342900" defTabSz="1074738" fontAlgn="base">
              <a:spcBef>
                <a:spcPct val="20000"/>
              </a:spcBef>
              <a:spcAft>
                <a:spcPct val="0"/>
              </a:spcAft>
              <a:buChar char="»"/>
              <a:defRPr>
                <a:solidFill>
                  <a:schemeClr val="tx1"/>
                </a:solidFill>
                <a:latin typeface="Arial" charset="0"/>
              </a:defRPr>
            </a:lvl7pPr>
            <a:lvl8pPr marL="3865563" indent="-342900" defTabSz="1074738" fontAlgn="base">
              <a:spcBef>
                <a:spcPct val="20000"/>
              </a:spcBef>
              <a:spcAft>
                <a:spcPct val="0"/>
              </a:spcAft>
              <a:buChar char="»"/>
              <a:defRPr>
                <a:solidFill>
                  <a:schemeClr val="tx1"/>
                </a:solidFill>
                <a:latin typeface="Arial" charset="0"/>
              </a:defRPr>
            </a:lvl8pPr>
            <a:lvl9pPr marL="4322763" indent="-342900" defTabSz="1074738" fontAlgn="base">
              <a:spcBef>
                <a:spcPct val="20000"/>
              </a:spcBef>
              <a:spcAft>
                <a:spcPct val="0"/>
              </a:spcAft>
              <a:buChar char="»"/>
              <a:defRPr>
                <a:solidFill>
                  <a:schemeClr val="tx1"/>
                </a:solidFill>
                <a:latin typeface="Arial" charset="0"/>
              </a:defRPr>
            </a:lvl9pPr>
          </a:lstStyle>
          <a:p>
            <a:r>
              <a:rPr lang="pt-BR" altLang="pt-BR" sz="2400"/>
              <a:t>Redução dos parâmetros de sintonia</a:t>
            </a:r>
          </a:p>
          <a:p>
            <a:r>
              <a:rPr lang="pt-BR" altLang="pt-BR" sz="2400"/>
              <a:t>Robustez quanto a estabilidade</a:t>
            </a:r>
          </a:p>
          <a:p>
            <a:pPr lvl="1"/>
            <a:r>
              <a:rPr lang="pt-BR" altLang="pt-BR"/>
              <a:t>o modelo real da planta não coincidir com o modelo previsto no controlador, que é considerado o caso nominal;</a:t>
            </a:r>
          </a:p>
          <a:p>
            <a:pPr lvl="1"/>
            <a:r>
              <a:rPr lang="pt-BR" altLang="pt-BR"/>
              <a:t>quando uma saída do processo se tornar ativa ou inativa no controle de faixas;</a:t>
            </a:r>
          </a:p>
          <a:p>
            <a:pPr lvl="1"/>
            <a:r>
              <a:rPr lang="pt-BR" altLang="pt-BR"/>
              <a:t>quando uma entrada do processo comutar da condição de restrição para a condição de não restrição, ou vice-versa; </a:t>
            </a:r>
            <a:endParaRPr lang="pt-BR" altLang="pt-BR" sz="2000"/>
          </a:p>
          <a:p>
            <a:endParaRPr lang="pt-BR" altLang="pt-BR" sz="2400"/>
          </a:p>
        </p:txBody>
      </p:sp>
      <p:sp>
        <p:nvSpPr>
          <p:cNvPr id="478220" name="Rectangle 12"/>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736A6FA4-6DCC-4AD2-8433-1D5B2353D39B}" type="slidenum">
              <a:rPr lang="pt-BR" altLang="pt-BR"/>
              <a:pPr/>
              <a:t>301</a:t>
            </a:fld>
            <a:endParaRPr lang="pt-BR" altLang="pt-BR"/>
          </a:p>
        </p:txBody>
      </p:sp>
      <p:sp>
        <p:nvSpPr>
          <p:cNvPr id="480258" name="Rectangle 2"/>
          <p:cNvSpPr>
            <a:spLocks noGrp="1" noChangeArrowheads="1"/>
          </p:cNvSpPr>
          <p:nvPr>
            <p:ph type="title"/>
          </p:nvPr>
        </p:nvSpPr>
        <p:spPr>
          <a:xfrm>
            <a:off x="1239838" y="274638"/>
            <a:ext cx="7869237" cy="1143000"/>
          </a:xfrm>
          <a:noFill/>
          <a:ln/>
        </p:spPr>
        <p:txBody>
          <a:bodyPr/>
          <a:lstStyle/>
          <a:p>
            <a:r>
              <a:rPr lang="pt-BR" altLang="pt-BR" b="1" u="sng"/>
              <a:t>Melhorias no MPC</a:t>
            </a:r>
          </a:p>
        </p:txBody>
      </p:sp>
      <p:sp>
        <p:nvSpPr>
          <p:cNvPr id="480259"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0260"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802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026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0263" name="Rectangle 7"/>
          <p:cNvSpPr>
            <a:spLocks noChangeArrowheads="1"/>
          </p:cNvSpPr>
          <p:nvPr/>
        </p:nvSpPr>
        <p:spPr bwMode="auto">
          <a:xfrm>
            <a:off x="457200" y="141287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a:t>Portanto, a robustez quanto à estabilidade deve ser analisada em 3 condições distintas</a:t>
            </a:r>
          </a:p>
          <a:p>
            <a:pPr lvl="1"/>
            <a:r>
              <a:rPr lang="pt-BR" altLang="pt-BR"/>
              <a:t>Chaveamento das variáveis controladas da situação ativa para a situação inativa, ou da condição inativa para a condição ativa</a:t>
            </a:r>
          </a:p>
          <a:p>
            <a:pPr lvl="1"/>
            <a:r>
              <a:rPr lang="pt-BR" altLang="pt-BR"/>
              <a:t>Chaveamento das entradas da situação disponível para a situação indisponível ou da situação indisponível para a situação disponível</a:t>
            </a:r>
          </a:p>
          <a:p>
            <a:pPr lvl="1"/>
            <a:r>
              <a:rPr lang="pt-BR" altLang="pt-BR"/>
              <a:t>Incerteza de modelo – um controlador sintonizado para a condição nominal é robusto para variações em torno de 20% do modelo esperado pelo controlador. Além disso, a estabilidade pode ficar comprometida; </a:t>
            </a:r>
            <a:endParaRPr lang="pt-BR" altLang="pt-BR" sz="2000"/>
          </a:p>
        </p:txBody>
      </p:sp>
      <p:sp>
        <p:nvSpPr>
          <p:cNvPr id="480264"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E95CA3F3-5A02-4596-83BD-6221493952A9}" type="slidenum">
              <a:rPr lang="pt-BR" altLang="pt-BR"/>
              <a:pPr/>
              <a:t>302</a:t>
            </a:fld>
            <a:endParaRPr lang="pt-BR" altLang="pt-BR"/>
          </a:p>
        </p:txBody>
      </p:sp>
      <p:sp>
        <p:nvSpPr>
          <p:cNvPr id="482306" name="Rectangle 2"/>
          <p:cNvSpPr>
            <a:spLocks noGrp="1" noChangeArrowheads="1"/>
          </p:cNvSpPr>
          <p:nvPr>
            <p:ph type="title"/>
          </p:nvPr>
        </p:nvSpPr>
        <p:spPr>
          <a:xfrm>
            <a:off x="1239838" y="274638"/>
            <a:ext cx="7869237" cy="1143000"/>
          </a:xfrm>
          <a:noFill/>
          <a:ln/>
        </p:spPr>
        <p:txBody>
          <a:bodyPr/>
          <a:lstStyle/>
          <a:p>
            <a:r>
              <a:rPr lang="pt-BR" altLang="pt-BR" sz="4000" b="1" u="sng"/>
              <a:t>Controladores Nominalmente Estáveis</a:t>
            </a:r>
          </a:p>
        </p:txBody>
      </p:sp>
      <p:sp>
        <p:nvSpPr>
          <p:cNvPr id="482307"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2308"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823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23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2311" name="Rectangle 7"/>
          <p:cNvSpPr>
            <a:spLocks noChangeArrowheads="1"/>
          </p:cNvSpPr>
          <p:nvPr/>
        </p:nvSpPr>
        <p:spPr bwMode="auto">
          <a:xfrm>
            <a:off x="466297" y="1881187"/>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600" dirty="0"/>
              <a:t>A literatura fornece diversos controladores nominalmente estáveis, mas, devido a incertezas de modelo ou restrições nas entradas de processo, tornam-se instáveis; </a:t>
            </a:r>
          </a:p>
        </p:txBody>
      </p:sp>
      <p:sp>
        <p:nvSpPr>
          <p:cNvPr id="482312"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E95CA3F3-5A02-4596-83BD-6221493952A9}" type="slidenum">
              <a:rPr lang="pt-BR" altLang="pt-BR"/>
              <a:pPr/>
              <a:t>303</a:t>
            </a:fld>
            <a:endParaRPr lang="pt-BR" altLang="pt-BR"/>
          </a:p>
        </p:txBody>
      </p:sp>
      <p:sp>
        <p:nvSpPr>
          <p:cNvPr id="482308"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823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23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2312"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1171069" y="1625590"/>
            <a:ext cx="6801862" cy="3416320"/>
          </a:xfrm>
          <a:prstGeom prst="rect">
            <a:avLst/>
          </a:prstGeom>
          <a:noFill/>
        </p:spPr>
        <p:txBody>
          <a:bodyPr wrap="none" lIns="91440" tIns="45720" rIns="91440" bIns="45720">
            <a:spAutoFit/>
          </a:bodyPr>
          <a:lstStyle/>
          <a:p>
            <a:r>
              <a:rPr lang="pt-BR" altLang="pt-BR" sz="5400" dirty="0"/>
              <a:t>Como a estabilidade </a:t>
            </a:r>
          </a:p>
          <a:p>
            <a:r>
              <a:rPr lang="pt-BR" altLang="pt-BR" sz="5400" dirty="0"/>
              <a:t>de um controlador </a:t>
            </a:r>
          </a:p>
          <a:p>
            <a:r>
              <a:rPr lang="pt-BR" altLang="pt-BR" sz="5400" dirty="0"/>
              <a:t>pode ser garantida </a:t>
            </a:r>
          </a:p>
          <a:p>
            <a:r>
              <a:rPr lang="pt-BR" altLang="pt-BR" sz="5400" dirty="0"/>
              <a:t>para o caso nominal?</a:t>
            </a:r>
          </a:p>
        </p:txBody>
      </p:sp>
    </p:spTree>
    <p:extLst>
      <p:ext uri="{BB962C8B-B14F-4D97-AF65-F5344CB8AC3E}">
        <p14:creationId xmlns:p14="http://schemas.microsoft.com/office/powerpoint/2010/main" val="251537895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7D00BC45-961B-4050-A6CE-6F6A4DBDECA7}" type="slidenum">
              <a:rPr lang="pt-BR" altLang="pt-BR"/>
              <a:pPr/>
              <a:t>304</a:t>
            </a:fld>
            <a:endParaRPr lang="pt-BR" altLang="pt-BR"/>
          </a:p>
        </p:txBody>
      </p:sp>
      <p:sp>
        <p:nvSpPr>
          <p:cNvPr id="486402" name="Rectangle 2"/>
          <p:cNvSpPr>
            <a:spLocks noGrp="1" noChangeArrowheads="1"/>
          </p:cNvSpPr>
          <p:nvPr>
            <p:ph type="title"/>
          </p:nvPr>
        </p:nvSpPr>
        <p:spPr>
          <a:xfrm>
            <a:off x="1239838" y="274638"/>
            <a:ext cx="7869237" cy="1143000"/>
          </a:xfrm>
          <a:noFill/>
          <a:ln/>
        </p:spPr>
        <p:txBody>
          <a:bodyPr/>
          <a:lstStyle/>
          <a:p>
            <a:r>
              <a:rPr lang="pt-BR" altLang="pt-BR" sz="4000" b="1" u="sng" dirty="0"/>
              <a:t>Controladores Nominalmente Estáveis</a:t>
            </a:r>
          </a:p>
        </p:txBody>
      </p:sp>
      <p:sp>
        <p:nvSpPr>
          <p:cNvPr id="486403"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6404"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864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64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6407" name="Rectangle 7"/>
          <p:cNvSpPr>
            <a:spLocks noChangeArrowheads="1"/>
          </p:cNvSpPr>
          <p:nvPr/>
        </p:nvSpPr>
        <p:spPr bwMode="auto">
          <a:xfrm>
            <a:off x="457200" y="141287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pPr>
              <a:buFont typeface="+mj-lt"/>
              <a:buAutoNum type="arabicPeriod"/>
            </a:pPr>
            <a:r>
              <a:rPr lang="pt-BR" altLang="pt-BR" dirty="0"/>
              <a:t>Introdução de restrições que garantam que o estado final do sistema seja nulo. </a:t>
            </a:r>
          </a:p>
        </p:txBody>
      </p:sp>
      <p:sp>
        <p:nvSpPr>
          <p:cNvPr id="486408"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6409"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86410" name="Object 10"/>
          <p:cNvGraphicFramePr>
            <a:graphicFrameLocks noChangeAspect="1"/>
          </p:cNvGraphicFramePr>
          <p:nvPr/>
        </p:nvGraphicFramePr>
        <p:xfrm>
          <a:off x="2411413" y="2420938"/>
          <a:ext cx="4321175" cy="1368425"/>
        </p:xfrm>
        <a:graphic>
          <a:graphicData uri="http://schemas.openxmlformats.org/presentationml/2006/ole">
            <mc:AlternateContent xmlns:mc="http://schemas.openxmlformats.org/markup-compatibility/2006">
              <mc:Choice xmlns:v="urn:schemas-microsoft-com:vml" Requires="v">
                <p:oleObj spid="_x0000_s939586" name="Equation" r:id="rId4" imgW="1688367" imgH="533169" progId="Equation.DSMT4">
                  <p:embed/>
                </p:oleObj>
              </mc:Choice>
              <mc:Fallback>
                <p:oleObj name="Equation" r:id="rId4" imgW="1688367" imgH="533169"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420938"/>
                        <a:ext cx="4321175" cy="13684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6411" name="AutoShape 11"/>
          <p:cNvSpPr>
            <a:spLocks noChangeArrowheads="1"/>
          </p:cNvSpPr>
          <p:nvPr/>
        </p:nvSpPr>
        <p:spPr bwMode="auto">
          <a:xfrm>
            <a:off x="5004048" y="3112976"/>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a:p>
        </p:txBody>
      </p:sp>
      <p:sp>
        <p:nvSpPr>
          <p:cNvPr id="4864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86413" name="Object 13"/>
          <p:cNvGraphicFramePr>
            <a:graphicFrameLocks noChangeAspect="1"/>
          </p:cNvGraphicFramePr>
          <p:nvPr>
            <p:extLst>
              <p:ext uri="{D42A27DB-BD31-4B8C-83A1-F6EECF244321}">
                <p14:modId xmlns:p14="http://schemas.microsoft.com/office/powerpoint/2010/main" val="1807522858"/>
              </p:ext>
            </p:extLst>
          </p:nvPr>
        </p:nvGraphicFramePr>
        <p:xfrm>
          <a:off x="2843005" y="4174332"/>
          <a:ext cx="2882900" cy="855662"/>
        </p:xfrm>
        <a:graphic>
          <a:graphicData uri="http://schemas.openxmlformats.org/presentationml/2006/ole">
            <mc:AlternateContent xmlns:mc="http://schemas.openxmlformats.org/markup-compatibility/2006">
              <mc:Choice xmlns:v="urn:schemas-microsoft-com:vml" Requires="v">
                <p:oleObj spid="_x0000_s939587" name="Equation" r:id="rId6" imgW="863225" imgH="253890" progId="Equation.DSMT4">
                  <p:embed/>
                </p:oleObj>
              </mc:Choice>
              <mc:Fallback>
                <p:oleObj name="Equation" r:id="rId6" imgW="863225" imgH="25389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005" y="4174332"/>
                        <a:ext cx="2882900" cy="8556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6414" name="WordArt 14"/>
          <p:cNvSpPr>
            <a:spLocks noChangeArrowheads="1" noChangeShapeType="1" noTextEdit="1"/>
          </p:cNvSpPr>
          <p:nvPr/>
        </p:nvSpPr>
        <p:spPr bwMode="auto">
          <a:xfrm>
            <a:off x="6012160" y="3975101"/>
            <a:ext cx="2762250"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Contração de estados</a:t>
            </a:r>
          </a:p>
        </p:txBody>
      </p:sp>
      <p:sp>
        <p:nvSpPr>
          <p:cNvPr id="2" name="Retângulo 1"/>
          <p:cNvSpPr/>
          <p:nvPr/>
        </p:nvSpPr>
        <p:spPr>
          <a:xfrm>
            <a:off x="177820" y="5155912"/>
            <a:ext cx="5330369"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Válida apenas para</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problema regulatório</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ângulo 2">
            <a:extLst>
              <a:ext uri="{FF2B5EF4-FFF2-40B4-BE49-F238E27FC236}">
                <a16:creationId xmlns:a16="http://schemas.microsoft.com/office/drawing/2014/main" id="{F5EFE602-1235-458F-AEA7-4FDF969AD3F5}"/>
              </a:ext>
            </a:extLst>
          </p:cNvPr>
          <p:cNvSpPr/>
          <p:nvPr/>
        </p:nvSpPr>
        <p:spPr>
          <a:xfrm>
            <a:off x="5489823" y="5161311"/>
            <a:ext cx="3446777" cy="830997"/>
          </a:xfrm>
          <a:prstGeom prst="rect">
            <a:avLst/>
          </a:prstGeom>
          <a:noFill/>
        </p:spPr>
        <p:txBody>
          <a:bodyPr wrap="none" lIns="91440" tIns="45720" rIns="91440" bIns="45720">
            <a:spAutoFit/>
          </a:bodyPr>
          <a:lstStyle/>
          <a:p>
            <a:pPr algn="ctr"/>
            <a:r>
              <a:rPr lang="pt-BR" sz="1600" b="0" cap="none" spc="0" dirty="0">
                <a:ln w="0"/>
                <a:solidFill>
                  <a:schemeClr val="tx1"/>
                </a:solidFill>
                <a:effectLst>
                  <a:outerShdw blurRad="38100" dist="19050" dir="2700000" algn="tl" rotWithShape="0">
                    <a:schemeClr val="dk1">
                      <a:alpha val="40000"/>
                    </a:schemeClr>
                  </a:outerShdw>
                </a:effectLst>
              </a:rPr>
              <a:t>Como o estado é composto</a:t>
            </a:r>
          </a:p>
          <a:p>
            <a:pPr algn="ctr"/>
            <a:r>
              <a:rPr lang="pt-BR" sz="1600" dirty="0">
                <a:ln w="0"/>
                <a:effectLst>
                  <a:outerShdw blurRad="38100" dist="19050" dir="2700000" algn="tl" rotWithShape="0">
                    <a:schemeClr val="dk1">
                      <a:alpha val="40000"/>
                    </a:schemeClr>
                  </a:outerShdw>
                </a:effectLst>
              </a:rPr>
              <a:t>das saídas, uma alteração</a:t>
            </a:r>
          </a:p>
          <a:p>
            <a:pPr algn="ctr"/>
            <a:r>
              <a:rPr lang="pt-BR" sz="1600" b="0" cap="none" spc="0" dirty="0">
                <a:ln w="0"/>
                <a:solidFill>
                  <a:schemeClr val="tx1"/>
                </a:solidFill>
                <a:effectLst>
                  <a:outerShdw blurRad="38100" dist="19050" dir="2700000" algn="tl" rotWithShape="0">
                    <a:schemeClr val="dk1">
                      <a:alpha val="40000"/>
                    </a:schemeClr>
                  </a:outerShdw>
                </a:effectLst>
              </a:rPr>
              <a:t>no set point não iria anular o estado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6411"/>
                                        </p:tgtEl>
                                        <p:attrNameLst>
                                          <p:attrName>style.visibility</p:attrName>
                                        </p:attrNameLst>
                                      </p:cBhvr>
                                      <p:to>
                                        <p:strVal val="visible"/>
                                      </p:to>
                                    </p:set>
                                    <p:animEffect transition="in" filter="circle(in)">
                                      <p:cBhvr>
                                        <p:cTn id="7" dur="2000"/>
                                        <p:tgtEl>
                                          <p:spTgt spid="486411"/>
                                        </p:tgtEl>
                                      </p:cBhvr>
                                    </p:animEffect>
                                  </p:childTnLst>
                                </p:cTn>
                              </p:par>
                              <p:par>
                                <p:cTn id="8" presetID="6" presetClass="entr" presetSubtype="16" fill="hold" nodeType="withEffect">
                                  <p:stCondLst>
                                    <p:cond delay="0"/>
                                  </p:stCondLst>
                                  <p:childTnLst>
                                    <p:set>
                                      <p:cBhvr>
                                        <p:cTn id="9" dur="1" fill="hold">
                                          <p:stCondLst>
                                            <p:cond delay="0"/>
                                          </p:stCondLst>
                                        </p:cTn>
                                        <p:tgtEl>
                                          <p:spTgt spid="486413"/>
                                        </p:tgtEl>
                                        <p:attrNameLst>
                                          <p:attrName>style.visibility</p:attrName>
                                        </p:attrNameLst>
                                      </p:cBhvr>
                                      <p:to>
                                        <p:strVal val="visible"/>
                                      </p:to>
                                    </p:set>
                                    <p:animEffect transition="in" filter="circle(in)">
                                      <p:cBhvr>
                                        <p:cTn id="10" dur="2000"/>
                                        <p:tgtEl>
                                          <p:spTgt spid="486413"/>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86414"/>
                                        </p:tgtEl>
                                        <p:attrNameLst>
                                          <p:attrName>style.visibility</p:attrName>
                                        </p:attrNameLst>
                                      </p:cBhvr>
                                      <p:to>
                                        <p:strVal val="visible"/>
                                      </p:to>
                                    </p:set>
                                    <p:animEffect transition="in" filter="barn(inVertical)">
                                      <p:cBhvr>
                                        <p:cTn id="14" dur="500"/>
                                        <p:tgtEl>
                                          <p:spTgt spid="4864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1" grpId="0" animBg="1"/>
      <p:bldP spid="486414" grpId="0"/>
      <p:bldP spid="2" grpId="0"/>
      <p:bldP spid="3"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DE0817D4-5D13-40A7-A957-CDB9FC600699}" type="slidenum">
              <a:rPr lang="pt-BR" altLang="pt-BR"/>
              <a:pPr/>
              <a:t>305</a:t>
            </a:fld>
            <a:endParaRPr lang="pt-BR" altLang="pt-BR"/>
          </a:p>
        </p:txBody>
      </p:sp>
      <p:sp>
        <p:nvSpPr>
          <p:cNvPr id="484354" name="Rectangle 2"/>
          <p:cNvSpPr>
            <a:spLocks noGrp="1" noChangeArrowheads="1"/>
          </p:cNvSpPr>
          <p:nvPr>
            <p:ph type="title"/>
          </p:nvPr>
        </p:nvSpPr>
        <p:spPr>
          <a:xfrm>
            <a:off x="1239838" y="274638"/>
            <a:ext cx="7869237" cy="1143000"/>
          </a:xfrm>
          <a:noFill/>
          <a:ln/>
        </p:spPr>
        <p:txBody>
          <a:bodyPr/>
          <a:lstStyle/>
          <a:p>
            <a:r>
              <a:rPr lang="pt-BR" altLang="pt-BR" sz="4000" b="1" u="sng"/>
              <a:t>Controladores Nominalmente Estáveis</a:t>
            </a:r>
          </a:p>
        </p:txBody>
      </p:sp>
      <p:sp>
        <p:nvSpPr>
          <p:cNvPr id="484356"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4843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435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4359" name="Rectangle 7"/>
          <p:cNvSpPr>
            <a:spLocks noChangeArrowheads="1"/>
          </p:cNvSpPr>
          <p:nvPr/>
        </p:nvSpPr>
        <p:spPr bwMode="auto">
          <a:xfrm>
            <a:off x="457200" y="1412875"/>
            <a:ext cx="82184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pPr marL="514350" indent="-514350">
              <a:buFont typeface="+mj-lt"/>
              <a:buAutoNum type="arabicPeriod" startAt="2"/>
            </a:pPr>
            <a:r>
              <a:rPr lang="pt-BR" altLang="pt-BR" dirty="0"/>
              <a:t>Introdução de restrições que levem o estado final a um conjunto de estados onde existe um controlador estável. </a:t>
            </a:r>
          </a:p>
        </p:txBody>
      </p:sp>
      <p:sp>
        <p:nvSpPr>
          <p:cNvPr id="484360"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4362" name="Rectangle 10"/>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436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484367" name="Group 15"/>
          <p:cNvGrpSpPr>
            <a:grpSpLocks/>
          </p:cNvGrpSpPr>
          <p:nvPr/>
        </p:nvGrpSpPr>
        <p:grpSpPr bwMode="auto">
          <a:xfrm>
            <a:off x="2041525" y="3213100"/>
            <a:ext cx="5060950" cy="2232025"/>
            <a:chOff x="4942" y="2413"/>
            <a:chExt cx="4681" cy="1976"/>
          </a:xfrm>
        </p:grpSpPr>
        <p:sp>
          <p:nvSpPr>
            <p:cNvPr id="484368" name="Line 16"/>
            <p:cNvSpPr>
              <a:spLocks noChangeShapeType="1"/>
            </p:cNvSpPr>
            <p:nvPr/>
          </p:nvSpPr>
          <p:spPr bwMode="auto">
            <a:xfrm>
              <a:off x="4942" y="2413"/>
              <a:ext cx="0" cy="16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84369" name="Oval 17"/>
            <p:cNvSpPr>
              <a:spLocks noChangeArrowheads="1"/>
            </p:cNvSpPr>
            <p:nvPr/>
          </p:nvSpPr>
          <p:spPr bwMode="auto">
            <a:xfrm>
              <a:off x="7463" y="2413"/>
              <a:ext cx="1619" cy="12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1200">
                  <a:latin typeface="Times New Roman" pitchFamily="18" charset="0"/>
                </a:rPr>
                <a:t>A</a:t>
              </a:r>
              <a:endParaRPr lang="pt-BR" altLang="pt-BR"/>
            </a:p>
          </p:txBody>
        </p:sp>
        <p:sp>
          <p:nvSpPr>
            <p:cNvPr id="484370" name="Line 18"/>
            <p:cNvSpPr>
              <a:spLocks noChangeShapeType="1"/>
            </p:cNvSpPr>
            <p:nvPr/>
          </p:nvSpPr>
          <p:spPr bwMode="auto">
            <a:xfrm>
              <a:off x="4942" y="2773"/>
              <a:ext cx="252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84371" name="Line 19"/>
            <p:cNvSpPr>
              <a:spLocks noChangeShapeType="1"/>
            </p:cNvSpPr>
            <p:nvPr/>
          </p:nvSpPr>
          <p:spPr bwMode="auto">
            <a:xfrm>
              <a:off x="4942" y="3493"/>
              <a:ext cx="2699"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84372" name="Text Box 20"/>
            <p:cNvSpPr txBox="1">
              <a:spLocks noChangeArrowheads="1"/>
            </p:cNvSpPr>
            <p:nvPr/>
          </p:nvSpPr>
          <p:spPr bwMode="auto">
            <a:xfrm>
              <a:off x="5662" y="3673"/>
              <a:ext cx="1262" cy="537"/>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3200">
                  <a:latin typeface="Times New Roman" pitchFamily="18" charset="0"/>
                </a:rPr>
                <a:t>MPC</a:t>
              </a:r>
              <a:endParaRPr lang="pt-BR" altLang="pt-BR" sz="4400"/>
            </a:p>
          </p:txBody>
        </p:sp>
        <p:sp>
          <p:nvSpPr>
            <p:cNvPr id="484373" name="Text Box 21"/>
            <p:cNvSpPr txBox="1">
              <a:spLocks noChangeArrowheads="1"/>
            </p:cNvSpPr>
            <p:nvPr/>
          </p:nvSpPr>
          <p:spPr bwMode="auto">
            <a:xfrm>
              <a:off x="7282" y="3853"/>
              <a:ext cx="2341" cy="536"/>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000">
                  <a:latin typeface="Times New Roman" pitchFamily="18" charset="0"/>
                </a:rPr>
                <a:t>DMC sem restrições</a:t>
              </a:r>
              <a:endParaRPr lang="pt-BR" altLang="pt-BR" sz="3200"/>
            </a:p>
          </p:txBody>
        </p:sp>
      </p:grpSp>
      <p:sp>
        <p:nvSpPr>
          <p:cNvPr id="2" name="Retângulo 1"/>
          <p:cNvSpPr/>
          <p:nvPr/>
        </p:nvSpPr>
        <p:spPr>
          <a:xfrm>
            <a:off x="1095529" y="5433733"/>
            <a:ext cx="6640536" cy="1384995"/>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Esse controlador estável</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Pressupõe não ter restrição</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que não acontece na prática</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83C9A4BB-A0EA-437B-982A-F02983A97CEC}" type="slidenum">
              <a:rPr lang="pt-BR" altLang="pt-BR"/>
              <a:pPr/>
              <a:t>306</a:t>
            </a:fld>
            <a:endParaRPr lang="pt-BR" altLang="pt-BR"/>
          </a:p>
        </p:txBody>
      </p:sp>
      <p:sp>
        <p:nvSpPr>
          <p:cNvPr id="504836"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5048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0"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1"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341232" y="2181950"/>
            <a:ext cx="8495081" cy="1569660"/>
          </a:xfrm>
          <a:prstGeom prst="rect">
            <a:avLst/>
          </a:prstGeom>
          <a:noFill/>
        </p:spPr>
        <p:txBody>
          <a:bodyPr wrap="none" lIns="91440" tIns="45720" rIns="91440" bIns="45720">
            <a:spAutoFit/>
          </a:bodyPr>
          <a:lstStyle/>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Estabilidade</a:t>
            </a:r>
          </a:p>
          <a:p>
            <a:pPr algn="ctr"/>
            <a:r>
              <a:rPr lang="pt-B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Via função de </a:t>
            </a:r>
            <a:r>
              <a:rPr lang="pt-BR"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lyapunov</a:t>
            </a:r>
            <a:endPar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83C9A4BB-A0EA-437B-982A-F02983A97CEC}" type="slidenum">
              <a:rPr lang="pt-BR" altLang="pt-BR"/>
              <a:pPr/>
              <a:t>307</a:t>
            </a:fld>
            <a:endParaRPr lang="pt-BR" altLang="pt-BR"/>
          </a:p>
        </p:txBody>
      </p:sp>
      <p:sp>
        <p:nvSpPr>
          <p:cNvPr id="504834" name="Rectangle 2"/>
          <p:cNvSpPr>
            <a:spLocks noGrp="1" noChangeArrowheads="1"/>
          </p:cNvSpPr>
          <p:nvPr>
            <p:ph type="title"/>
          </p:nvPr>
        </p:nvSpPr>
        <p:spPr>
          <a:xfrm>
            <a:off x="1239838" y="274638"/>
            <a:ext cx="7869237" cy="1143000"/>
          </a:xfrm>
          <a:noFill/>
          <a:ln/>
        </p:spPr>
        <p:txBody>
          <a:bodyPr/>
          <a:lstStyle/>
          <a:p>
            <a:r>
              <a:rPr lang="pt-BR" altLang="pt-BR" sz="4000" b="1" u="sng" dirty="0"/>
              <a:t>Função de </a:t>
            </a:r>
            <a:r>
              <a:rPr lang="pt-BR" altLang="pt-BR" sz="4000" b="1" u="sng" dirty="0" err="1"/>
              <a:t>Lyapunov</a:t>
            </a:r>
            <a:endParaRPr lang="pt-BR" altLang="pt-BR" sz="4000" b="1" u="sng" dirty="0"/>
          </a:p>
        </p:txBody>
      </p:sp>
      <p:sp>
        <p:nvSpPr>
          <p:cNvPr id="504836"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5048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9" name="Rectangle 7"/>
          <p:cNvSpPr>
            <a:spLocks noChangeArrowheads="1"/>
          </p:cNvSpPr>
          <p:nvPr/>
        </p:nvSpPr>
        <p:spPr bwMode="auto">
          <a:xfrm>
            <a:off x="468313" y="170021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Seja uma função </a:t>
            </a:r>
            <a:r>
              <a:rPr lang="pt-BR" altLang="pt-BR" sz="3200" i="1" dirty="0"/>
              <a:t>f</a:t>
            </a:r>
            <a:r>
              <a:rPr lang="pt-BR" altLang="pt-BR" sz="3200" dirty="0"/>
              <a:t> que correlaciona o estado anterior com o próximo estado: </a:t>
            </a:r>
          </a:p>
        </p:txBody>
      </p:sp>
      <p:sp>
        <p:nvSpPr>
          <p:cNvPr id="504840"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1"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679301831"/>
              </p:ext>
            </p:extLst>
          </p:nvPr>
        </p:nvGraphicFramePr>
        <p:xfrm>
          <a:off x="2555776" y="2802668"/>
          <a:ext cx="3421509" cy="719264"/>
        </p:xfrm>
        <a:graphic>
          <a:graphicData uri="http://schemas.openxmlformats.org/presentationml/2006/ole">
            <mc:AlternateContent xmlns:mc="http://schemas.openxmlformats.org/markup-compatibility/2006">
              <mc:Choice xmlns:v="urn:schemas-microsoft-com:vml" Requires="v">
                <p:oleObj spid="_x0000_s1054259" name="Equation" r:id="rId4" imgW="1218960" imgH="253800" progId="Equation.DSMT4">
                  <p:embed/>
                </p:oleObj>
              </mc:Choice>
              <mc:Fallback>
                <p:oleObj name="Equation" r:id="rId4" imgW="1218960" imgH="253800" progId="Equation.DSMT4">
                  <p:embed/>
                  <p:pic>
                    <p:nvPicPr>
                      <p:cNvPr id="0" name="Object 13"/>
                      <p:cNvPicPr>
                        <a:picLocks noChangeAspect="1" noChangeArrowheads="1"/>
                      </p:cNvPicPr>
                      <p:nvPr/>
                    </p:nvPicPr>
                    <p:blipFill>
                      <a:blip r:embed="rId5"/>
                      <a:srcRect/>
                      <a:stretch>
                        <a:fillRect/>
                      </a:stretch>
                    </p:blipFill>
                    <p:spPr bwMode="auto">
                      <a:xfrm>
                        <a:off x="2555776" y="2802668"/>
                        <a:ext cx="3421509" cy="71926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4" name="Rectangle 7"/>
          <p:cNvSpPr>
            <a:spLocks noChangeArrowheads="1"/>
          </p:cNvSpPr>
          <p:nvPr/>
        </p:nvSpPr>
        <p:spPr bwMode="auto">
          <a:xfrm>
            <a:off x="529976" y="3537851"/>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Se, a esse sistema, for possível correlacionar uma função </a:t>
            </a:r>
            <a:r>
              <a:rPr lang="pt-BR" altLang="pt-BR" sz="3200" i="1" dirty="0"/>
              <a:t>V(x)</a:t>
            </a:r>
            <a:r>
              <a:rPr lang="pt-BR" altLang="pt-BR" sz="3200" dirty="0"/>
              <a:t> &gt;0: </a:t>
            </a:r>
          </a:p>
        </p:txBody>
      </p:sp>
      <p:graphicFrame>
        <p:nvGraphicFramePr>
          <p:cNvPr id="3" name="Objeto 2"/>
          <p:cNvGraphicFramePr>
            <a:graphicFrameLocks noChangeAspect="1"/>
          </p:cNvGraphicFramePr>
          <p:nvPr>
            <p:extLst>
              <p:ext uri="{D42A27DB-BD31-4B8C-83A1-F6EECF244321}">
                <p14:modId xmlns:p14="http://schemas.microsoft.com/office/powerpoint/2010/main" val="1294982453"/>
              </p:ext>
            </p:extLst>
          </p:nvPr>
        </p:nvGraphicFramePr>
        <p:xfrm>
          <a:off x="1029426" y="4668052"/>
          <a:ext cx="4032250" cy="711200"/>
        </p:xfrm>
        <a:graphic>
          <a:graphicData uri="http://schemas.openxmlformats.org/presentationml/2006/ole">
            <mc:AlternateContent xmlns:mc="http://schemas.openxmlformats.org/markup-compatibility/2006">
              <mc:Choice xmlns:v="urn:schemas-microsoft-com:vml" Requires="v">
                <p:oleObj spid="_x0000_s1054260" name="Equation" r:id="rId6" imgW="1600200" imgH="279360" progId="Equation.DSMT4">
                  <p:embed/>
                </p:oleObj>
              </mc:Choice>
              <mc:Fallback>
                <p:oleObj name="Equation" r:id="rId6" imgW="1600200" imgH="279360" progId="Equation.DSMT4">
                  <p:embed/>
                  <p:pic>
                    <p:nvPicPr>
                      <p:cNvPr id="0" name="Objeto 1"/>
                      <p:cNvPicPr>
                        <a:picLocks noChangeAspect="1" noChangeArrowheads="1"/>
                      </p:cNvPicPr>
                      <p:nvPr/>
                    </p:nvPicPr>
                    <p:blipFill>
                      <a:blip r:embed="rId7"/>
                      <a:srcRect/>
                      <a:stretch>
                        <a:fillRect/>
                      </a:stretch>
                    </p:blipFill>
                    <p:spPr bwMode="auto">
                      <a:xfrm>
                        <a:off x="1029426" y="4668052"/>
                        <a:ext cx="4032250" cy="7112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4247450825"/>
              </p:ext>
            </p:extLst>
          </p:nvPr>
        </p:nvGraphicFramePr>
        <p:xfrm>
          <a:off x="5292080" y="5715984"/>
          <a:ext cx="3064412" cy="695216"/>
        </p:xfrm>
        <a:graphic>
          <a:graphicData uri="http://schemas.openxmlformats.org/presentationml/2006/ole">
            <mc:AlternateContent xmlns:mc="http://schemas.openxmlformats.org/markup-compatibility/2006">
              <mc:Choice xmlns:v="urn:schemas-microsoft-com:vml" Requires="v">
                <p:oleObj spid="_x0000_s1054261" name="Equation" r:id="rId8" imgW="1130040" imgH="253800" progId="Equation.DSMT4">
                  <p:embed/>
                </p:oleObj>
              </mc:Choice>
              <mc:Fallback>
                <p:oleObj name="Equation" r:id="rId8" imgW="1130040" imgH="253800" progId="Equation.DSMT4">
                  <p:embed/>
                  <p:pic>
                    <p:nvPicPr>
                      <p:cNvPr id="0" name="Objeto 2"/>
                      <p:cNvPicPr>
                        <a:picLocks noChangeAspect="1" noChangeArrowheads="1"/>
                      </p:cNvPicPr>
                      <p:nvPr/>
                    </p:nvPicPr>
                    <p:blipFill>
                      <a:blip r:embed="rId9"/>
                      <a:srcRect/>
                      <a:stretch>
                        <a:fillRect/>
                      </a:stretch>
                    </p:blipFill>
                    <p:spPr bwMode="auto">
                      <a:xfrm>
                        <a:off x="5292080" y="5715984"/>
                        <a:ext cx="3064412" cy="69521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809999694"/>
              </p:ext>
            </p:extLst>
          </p:nvPr>
        </p:nvGraphicFramePr>
        <p:xfrm>
          <a:off x="179512" y="5660137"/>
          <a:ext cx="4994116" cy="806909"/>
        </p:xfrm>
        <a:graphic>
          <a:graphicData uri="http://schemas.openxmlformats.org/presentationml/2006/ole">
            <mc:AlternateContent xmlns:mc="http://schemas.openxmlformats.org/markup-compatibility/2006">
              <mc:Choice xmlns:v="urn:schemas-microsoft-com:vml" Requires="v">
                <p:oleObj spid="_x0000_s1054262" name="Equation" r:id="rId10" imgW="1587240" imgH="253800" progId="Equation.DSMT4">
                  <p:embed/>
                </p:oleObj>
              </mc:Choice>
              <mc:Fallback>
                <p:oleObj name="Equation" r:id="rId10" imgW="1587240" imgH="253800" progId="Equation.DSMT4">
                  <p:embed/>
                  <p:pic>
                    <p:nvPicPr>
                      <p:cNvPr id="0" name="Objeto 2"/>
                      <p:cNvPicPr>
                        <a:picLocks noChangeAspect="1" noChangeArrowheads="1"/>
                      </p:cNvPicPr>
                      <p:nvPr/>
                    </p:nvPicPr>
                    <p:blipFill>
                      <a:blip r:embed="rId11"/>
                      <a:srcRect/>
                      <a:stretch>
                        <a:fillRect/>
                      </a:stretch>
                    </p:blipFill>
                    <p:spPr bwMode="auto">
                      <a:xfrm>
                        <a:off x="179512" y="5660137"/>
                        <a:ext cx="4994116" cy="80690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6" name="Seta para baixo 5"/>
          <p:cNvSpPr/>
          <p:nvPr/>
        </p:nvSpPr>
        <p:spPr bwMode="auto">
          <a:xfrm>
            <a:off x="395478" y="4614695"/>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6"/>
          <p:cNvSpPr/>
          <p:nvPr/>
        </p:nvSpPr>
        <p:spPr>
          <a:xfrm>
            <a:off x="4716016" y="4563125"/>
            <a:ext cx="4347472"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Essa função é dita</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Função de </a:t>
            </a:r>
            <a:r>
              <a:rPr lang="pt-BR"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lyapunov</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608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83C9A4BB-A0EA-437B-982A-F02983A97CEC}" type="slidenum">
              <a:rPr lang="pt-BR" altLang="pt-BR"/>
              <a:pPr/>
              <a:t>308</a:t>
            </a:fld>
            <a:endParaRPr lang="pt-BR" altLang="pt-BR"/>
          </a:p>
        </p:txBody>
      </p:sp>
      <p:sp>
        <p:nvSpPr>
          <p:cNvPr id="504834" name="Rectangle 2"/>
          <p:cNvSpPr>
            <a:spLocks noGrp="1" noChangeArrowheads="1"/>
          </p:cNvSpPr>
          <p:nvPr>
            <p:ph type="title"/>
          </p:nvPr>
        </p:nvSpPr>
        <p:spPr>
          <a:xfrm>
            <a:off x="1239838" y="274638"/>
            <a:ext cx="7869237" cy="1143000"/>
          </a:xfrm>
          <a:noFill/>
          <a:ln/>
        </p:spPr>
        <p:txBody>
          <a:bodyPr/>
          <a:lstStyle/>
          <a:p>
            <a:r>
              <a:rPr lang="pt-BR" altLang="pt-BR" sz="4000" b="1" u="sng" dirty="0"/>
              <a:t>Função de </a:t>
            </a:r>
            <a:r>
              <a:rPr lang="pt-BR" altLang="pt-BR" sz="4000" b="1" u="sng" dirty="0" err="1"/>
              <a:t>Lyapunov</a:t>
            </a:r>
            <a:endParaRPr lang="pt-BR" altLang="pt-BR" sz="4000" b="1" u="sng" dirty="0"/>
          </a:p>
        </p:txBody>
      </p:sp>
      <p:sp>
        <p:nvSpPr>
          <p:cNvPr id="504835"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6"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5048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9" name="Rectangle 7"/>
          <p:cNvSpPr>
            <a:spLocks noChangeArrowheads="1"/>
          </p:cNvSpPr>
          <p:nvPr/>
        </p:nvSpPr>
        <p:spPr bwMode="auto">
          <a:xfrm>
            <a:off x="468313" y="170021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Nesse caso, pode-se afirmar que: </a:t>
            </a:r>
          </a:p>
        </p:txBody>
      </p:sp>
      <p:sp>
        <p:nvSpPr>
          <p:cNvPr id="504840"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1"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4119150376"/>
              </p:ext>
            </p:extLst>
          </p:nvPr>
        </p:nvGraphicFramePr>
        <p:xfrm>
          <a:off x="3131840" y="2561431"/>
          <a:ext cx="2538413" cy="995363"/>
        </p:xfrm>
        <a:graphic>
          <a:graphicData uri="http://schemas.openxmlformats.org/presentationml/2006/ole">
            <mc:AlternateContent xmlns:mc="http://schemas.openxmlformats.org/markup-compatibility/2006">
              <mc:Choice xmlns:v="urn:schemas-microsoft-com:vml" Requires="v">
                <p:oleObj spid="_x0000_s760698" name="Equation" r:id="rId4" imgW="457200" imgH="177480" progId="Equation.DSMT4">
                  <p:embed/>
                </p:oleObj>
              </mc:Choice>
              <mc:Fallback>
                <p:oleObj name="Equation" r:id="rId4" imgW="457200" imgH="177480" progId="Equation.DSMT4">
                  <p:embed/>
                  <p:pic>
                    <p:nvPicPr>
                      <p:cNvPr id="0" name=""/>
                      <p:cNvPicPr>
                        <a:picLocks noChangeAspect="1" noChangeArrowheads="1"/>
                      </p:cNvPicPr>
                      <p:nvPr/>
                    </p:nvPicPr>
                    <p:blipFill>
                      <a:blip r:embed="rId5"/>
                      <a:srcRect/>
                      <a:stretch>
                        <a:fillRect/>
                      </a:stretch>
                    </p:blipFill>
                    <p:spPr bwMode="auto">
                      <a:xfrm>
                        <a:off x="3131840" y="2561431"/>
                        <a:ext cx="2538413" cy="995363"/>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598735344"/>
              </p:ext>
            </p:extLst>
          </p:nvPr>
        </p:nvGraphicFramePr>
        <p:xfrm>
          <a:off x="2555776" y="4670896"/>
          <a:ext cx="3525837" cy="1422400"/>
        </p:xfrm>
        <a:graphic>
          <a:graphicData uri="http://schemas.openxmlformats.org/presentationml/2006/ole">
            <mc:AlternateContent xmlns:mc="http://schemas.openxmlformats.org/markup-compatibility/2006">
              <mc:Choice xmlns:v="urn:schemas-microsoft-com:vml" Requires="v">
                <p:oleObj spid="_x0000_s760699" name="Equation" r:id="rId6" imgW="634680" imgH="253800" progId="Equation.DSMT4">
                  <p:embed/>
                </p:oleObj>
              </mc:Choice>
              <mc:Fallback>
                <p:oleObj name="Equation" r:id="rId6" imgW="634680" imgH="253800" progId="Equation.DSMT4">
                  <p:embed/>
                  <p:pic>
                    <p:nvPicPr>
                      <p:cNvPr id="0" name="Objeto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70896"/>
                        <a:ext cx="3525837" cy="1422400"/>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6" name="Conector de seta reta 5"/>
          <p:cNvCxnSpPr/>
          <p:nvPr/>
        </p:nvCxnSpPr>
        <p:spPr bwMode="auto">
          <a:xfrm>
            <a:off x="4355976" y="3573016"/>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tângulo 2"/>
          <p:cNvSpPr/>
          <p:nvPr/>
        </p:nvSpPr>
        <p:spPr>
          <a:xfrm>
            <a:off x="4636247" y="3825914"/>
            <a:ext cx="4476418"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estável</a:t>
            </a:r>
          </a:p>
        </p:txBody>
      </p:sp>
    </p:spTree>
    <p:extLst>
      <p:ext uri="{BB962C8B-B14F-4D97-AF65-F5344CB8AC3E}">
        <p14:creationId xmlns:p14="http://schemas.microsoft.com/office/powerpoint/2010/main" val="315484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83C9A4BB-A0EA-437B-982A-F02983A97CEC}" type="slidenum">
              <a:rPr lang="pt-BR" altLang="pt-BR"/>
              <a:pPr/>
              <a:t>309</a:t>
            </a:fld>
            <a:endParaRPr lang="pt-BR" altLang="pt-BR"/>
          </a:p>
        </p:txBody>
      </p:sp>
      <p:sp>
        <p:nvSpPr>
          <p:cNvPr id="504834" name="Rectangle 2"/>
          <p:cNvSpPr>
            <a:spLocks noGrp="1" noChangeArrowheads="1"/>
          </p:cNvSpPr>
          <p:nvPr>
            <p:ph type="title"/>
          </p:nvPr>
        </p:nvSpPr>
        <p:spPr>
          <a:xfrm>
            <a:off x="1239838" y="274638"/>
            <a:ext cx="7869237" cy="1143000"/>
          </a:xfrm>
          <a:noFill/>
          <a:ln/>
        </p:spPr>
        <p:txBody>
          <a:bodyPr/>
          <a:lstStyle/>
          <a:p>
            <a:r>
              <a:rPr lang="pt-BR" altLang="pt-BR" sz="4000" b="1" u="sng"/>
              <a:t>Controladores Nominalmente Estáveis</a:t>
            </a:r>
          </a:p>
        </p:txBody>
      </p:sp>
      <p:sp>
        <p:nvSpPr>
          <p:cNvPr id="504835"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6" name="Rectangle 4"/>
          <p:cNvSpPr>
            <a:spLocks noChangeArrowheads="1"/>
          </p:cNvSpPr>
          <p:nvPr/>
        </p:nvSpPr>
        <p:spPr bwMode="auto">
          <a:xfrm>
            <a:off x="0" y="3059113"/>
            <a:ext cx="201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altLang="pt-BR" sz="1200">
                <a:cs typeface="Times New Roman" pitchFamily="18" charset="0"/>
              </a:rPr>
              <a:t>		</a:t>
            </a:r>
            <a:endParaRPr lang="pt-BR" altLang="pt-BR"/>
          </a:p>
        </p:txBody>
      </p:sp>
      <p:sp>
        <p:nvSpPr>
          <p:cNvPr id="5048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39" name="Rectangle 7"/>
          <p:cNvSpPr>
            <a:spLocks noChangeArrowheads="1"/>
          </p:cNvSpPr>
          <p:nvPr/>
        </p:nvSpPr>
        <p:spPr bwMode="auto">
          <a:xfrm>
            <a:off x="468313" y="170021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600" dirty="0"/>
              <a:t>Controlador de horizonte infinito – </a:t>
            </a:r>
            <a:r>
              <a:rPr lang="pt-BR" altLang="pt-BR" sz="3600" dirty="0" err="1"/>
              <a:t>Rawlings</a:t>
            </a:r>
            <a:r>
              <a:rPr lang="pt-BR" altLang="pt-BR" sz="3600" dirty="0"/>
              <a:t> (1993) provou que o controlador de horizonte de predição infinito é estável para o caso nominal, ou seja, o modelo da planta é equivalente ao modelo utilizado para a predição do MPC. </a:t>
            </a:r>
          </a:p>
        </p:txBody>
      </p:sp>
      <p:sp>
        <p:nvSpPr>
          <p:cNvPr id="504840" name="Rectangle 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1"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48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extLst>
      <p:ext uri="{BB962C8B-B14F-4D97-AF65-F5344CB8AC3E}">
        <p14:creationId xmlns:p14="http://schemas.microsoft.com/office/powerpoint/2010/main" val="186088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DB6E08D8-9F4F-4899-8F0C-1411E00FE30E}" type="slidenum">
              <a:rPr lang="pt-BR" altLang="pt-BR"/>
              <a:pPr/>
              <a:t>31</a:t>
            </a:fld>
            <a:endParaRPr lang="pt-BR" altLang="pt-BR"/>
          </a:p>
        </p:txBody>
      </p:sp>
      <p:sp>
        <p:nvSpPr>
          <p:cNvPr id="180226"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0227" name="Rectangle 3"/>
          <p:cNvSpPr>
            <a:spLocks noGrp="1" noChangeArrowheads="1"/>
          </p:cNvSpPr>
          <p:nvPr>
            <p:ph type="title"/>
          </p:nvPr>
        </p:nvSpPr>
        <p:spPr>
          <a:xfrm>
            <a:off x="395288" y="0"/>
            <a:ext cx="8229600" cy="1143000"/>
          </a:xfrm>
          <a:noFill/>
          <a:ln/>
        </p:spPr>
        <p:txBody>
          <a:bodyPr anchor="b"/>
          <a:lstStyle/>
          <a:p>
            <a:r>
              <a:rPr lang="pt-BR" altLang="pt-BR" sz="3600" b="1" dirty="0">
                <a:latin typeface="Times New Roman" pitchFamily="18" charset="0"/>
              </a:rPr>
              <a:t>Algoritmo de Um MPC</a:t>
            </a:r>
          </a:p>
        </p:txBody>
      </p:sp>
      <p:sp>
        <p:nvSpPr>
          <p:cNvPr id="180228" name="Text Box 4"/>
          <p:cNvSpPr txBox="1">
            <a:spLocks noChangeArrowheads="1"/>
          </p:cNvSpPr>
          <p:nvPr/>
        </p:nvSpPr>
        <p:spPr bwMode="auto">
          <a:xfrm>
            <a:off x="-323850" y="1052513"/>
            <a:ext cx="93599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lvl="3"/>
            <a:r>
              <a:rPr lang="pt-BR" altLang="pt-BR" sz="2400" dirty="0"/>
              <a:t> 1 - Através de um modelo implementado no controlador, o MPC é capaz de realizar a predição do comportamento da saída do processo, levando em consideração as entradas de controle atuais e futuras.</a:t>
            </a:r>
          </a:p>
          <a:p>
            <a:pPr lvl="3"/>
            <a:r>
              <a:rPr lang="pt-BR" altLang="pt-BR" sz="2400" dirty="0"/>
              <a:t>2 - Esta predição deve ser corrigida, a cada intervalo de instante, por uma leitura da planta. Um MPC opera, tipicamente, com intervalos de tempo na faixa de um minuto.</a:t>
            </a:r>
          </a:p>
          <a:p>
            <a:pPr lvl="3"/>
            <a:r>
              <a:rPr lang="pt-BR" altLang="pt-BR" sz="2400" dirty="0"/>
              <a:t>3 - Em cada iteração, o controlador calcula uma sequência de ações de controle (sobre as variáveis manipuladas) que minimiza a função do erro das saídas previstas até um horizonte definido como horizonte de predição </a:t>
            </a:r>
            <a:r>
              <a:rPr lang="pt-BR" altLang="pt-BR" sz="2400" i="1" dirty="0" err="1"/>
              <a:t>np</a:t>
            </a:r>
            <a:r>
              <a:rPr lang="pt-BR" altLang="pt-BR" sz="2400" dirty="0"/>
              <a:t>. O tamanho desta sequência é definido como horizonte de controle </a:t>
            </a:r>
            <a:r>
              <a:rPr lang="pt-BR" altLang="pt-BR" sz="2400" i="1" dirty="0"/>
              <a:t>m (m</a:t>
            </a:r>
            <a:r>
              <a:rPr lang="pt-BR" altLang="pt-BR" sz="2400" u="sng" dirty="0"/>
              <a:t>&lt;</a:t>
            </a:r>
            <a:r>
              <a:rPr lang="pt-BR" altLang="pt-BR" sz="2400" i="1" dirty="0" err="1"/>
              <a:t>np</a:t>
            </a:r>
            <a:r>
              <a:rPr lang="pt-BR" altLang="pt-BR" sz="2400" dirty="0"/>
              <a:t>)</a:t>
            </a:r>
            <a:endParaRPr lang="pt-BR" altLang="pt-BR" sz="2400" i="1" dirty="0"/>
          </a:p>
        </p:txBody>
      </p:sp>
      <p:sp>
        <p:nvSpPr>
          <p:cNvPr id="180229"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Número de Slide 5"/>
          <p:cNvSpPr>
            <a:spLocks noGrp="1"/>
          </p:cNvSpPr>
          <p:nvPr>
            <p:ph type="sldNum" sz="quarter" idx="12"/>
          </p:nvPr>
        </p:nvSpPr>
        <p:spPr/>
        <p:txBody>
          <a:bodyPr/>
          <a:lstStyle/>
          <a:p>
            <a:fld id="{9D4D48E3-45C4-4788-B2D0-D94249DB00A9}" type="slidenum">
              <a:rPr lang="pt-BR" altLang="pt-BR"/>
              <a:pPr/>
              <a:t>310</a:t>
            </a:fld>
            <a:endParaRPr lang="pt-BR" altLang="pt-BR"/>
          </a:p>
        </p:txBody>
      </p:sp>
      <p:sp>
        <p:nvSpPr>
          <p:cNvPr id="488450" name="Rectangle 2"/>
          <p:cNvSpPr>
            <a:spLocks noGrp="1" noChangeArrowheads="1"/>
          </p:cNvSpPr>
          <p:nvPr>
            <p:ph type="title"/>
          </p:nvPr>
        </p:nvSpPr>
        <p:spPr>
          <a:xfrm>
            <a:off x="1239838" y="274638"/>
            <a:ext cx="7869237" cy="1143000"/>
          </a:xfrm>
          <a:noFill/>
          <a:ln/>
        </p:spPr>
        <p:txBody>
          <a:bodyPr/>
          <a:lstStyle/>
          <a:p>
            <a:r>
              <a:rPr lang="pt-BR" altLang="pt-BR" b="1" u="sng"/>
              <a:t>MPC de Horizonte Infinito</a:t>
            </a:r>
          </a:p>
        </p:txBody>
      </p:sp>
      <p:sp>
        <p:nvSpPr>
          <p:cNvPr id="488451"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84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884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88461" name="Object 13"/>
          <p:cNvGraphicFramePr>
            <a:graphicFrameLocks noChangeAspect="1"/>
          </p:cNvGraphicFramePr>
          <p:nvPr/>
        </p:nvGraphicFramePr>
        <p:xfrm>
          <a:off x="2411413" y="1628775"/>
          <a:ext cx="4321175" cy="1368425"/>
        </p:xfrm>
        <a:graphic>
          <a:graphicData uri="http://schemas.openxmlformats.org/presentationml/2006/ole">
            <mc:AlternateContent xmlns:mc="http://schemas.openxmlformats.org/markup-compatibility/2006">
              <mc:Choice xmlns:v="urn:schemas-microsoft-com:vml" Requires="v">
                <p:oleObj spid="_x0000_s931400" name="Equation" r:id="rId4" imgW="1688367" imgH="533169" progId="Equation.DSMT4">
                  <p:embed/>
                </p:oleObj>
              </mc:Choice>
              <mc:Fallback>
                <p:oleObj name="Equation" r:id="rId4" imgW="1688367" imgH="533169"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628775"/>
                        <a:ext cx="4321175" cy="13684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8462" name="Rectangle 14"/>
          <p:cNvSpPr>
            <a:spLocks noChangeArrowheads="1"/>
          </p:cNvSpPr>
          <p:nvPr/>
        </p:nvSpPr>
        <p:spPr bwMode="auto">
          <a:xfrm>
            <a:off x="330550" y="2908251"/>
            <a:ext cx="8459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pt-BR" altLang="pt-BR" sz="2400" i="1" dirty="0"/>
              <a:t>C</a:t>
            </a:r>
            <a:r>
              <a:rPr lang="pt-BR" altLang="pt-BR" sz="2400" dirty="0"/>
              <a:t> é a matriz identidade, ou, em outras palavras, o estado é medido </a:t>
            </a:r>
          </a:p>
        </p:txBody>
      </p:sp>
      <p:sp>
        <p:nvSpPr>
          <p:cNvPr id="488463" name="Rectangle 15"/>
          <p:cNvSpPr>
            <a:spLocks noChangeArrowheads="1"/>
          </p:cNvSpPr>
          <p:nvPr/>
        </p:nvSpPr>
        <p:spPr bwMode="auto">
          <a:xfrm>
            <a:off x="468313" y="3730576"/>
            <a:ext cx="80645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pt-BR" altLang="pt-BR" sz="2400" i="1" dirty="0"/>
              <a:t>x</a:t>
            </a:r>
            <a:r>
              <a:rPr lang="pt-BR" altLang="pt-BR" sz="2400" dirty="0"/>
              <a:t> e </a:t>
            </a:r>
            <a:r>
              <a:rPr lang="pt-BR" altLang="pt-BR" sz="2400" i="1" dirty="0"/>
              <a:t>u</a:t>
            </a:r>
            <a:r>
              <a:rPr lang="pt-BR" altLang="pt-BR" dirty="0"/>
              <a:t> </a:t>
            </a:r>
            <a:r>
              <a:rPr lang="pt-BR" altLang="pt-BR" sz="2400" dirty="0"/>
              <a:t>representam variáveis de desvio.</a:t>
            </a:r>
          </a:p>
          <a:p>
            <a:pPr algn="l"/>
            <a:r>
              <a:rPr lang="pt-BR" altLang="pt-BR" sz="2400" dirty="0"/>
              <a:t>Portanto, para um sistema estável, quando </a:t>
            </a:r>
            <a:r>
              <a:rPr lang="pt-BR" altLang="pt-BR" sz="2400" i="1" dirty="0"/>
              <a:t>k</a:t>
            </a:r>
            <a:r>
              <a:rPr lang="pt-BR" altLang="pt-BR" sz="2400" dirty="0"/>
              <a:t> tende a infinito, </a:t>
            </a:r>
            <a:r>
              <a:rPr lang="pt-BR" altLang="pt-BR" sz="2400" i="1" dirty="0"/>
              <a:t>x</a:t>
            </a:r>
            <a:r>
              <a:rPr lang="pt-BR" altLang="pt-BR" sz="2400" dirty="0"/>
              <a:t> tende a zero,  o que traz, como consequência, </a:t>
            </a:r>
            <a:r>
              <a:rPr lang="pt-BR" altLang="pt-BR" sz="2400" b="1" dirty="0"/>
              <a:t>desde que não hajam perturbações desconhecidas</a:t>
            </a:r>
            <a:r>
              <a:rPr lang="pt-BR" altLang="pt-BR" sz="2400" dirty="0"/>
              <a:t>, que as entradas aplicadas ao processo também tendem a zero ou:</a:t>
            </a:r>
            <a:endParaRPr lang="pt-BR" altLang="pt-BR" dirty="0"/>
          </a:p>
        </p:txBody>
      </p:sp>
      <p:sp>
        <p:nvSpPr>
          <p:cNvPr id="488465" name="Rectangle 17"/>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88464" name="Object 16"/>
          <p:cNvGraphicFramePr>
            <a:graphicFrameLocks noChangeAspect="1"/>
          </p:cNvGraphicFramePr>
          <p:nvPr>
            <p:extLst>
              <p:ext uri="{D42A27DB-BD31-4B8C-83A1-F6EECF244321}">
                <p14:modId xmlns:p14="http://schemas.microsoft.com/office/powerpoint/2010/main" val="423341698"/>
              </p:ext>
            </p:extLst>
          </p:nvPr>
        </p:nvGraphicFramePr>
        <p:xfrm>
          <a:off x="4500563" y="5653931"/>
          <a:ext cx="3167781" cy="1007458"/>
        </p:xfrm>
        <a:graphic>
          <a:graphicData uri="http://schemas.openxmlformats.org/presentationml/2006/ole">
            <mc:AlternateContent xmlns:mc="http://schemas.openxmlformats.org/markup-compatibility/2006">
              <mc:Choice xmlns:v="urn:schemas-microsoft-com:vml" Requires="v">
                <p:oleObj spid="_x0000_s931401" name="Equation" r:id="rId6" imgW="812447" imgH="253890" progId="Equation.DSMT4">
                  <p:embed/>
                </p:oleObj>
              </mc:Choice>
              <mc:Fallback>
                <p:oleObj name="Equation" r:id="rId6" imgW="812447" imgH="25389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653931"/>
                        <a:ext cx="3167781" cy="100745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8461"/>
                                        </p:tgtEl>
                                        <p:attrNameLst>
                                          <p:attrName>style.visibility</p:attrName>
                                        </p:attrNameLst>
                                      </p:cBhvr>
                                      <p:to>
                                        <p:strVal val="visible"/>
                                      </p:to>
                                    </p:set>
                                    <p:animEffect transition="in" filter="fade">
                                      <p:cBhvr>
                                        <p:cTn id="7" dur="1000"/>
                                        <p:tgtEl>
                                          <p:spTgt spid="488461"/>
                                        </p:tgtEl>
                                      </p:cBhvr>
                                    </p:animEffect>
                                    <p:anim calcmode="lin" valueType="num">
                                      <p:cBhvr>
                                        <p:cTn id="8" dur="1000" fill="hold"/>
                                        <p:tgtEl>
                                          <p:spTgt spid="488461"/>
                                        </p:tgtEl>
                                        <p:attrNameLst>
                                          <p:attrName>ppt_x</p:attrName>
                                        </p:attrNameLst>
                                      </p:cBhvr>
                                      <p:tavLst>
                                        <p:tav tm="0">
                                          <p:val>
                                            <p:strVal val="#ppt_x"/>
                                          </p:val>
                                        </p:tav>
                                        <p:tav tm="100000">
                                          <p:val>
                                            <p:strVal val="#ppt_x"/>
                                          </p:val>
                                        </p:tav>
                                      </p:tavLst>
                                    </p:anim>
                                    <p:anim calcmode="lin" valueType="num">
                                      <p:cBhvr>
                                        <p:cTn id="9" dur="1000" fill="hold"/>
                                        <p:tgtEl>
                                          <p:spTgt spid="4884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8462"/>
                                        </p:tgtEl>
                                        <p:attrNameLst>
                                          <p:attrName>style.visibility</p:attrName>
                                        </p:attrNameLst>
                                      </p:cBhvr>
                                      <p:to>
                                        <p:strVal val="visible"/>
                                      </p:to>
                                    </p:set>
                                    <p:animEffect transition="in" filter="fade">
                                      <p:cBhvr>
                                        <p:cTn id="14" dur="1000"/>
                                        <p:tgtEl>
                                          <p:spTgt spid="488462"/>
                                        </p:tgtEl>
                                      </p:cBhvr>
                                    </p:animEffect>
                                    <p:anim calcmode="lin" valueType="num">
                                      <p:cBhvr>
                                        <p:cTn id="15" dur="1000" fill="hold"/>
                                        <p:tgtEl>
                                          <p:spTgt spid="488462"/>
                                        </p:tgtEl>
                                        <p:attrNameLst>
                                          <p:attrName>ppt_x</p:attrName>
                                        </p:attrNameLst>
                                      </p:cBhvr>
                                      <p:tavLst>
                                        <p:tav tm="0">
                                          <p:val>
                                            <p:strVal val="#ppt_x"/>
                                          </p:val>
                                        </p:tav>
                                        <p:tav tm="100000">
                                          <p:val>
                                            <p:strVal val="#ppt_x"/>
                                          </p:val>
                                        </p:tav>
                                      </p:tavLst>
                                    </p:anim>
                                    <p:anim calcmode="lin" valueType="num">
                                      <p:cBhvr>
                                        <p:cTn id="16" dur="1000" fill="hold"/>
                                        <p:tgtEl>
                                          <p:spTgt spid="4884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8463"/>
                                        </p:tgtEl>
                                        <p:attrNameLst>
                                          <p:attrName>style.visibility</p:attrName>
                                        </p:attrNameLst>
                                      </p:cBhvr>
                                      <p:to>
                                        <p:strVal val="visible"/>
                                      </p:to>
                                    </p:set>
                                    <p:animEffect transition="in" filter="fade">
                                      <p:cBhvr>
                                        <p:cTn id="21" dur="1000"/>
                                        <p:tgtEl>
                                          <p:spTgt spid="488463"/>
                                        </p:tgtEl>
                                      </p:cBhvr>
                                    </p:animEffect>
                                    <p:anim calcmode="lin" valueType="num">
                                      <p:cBhvr>
                                        <p:cTn id="22" dur="1000" fill="hold"/>
                                        <p:tgtEl>
                                          <p:spTgt spid="488463"/>
                                        </p:tgtEl>
                                        <p:attrNameLst>
                                          <p:attrName>ppt_x</p:attrName>
                                        </p:attrNameLst>
                                      </p:cBhvr>
                                      <p:tavLst>
                                        <p:tav tm="0">
                                          <p:val>
                                            <p:strVal val="#ppt_x"/>
                                          </p:val>
                                        </p:tav>
                                        <p:tav tm="100000">
                                          <p:val>
                                            <p:strVal val="#ppt_x"/>
                                          </p:val>
                                        </p:tav>
                                      </p:tavLst>
                                    </p:anim>
                                    <p:anim calcmode="lin" valueType="num">
                                      <p:cBhvr>
                                        <p:cTn id="23" dur="1000" fill="hold"/>
                                        <p:tgtEl>
                                          <p:spTgt spid="48846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88464"/>
                                        </p:tgtEl>
                                        <p:attrNameLst>
                                          <p:attrName>style.visibility</p:attrName>
                                        </p:attrNameLst>
                                      </p:cBhvr>
                                      <p:to>
                                        <p:strVal val="visible"/>
                                      </p:to>
                                    </p:set>
                                    <p:animEffect transition="in" filter="fade">
                                      <p:cBhvr>
                                        <p:cTn id="27" dur="1000"/>
                                        <p:tgtEl>
                                          <p:spTgt spid="488464"/>
                                        </p:tgtEl>
                                      </p:cBhvr>
                                    </p:animEffect>
                                    <p:anim calcmode="lin" valueType="num">
                                      <p:cBhvr>
                                        <p:cTn id="28" dur="1000" fill="hold"/>
                                        <p:tgtEl>
                                          <p:spTgt spid="488464"/>
                                        </p:tgtEl>
                                        <p:attrNameLst>
                                          <p:attrName>ppt_x</p:attrName>
                                        </p:attrNameLst>
                                      </p:cBhvr>
                                      <p:tavLst>
                                        <p:tav tm="0">
                                          <p:val>
                                            <p:strVal val="#ppt_x"/>
                                          </p:val>
                                        </p:tav>
                                        <p:tav tm="100000">
                                          <p:val>
                                            <p:strVal val="#ppt_x"/>
                                          </p:val>
                                        </p:tav>
                                      </p:tavLst>
                                    </p:anim>
                                    <p:anim calcmode="lin" valueType="num">
                                      <p:cBhvr>
                                        <p:cTn id="29" dur="1000" fill="hold"/>
                                        <p:tgtEl>
                                          <p:spTgt spid="488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62" grpId="0"/>
      <p:bldP spid="488463"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D044448F-89DB-4A71-BDCF-757711EE359C}" type="slidenum">
              <a:rPr lang="pt-BR" altLang="pt-BR"/>
              <a:pPr/>
              <a:t>311</a:t>
            </a:fld>
            <a:endParaRPr lang="pt-BR" altLang="pt-BR"/>
          </a:p>
        </p:txBody>
      </p:sp>
      <p:sp>
        <p:nvSpPr>
          <p:cNvPr id="490499"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05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05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0516" name="Rectangle 2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274113" y="2328000"/>
            <a:ext cx="8610049" cy="1754326"/>
          </a:xfrm>
          <a:prstGeom prst="rect">
            <a:avLst/>
          </a:prstGeom>
          <a:noFill/>
        </p:spPr>
        <p:txBody>
          <a:bodyPr wrap="none" lIns="91440" tIns="45720" rIns="91440" bIns="45720">
            <a:spAutoFit/>
          </a:bodyPr>
          <a:lstStyle/>
          <a:p>
            <a:r>
              <a:rPr lang="pt-BR" altLang="pt-BR" sz="5400" b="1" u="sng" dirty="0"/>
              <a:t>Função Objetivo do </a:t>
            </a:r>
          </a:p>
          <a:p>
            <a:r>
              <a:rPr lang="pt-BR" altLang="pt-BR" sz="5400" b="1" u="sng" dirty="0"/>
              <a:t>MPC de Horizonte Infinito</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ço Reservado para Número de Slide 5"/>
          <p:cNvSpPr>
            <a:spLocks noGrp="1"/>
          </p:cNvSpPr>
          <p:nvPr>
            <p:ph type="sldNum" sz="quarter" idx="12"/>
          </p:nvPr>
        </p:nvSpPr>
        <p:spPr/>
        <p:txBody>
          <a:bodyPr/>
          <a:lstStyle/>
          <a:p>
            <a:fld id="{D044448F-89DB-4A71-BDCF-757711EE359C}" type="slidenum">
              <a:rPr lang="pt-BR" altLang="pt-BR"/>
              <a:pPr/>
              <a:t>312</a:t>
            </a:fld>
            <a:endParaRPr lang="pt-BR" altLang="pt-BR"/>
          </a:p>
        </p:txBody>
      </p:sp>
      <p:sp>
        <p:nvSpPr>
          <p:cNvPr id="490498" name="Rectangle 2"/>
          <p:cNvSpPr>
            <a:spLocks noGrp="1" noChangeArrowheads="1"/>
          </p:cNvSpPr>
          <p:nvPr>
            <p:ph type="title"/>
          </p:nvPr>
        </p:nvSpPr>
        <p:spPr>
          <a:xfrm>
            <a:off x="1239838" y="274638"/>
            <a:ext cx="7869237" cy="1143000"/>
          </a:xfrm>
          <a:noFill/>
          <a:ln/>
        </p:spPr>
        <p:txBody>
          <a:bodyPr/>
          <a:lstStyle/>
          <a:p>
            <a:r>
              <a:rPr lang="pt-BR" altLang="pt-BR" sz="4000" b="1" u="sng"/>
              <a:t>Função Objetivo do MPC de Horizonte Infinito</a:t>
            </a:r>
          </a:p>
        </p:txBody>
      </p:sp>
      <p:sp>
        <p:nvSpPr>
          <p:cNvPr id="490499" name="Rectangle 3"/>
          <p:cNvSpPr>
            <a:spLocks noChangeArrowheads="1"/>
          </p:cNvSpPr>
          <p:nvPr/>
        </p:nvSpPr>
        <p:spPr bwMode="auto">
          <a:xfrm>
            <a:off x="0" y="14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05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05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0509" name="Object 13"/>
          <p:cNvGraphicFramePr>
            <a:graphicFrameLocks noChangeAspect="1"/>
          </p:cNvGraphicFramePr>
          <p:nvPr/>
        </p:nvGraphicFramePr>
        <p:xfrm>
          <a:off x="233363" y="1773238"/>
          <a:ext cx="8675687" cy="912812"/>
        </p:xfrm>
        <a:graphic>
          <a:graphicData uri="http://schemas.openxmlformats.org/presentationml/2006/ole">
            <mc:AlternateContent xmlns:mc="http://schemas.openxmlformats.org/markup-compatibility/2006">
              <mc:Choice xmlns:v="urn:schemas-microsoft-com:vml" Requires="v">
                <p:oleObj spid="_x0000_s988874" name="Equation" r:id="rId4" imgW="4254480" imgH="444240" progId="Equation.DSMT4">
                  <p:embed/>
                </p:oleObj>
              </mc:Choice>
              <mc:Fallback>
                <p:oleObj name="Equation" r:id="rId4" imgW="425448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1773238"/>
                        <a:ext cx="8675687" cy="91281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0512" name="Rectangle 16"/>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0511" name="Object 15"/>
          <p:cNvGraphicFramePr>
            <a:graphicFrameLocks noChangeAspect="1"/>
          </p:cNvGraphicFramePr>
          <p:nvPr/>
        </p:nvGraphicFramePr>
        <p:xfrm>
          <a:off x="179388" y="3933825"/>
          <a:ext cx="8713787" cy="854075"/>
        </p:xfrm>
        <a:graphic>
          <a:graphicData uri="http://schemas.openxmlformats.org/presentationml/2006/ole">
            <mc:AlternateContent xmlns:mc="http://schemas.openxmlformats.org/markup-compatibility/2006">
              <mc:Choice xmlns:v="urn:schemas-microsoft-com:vml" Requires="v">
                <p:oleObj spid="_x0000_s988875" name="Equation" r:id="rId6" imgW="4572000" imgH="444240" progId="Equation.DSMT4">
                  <p:embed/>
                </p:oleObj>
              </mc:Choice>
              <mc:Fallback>
                <p:oleObj name="Equation" r:id="rId6" imgW="457200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933825"/>
                        <a:ext cx="8713787" cy="8540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0513" name="Rectangle 17"/>
          <p:cNvSpPr>
            <a:spLocks noChangeArrowheads="1"/>
          </p:cNvSpPr>
          <p:nvPr/>
        </p:nvSpPr>
        <p:spPr bwMode="auto">
          <a:xfrm>
            <a:off x="2771775" y="1628775"/>
            <a:ext cx="2952750" cy="1223963"/>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0514" name="AutoShape 18"/>
          <p:cNvSpPr>
            <a:spLocks noChangeArrowheads="1"/>
          </p:cNvSpPr>
          <p:nvPr/>
        </p:nvSpPr>
        <p:spPr bwMode="auto">
          <a:xfrm>
            <a:off x="4140200" y="2924175"/>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0516" name="Rectangle 2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0515" name="Object 19"/>
          <p:cNvGraphicFramePr>
            <a:graphicFrameLocks noChangeAspect="1"/>
          </p:cNvGraphicFramePr>
          <p:nvPr/>
        </p:nvGraphicFramePr>
        <p:xfrm>
          <a:off x="1547813" y="5846763"/>
          <a:ext cx="5905500" cy="750887"/>
        </p:xfrm>
        <a:graphic>
          <a:graphicData uri="http://schemas.openxmlformats.org/presentationml/2006/ole">
            <mc:AlternateContent xmlns:mc="http://schemas.openxmlformats.org/markup-compatibility/2006">
              <mc:Choice xmlns:v="urn:schemas-microsoft-com:vml" Requires="v">
                <p:oleObj spid="_x0000_s988876" name="Equation" r:id="rId8" imgW="3517560" imgH="444240" progId="Equation.DSMT4">
                  <p:embed/>
                </p:oleObj>
              </mc:Choice>
              <mc:Fallback>
                <p:oleObj name="Equation" r:id="rId8" imgW="351756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5846763"/>
                        <a:ext cx="5905500" cy="7508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0517" name="Rectangle 21"/>
          <p:cNvSpPr>
            <a:spLocks noChangeArrowheads="1"/>
          </p:cNvSpPr>
          <p:nvPr/>
        </p:nvSpPr>
        <p:spPr bwMode="auto">
          <a:xfrm>
            <a:off x="6011863" y="3789363"/>
            <a:ext cx="2952750" cy="1079500"/>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0518" name="AutoShape 22"/>
          <p:cNvSpPr>
            <a:spLocks noChangeArrowheads="1"/>
          </p:cNvSpPr>
          <p:nvPr/>
        </p:nvSpPr>
        <p:spPr bwMode="auto">
          <a:xfrm>
            <a:off x="7164388" y="4797425"/>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38799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0509"/>
                                        </p:tgtEl>
                                        <p:attrNameLst>
                                          <p:attrName>style.visibility</p:attrName>
                                        </p:attrNameLst>
                                      </p:cBhvr>
                                      <p:to>
                                        <p:strVal val="visible"/>
                                      </p:to>
                                    </p:set>
                                    <p:animEffect transition="in" filter="fade">
                                      <p:cBhvr>
                                        <p:cTn id="7" dur="1000"/>
                                        <p:tgtEl>
                                          <p:spTgt spid="490509"/>
                                        </p:tgtEl>
                                      </p:cBhvr>
                                    </p:animEffect>
                                    <p:anim calcmode="lin" valueType="num">
                                      <p:cBhvr>
                                        <p:cTn id="8" dur="1000" fill="hold"/>
                                        <p:tgtEl>
                                          <p:spTgt spid="490509"/>
                                        </p:tgtEl>
                                        <p:attrNameLst>
                                          <p:attrName>ppt_x</p:attrName>
                                        </p:attrNameLst>
                                      </p:cBhvr>
                                      <p:tavLst>
                                        <p:tav tm="0">
                                          <p:val>
                                            <p:strVal val="#ppt_x"/>
                                          </p:val>
                                        </p:tav>
                                        <p:tav tm="100000">
                                          <p:val>
                                            <p:strVal val="#ppt_x"/>
                                          </p:val>
                                        </p:tav>
                                      </p:tavLst>
                                    </p:anim>
                                    <p:anim calcmode="lin" valueType="num">
                                      <p:cBhvr>
                                        <p:cTn id="9" dur="1000" fill="hold"/>
                                        <p:tgtEl>
                                          <p:spTgt spid="4905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90513"/>
                                        </p:tgtEl>
                                        <p:attrNameLst>
                                          <p:attrName>style.visibility</p:attrName>
                                        </p:attrNameLst>
                                      </p:cBhvr>
                                      <p:to>
                                        <p:strVal val="visible"/>
                                      </p:to>
                                    </p:set>
                                    <p:animEffect transition="in" filter="wipe(down)">
                                      <p:cBhvr>
                                        <p:cTn id="14" dur="500"/>
                                        <p:tgtEl>
                                          <p:spTgt spid="4905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90514"/>
                                        </p:tgtEl>
                                        <p:attrNameLst>
                                          <p:attrName>style.visibility</p:attrName>
                                        </p:attrNameLst>
                                      </p:cBhvr>
                                      <p:to>
                                        <p:strVal val="visible"/>
                                      </p:to>
                                    </p:set>
                                    <p:animEffect transition="in" filter="wipe(down)">
                                      <p:cBhvr>
                                        <p:cTn id="17" dur="500"/>
                                        <p:tgtEl>
                                          <p:spTgt spid="490514"/>
                                        </p:tgtEl>
                                      </p:cBhvr>
                                    </p:animEffect>
                                  </p:childTnLst>
                                </p:cTn>
                              </p:par>
                              <p:par>
                                <p:cTn id="18" presetID="22" presetClass="entr" presetSubtype="4" fill="hold" nodeType="withEffect">
                                  <p:stCondLst>
                                    <p:cond delay="0"/>
                                  </p:stCondLst>
                                  <p:childTnLst>
                                    <p:set>
                                      <p:cBhvr>
                                        <p:cTn id="19" dur="1" fill="hold">
                                          <p:stCondLst>
                                            <p:cond delay="0"/>
                                          </p:stCondLst>
                                        </p:cTn>
                                        <p:tgtEl>
                                          <p:spTgt spid="490511"/>
                                        </p:tgtEl>
                                        <p:attrNameLst>
                                          <p:attrName>style.visibility</p:attrName>
                                        </p:attrNameLst>
                                      </p:cBhvr>
                                      <p:to>
                                        <p:strVal val="visible"/>
                                      </p:to>
                                    </p:set>
                                    <p:animEffect transition="in" filter="wipe(down)">
                                      <p:cBhvr>
                                        <p:cTn id="20" dur="500"/>
                                        <p:tgtEl>
                                          <p:spTgt spid="4905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90517"/>
                                        </p:tgtEl>
                                        <p:attrNameLst>
                                          <p:attrName>style.visibility</p:attrName>
                                        </p:attrNameLst>
                                      </p:cBhvr>
                                      <p:to>
                                        <p:strVal val="visible"/>
                                      </p:to>
                                    </p:set>
                                    <p:animEffect transition="in" filter="wipe(down)">
                                      <p:cBhvr>
                                        <p:cTn id="25" dur="500"/>
                                        <p:tgtEl>
                                          <p:spTgt spid="4905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0518"/>
                                        </p:tgtEl>
                                        <p:attrNameLst>
                                          <p:attrName>style.visibility</p:attrName>
                                        </p:attrNameLst>
                                      </p:cBhvr>
                                      <p:to>
                                        <p:strVal val="visible"/>
                                      </p:to>
                                    </p:set>
                                    <p:animEffect transition="in" filter="wipe(down)">
                                      <p:cBhvr>
                                        <p:cTn id="28" dur="500"/>
                                        <p:tgtEl>
                                          <p:spTgt spid="490518"/>
                                        </p:tgtEl>
                                      </p:cBhvr>
                                    </p:animEffect>
                                  </p:childTnLst>
                                </p:cTn>
                              </p:par>
                              <p:par>
                                <p:cTn id="29" presetID="22" presetClass="entr" presetSubtype="4" fill="hold" nodeType="withEffect">
                                  <p:stCondLst>
                                    <p:cond delay="0"/>
                                  </p:stCondLst>
                                  <p:childTnLst>
                                    <p:set>
                                      <p:cBhvr>
                                        <p:cTn id="30" dur="1" fill="hold">
                                          <p:stCondLst>
                                            <p:cond delay="0"/>
                                          </p:stCondLst>
                                        </p:cTn>
                                        <p:tgtEl>
                                          <p:spTgt spid="490515"/>
                                        </p:tgtEl>
                                        <p:attrNameLst>
                                          <p:attrName>style.visibility</p:attrName>
                                        </p:attrNameLst>
                                      </p:cBhvr>
                                      <p:to>
                                        <p:strVal val="visible"/>
                                      </p:to>
                                    </p:set>
                                    <p:animEffect transition="in" filter="wipe(down)">
                                      <p:cBhvr>
                                        <p:cTn id="31" dur="500"/>
                                        <p:tgtEl>
                                          <p:spTgt spid="49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3" grpId="0" animBg="1"/>
      <p:bldP spid="490514" grpId="0" animBg="1"/>
      <p:bldP spid="490517" grpId="0" animBg="1"/>
      <p:bldP spid="490518" grpId="0" animBg="1"/>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492B581E-DB5A-4257-A43F-B62EAC240508}" type="slidenum">
              <a:rPr lang="pt-BR" altLang="pt-BR"/>
              <a:pPr/>
              <a:t>313</a:t>
            </a:fld>
            <a:endParaRPr lang="pt-BR" altLang="pt-BR"/>
          </a:p>
        </p:txBody>
      </p:sp>
      <p:sp>
        <p:nvSpPr>
          <p:cNvPr id="492546" name="Rectangle 2"/>
          <p:cNvSpPr>
            <a:spLocks noGrp="1" noChangeArrowheads="1"/>
          </p:cNvSpPr>
          <p:nvPr>
            <p:ph type="title"/>
          </p:nvPr>
        </p:nvSpPr>
        <p:spPr>
          <a:xfrm>
            <a:off x="1239838" y="274638"/>
            <a:ext cx="7869237" cy="1143000"/>
          </a:xfrm>
          <a:noFill/>
          <a:ln/>
        </p:spPr>
        <p:txBody>
          <a:bodyPr/>
          <a:lstStyle/>
          <a:p>
            <a:r>
              <a:rPr lang="pt-BR" altLang="pt-BR" sz="4000" b="1" u="sng"/>
              <a:t>Função Objetivo do MPC de Horizonte Infinito</a:t>
            </a:r>
          </a:p>
        </p:txBody>
      </p:sp>
      <p:sp>
        <p:nvSpPr>
          <p:cNvPr id="4925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25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2556" name="Object 12"/>
          <p:cNvGraphicFramePr>
            <a:graphicFrameLocks noChangeAspect="1"/>
          </p:cNvGraphicFramePr>
          <p:nvPr>
            <p:extLst>
              <p:ext uri="{D42A27DB-BD31-4B8C-83A1-F6EECF244321}">
                <p14:modId xmlns:p14="http://schemas.microsoft.com/office/powerpoint/2010/main" val="2147727220"/>
              </p:ext>
            </p:extLst>
          </p:nvPr>
        </p:nvGraphicFramePr>
        <p:xfrm>
          <a:off x="395536" y="1844824"/>
          <a:ext cx="5905500" cy="750887"/>
        </p:xfrm>
        <a:graphic>
          <a:graphicData uri="http://schemas.openxmlformats.org/presentationml/2006/ole">
            <mc:AlternateContent xmlns:mc="http://schemas.openxmlformats.org/markup-compatibility/2006">
              <mc:Choice xmlns:v="urn:schemas-microsoft-com:vml" Requires="v">
                <p:oleObj spid="_x0000_s1094999" name="Equation" r:id="rId4" imgW="3517560" imgH="444240" progId="Equation.DSMT4">
                  <p:embed/>
                </p:oleObj>
              </mc:Choice>
              <mc:Fallback>
                <p:oleObj name="Equation" r:id="rId4" imgW="3517560" imgH="44424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44824"/>
                        <a:ext cx="5905500" cy="7508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560" name="Rectangle 16"/>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2559" name="Object 15"/>
          <p:cNvGraphicFramePr>
            <a:graphicFrameLocks noChangeAspect="1"/>
          </p:cNvGraphicFramePr>
          <p:nvPr>
            <p:extLst>
              <p:ext uri="{D42A27DB-BD31-4B8C-83A1-F6EECF244321}">
                <p14:modId xmlns:p14="http://schemas.microsoft.com/office/powerpoint/2010/main" val="2771637851"/>
              </p:ext>
            </p:extLst>
          </p:nvPr>
        </p:nvGraphicFramePr>
        <p:xfrm>
          <a:off x="395536" y="2781449"/>
          <a:ext cx="3455987" cy="552450"/>
        </p:xfrm>
        <a:graphic>
          <a:graphicData uri="http://schemas.openxmlformats.org/presentationml/2006/ole">
            <mc:AlternateContent xmlns:mc="http://schemas.openxmlformats.org/markup-compatibility/2006">
              <mc:Choice xmlns:v="urn:schemas-microsoft-com:vml" Requires="v">
                <p:oleObj spid="_x0000_s1095000" name="Equation" r:id="rId6" imgW="1612900" imgH="254000" progId="Equation.DSMT4">
                  <p:embed/>
                </p:oleObj>
              </mc:Choice>
              <mc:Fallback>
                <p:oleObj name="Equation" r:id="rId6" imgW="1612900" imgH="2540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781449"/>
                        <a:ext cx="3455987" cy="55245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562" name="Rectangle 18"/>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2561" name="Object 17"/>
          <p:cNvGraphicFramePr>
            <a:graphicFrameLocks noChangeAspect="1"/>
          </p:cNvGraphicFramePr>
          <p:nvPr>
            <p:extLst>
              <p:ext uri="{D42A27DB-BD31-4B8C-83A1-F6EECF244321}">
                <p14:modId xmlns:p14="http://schemas.microsoft.com/office/powerpoint/2010/main" val="2395486856"/>
              </p:ext>
            </p:extLst>
          </p:nvPr>
        </p:nvGraphicFramePr>
        <p:xfrm>
          <a:off x="179388" y="3789363"/>
          <a:ext cx="8785225" cy="1982787"/>
        </p:xfrm>
        <a:graphic>
          <a:graphicData uri="http://schemas.openxmlformats.org/presentationml/2006/ole">
            <mc:AlternateContent xmlns:mc="http://schemas.openxmlformats.org/markup-compatibility/2006">
              <mc:Choice xmlns:v="urn:schemas-microsoft-com:vml" Requires="v">
                <p:oleObj spid="_x0000_s1095001" name="Equation" r:id="rId8" imgW="4597200" imgH="1041120" progId="Equation.DSMT4">
                  <p:embed/>
                </p:oleObj>
              </mc:Choice>
              <mc:Fallback>
                <p:oleObj name="Equation" r:id="rId8" imgW="4597200" imgH="1041120" progId="Equation.DSMT4">
                  <p:embed/>
                  <p:pic>
                    <p:nvPicPr>
                      <p:cNvPr id="0" name="Object 17"/>
                      <p:cNvPicPr>
                        <a:picLocks noChangeAspect="1" noChangeArrowheads="1"/>
                      </p:cNvPicPr>
                      <p:nvPr/>
                    </p:nvPicPr>
                    <p:blipFill>
                      <a:blip r:embed="rId9"/>
                      <a:srcRect/>
                      <a:stretch>
                        <a:fillRect/>
                      </a:stretch>
                    </p:blipFill>
                    <p:spPr bwMode="auto">
                      <a:xfrm>
                        <a:off x="179388" y="3789363"/>
                        <a:ext cx="8785225" cy="19827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563" name="Rectangle 19"/>
          <p:cNvSpPr>
            <a:spLocks noChangeArrowheads="1"/>
          </p:cNvSpPr>
          <p:nvPr/>
        </p:nvSpPr>
        <p:spPr bwMode="auto">
          <a:xfrm>
            <a:off x="4859586" y="1844824"/>
            <a:ext cx="1512887" cy="865187"/>
          </a:xfrm>
          <a:prstGeom prst="rect">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2564" name="AutoShape 20"/>
          <p:cNvSpPr>
            <a:spLocks noChangeArrowheads="1"/>
          </p:cNvSpPr>
          <p:nvPr/>
        </p:nvSpPr>
        <p:spPr bwMode="auto">
          <a:xfrm>
            <a:off x="5004048" y="2740720"/>
            <a:ext cx="485775" cy="976312"/>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de cantos arredondados 1"/>
          <p:cNvSpPr/>
          <p:nvPr/>
        </p:nvSpPr>
        <p:spPr bwMode="auto">
          <a:xfrm>
            <a:off x="107504" y="5157192"/>
            <a:ext cx="3384376"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p:cNvSpPr/>
          <p:nvPr/>
        </p:nvSpPr>
        <p:spPr>
          <a:xfrm>
            <a:off x="3635896" y="5013176"/>
            <a:ext cx="5089855" cy="923330"/>
          </a:xfrm>
          <a:prstGeom prst="rect">
            <a:avLst/>
          </a:prstGeom>
          <a:noFill/>
        </p:spPr>
        <p:txBody>
          <a:bodyPr wrap="none" lIns="91440" tIns="45720" rIns="91440" bIns="45720">
            <a:spAutoFit/>
          </a:bodyPr>
          <a:lstStyle/>
          <a:p>
            <a:pPr algn="ctr"/>
            <a:r>
              <a:rPr lang="pt-B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Válido para j</a:t>
            </a:r>
            <a:r>
              <a:rPr lang="pt-BR" sz="54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endParaRPr lang="pt-BR" sz="54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tângulo 3"/>
          <p:cNvSpPr/>
          <p:nvPr/>
        </p:nvSpPr>
        <p:spPr>
          <a:xfrm>
            <a:off x="5554326" y="2781299"/>
            <a:ext cx="3554178" cy="830997"/>
          </a:xfrm>
          <a:prstGeom prst="rect">
            <a:avLst/>
          </a:prstGeom>
          <a:noFill/>
        </p:spPr>
        <p:txBody>
          <a:bodyPr wrap="none" lIns="91440" tIns="45720" rIns="91440" bIns="45720">
            <a:spAutoFit/>
          </a:bodyPr>
          <a:lstStyle/>
          <a:p>
            <a:pPr algn="ct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Escrevendo a predição</a:t>
            </a:r>
          </a:p>
          <a:p>
            <a:pPr algn="ctr"/>
            <a:r>
              <a:rPr lang="pt-B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 função de x(</a:t>
            </a:r>
            <a:r>
              <a:rPr lang="pt-BR"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k+m</a:t>
            </a:r>
            <a:r>
              <a:rPr lang="pt-B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2563"/>
                                        </p:tgtEl>
                                        <p:attrNameLst>
                                          <p:attrName>style.visibility</p:attrName>
                                        </p:attrNameLst>
                                      </p:cBhvr>
                                      <p:to>
                                        <p:strVal val="visible"/>
                                      </p:to>
                                    </p:set>
                                    <p:animEffect transition="in" filter="wipe(down)">
                                      <p:cBhvr>
                                        <p:cTn id="7" dur="500"/>
                                        <p:tgtEl>
                                          <p:spTgt spid="4925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2564"/>
                                        </p:tgtEl>
                                        <p:attrNameLst>
                                          <p:attrName>style.visibility</p:attrName>
                                        </p:attrNameLst>
                                      </p:cBhvr>
                                      <p:to>
                                        <p:strVal val="visible"/>
                                      </p:to>
                                    </p:set>
                                    <p:animEffect transition="in" filter="wipe(down)">
                                      <p:cBhvr>
                                        <p:cTn id="10" dur="500"/>
                                        <p:tgtEl>
                                          <p:spTgt spid="492564"/>
                                        </p:tgtEl>
                                      </p:cBhvr>
                                    </p:animEffect>
                                  </p:childTnLst>
                                </p:cTn>
                              </p:par>
                              <p:par>
                                <p:cTn id="11" presetID="22" presetClass="entr" presetSubtype="4" fill="hold" nodeType="withEffect">
                                  <p:stCondLst>
                                    <p:cond delay="0"/>
                                  </p:stCondLst>
                                  <p:childTnLst>
                                    <p:set>
                                      <p:cBhvr>
                                        <p:cTn id="12" dur="1" fill="hold">
                                          <p:stCondLst>
                                            <p:cond delay="0"/>
                                          </p:stCondLst>
                                        </p:cTn>
                                        <p:tgtEl>
                                          <p:spTgt spid="492561"/>
                                        </p:tgtEl>
                                        <p:attrNameLst>
                                          <p:attrName>style.visibility</p:attrName>
                                        </p:attrNameLst>
                                      </p:cBhvr>
                                      <p:to>
                                        <p:strVal val="visible"/>
                                      </p:to>
                                    </p:set>
                                    <p:animEffect transition="in" filter="wipe(down)">
                                      <p:cBhvr>
                                        <p:cTn id="13" dur="500"/>
                                        <p:tgtEl>
                                          <p:spTgt spid="49256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63" grpId="0" animBg="1"/>
      <p:bldP spid="492564" grpId="0" animBg="1"/>
      <p:bldP spid="2" grpId="0" animBg="1"/>
      <p:bldP spid="3" grpId="0"/>
      <p:bldP spid="4"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16F5C311-38BC-4822-B9ED-EBC45E98CA97}" type="slidenum">
              <a:rPr lang="pt-BR" altLang="pt-BR"/>
              <a:pPr/>
              <a:t>314</a:t>
            </a:fld>
            <a:endParaRPr lang="pt-BR" altLang="pt-BR"/>
          </a:p>
        </p:txBody>
      </p:sp>
      <p:sp>
        <p:nvSpPr>
          <p:cNvPr id="494594" name="Rectangle 2"/>
          <p:cNvSpPr>
            <a:spLocks noGrp="1" noChangeArrowheads="1"/>
          </p:cNvSpPr>
          <p:nvPr>
            <p:ph type="title"/>
          </p:nvPr>
        </p:nvSpPr>
        <p:spPr>
          <a:xfrm>
            <a:off x="1239838" y="274638"/>
            <a:ext cx="7869237" cy="1143000"/>
          </a:xfrm>
          <a:noFill/>
          <a:ln/>
        </p:spPr>
        <p:txBody>
          <a:bodyPr/>
          <a:lstStyle/>
          <a:p>
            <a:r>
              <a:rPr lang="pt-BR" altLang="pt-BR" sz="4000" b="1" u="sng"/>
              <a:t>Função Objetivo do MPC de Horizonte Infinito</a:t>
            </a:r>
          </a:p>
        </p:txBody>
      </p:sp>
      <p:sp>
        <p:nvSpPr>
          <p:cNvPr id="49459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45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4597" name="Object 5"/>
          <p:cNvGraphicFramePr>
            <a:graphicFrameLocks noChangeAspect="1"/>
          </p:cNvGraphicFramePr>
          <p:nvPr/>
        </p:nvGraphicFramePr>
        <p:xfrm>
          <a:off x="1331913" y="1628775"/>
          <a:ext cx="5905500" cy="750888"/>
        </p:xfrm>
        <a:graphic>
          <a:graphicData uri="http://schemas.openxmlformats.org/presentationml/2006/ole">
            <mc:AlternateContent xmlns:mc="http://schemas.openxmlformats.org/markup-compatibility/2006">
              <mc:Choice xmlns:v="urn:schemas-microsoft-com:vml" Requires="v">
                <p:oleObj spid="_x0000_s1049156" name="Equation" r:id="rId4" imgW="3517560" imgH="444240" progId="Equation.DSMT4">
                  <p:embed/>
                </p:oleObj>
              </mc:Choice>
              <mc:Fallback>
                <p:oleObj name="Equation" r:id="rId4" imgW="3517560" imgH="4442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628775"/>
                        <a:ext cx="5905500" cy="7508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4598" name="Rectangle 6"/>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4610" name="Object 18"/>
          <p:cNvGraphicFramePr>
            <a:graphicFrameLocks noChangeAspect="1"/>
          </p:cNvGraphicFramePr>
          <p:nvPr/>
        </p:nvGraphicFramePr>
        <p:xfrm>
          <a:off x="1331913" y="3500438"/>
          <a:ext cx="5991225" cy="750887"/>
        </p:xfrm>
        <a:graphic>
          <a:graphicData uri="http://schemas.openxmlformats.org/presentationml/2006/ole">
            <mc:AlternateContent xmlns:mc="http://schemas.openxmlformats.org/markup-compatibility/2006">
              <mc:Choice xmlns:v="urn:schemas-microsoft-com:vml" Requires="v">
                <p:oleObj spid="_x0000_s1049157" name="Equation" r:id="rId6" imgW="3568680" imgH="444240" progId="Equation.DSMT4">
                  <p:embed/>
                </p:oleObj>
              </mc:Choice>
              <mc:Fallback>
                <p:oleObj name="Equation" r:id="rId6" imgW="3568680" imgH="44424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500438"/>
                        <a:ext cx="5991225" cy="7508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4614" name="Object 22"/>
          <p:cNvGraphicFramePr>
            <a:graphicFrameLocks noChangeAspect="1"/>
          </p:cNvGraphicFramePr>
          <p:nvPr/>
        </p:nvGraphicFramePr>
        <p:xfrm>
          <a:off x="1403350" y="5373688"/>
          <a:ext cx="6140450" cy="750887"/>
        </p:xfrm>
        <a:graphic>
          <a:graphicData uri="http://schemas.openxmlformats.org/presentationml/2006/ole">
            <mc:AlternateContent xmlns:mc="http://schemas.openxmlformats.org/markup-compatibility/2006">
              <mc:Choice xmlns:v="urn:schemas-microsoft-com:vml" Requires="v">
                <p:oleObj spid="_x0000_s1049158" name="Equation" r:id="rId8" imgW="3657600" imgH="444240" progId="Equation.DSMT4">
                  <p:embed/>
                </p:oleObj>
              </mc:Choice>
              <mc:Fallback>
                <p:oleObj name="Equation" r:id="rId8" imgW="3657600" imgH="444240" progId="Equation.DSMT4">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350" y="5373688"/>
                        <a:ext cx="6140450" cy="7508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4615" name="AutoShape 23"/>
          <p:cNvSpPr>
            <a:spLocks noChangeArrowheads="1"/>
          </p:cNvSpPr>
          <p:nvPr/>
        </p:nvSpPr>
        <p:spPr bwMode="auto">
          <a:xfrm>
            <a:off x="4067175" y="2420938"/>
            <a:ext cx="485775" cy="976312"/>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4616" name="AutoShape 24"/>
          <p:cNvSpPr>
            <a:spLocks noChangeArrowheads="1"/>
          </p:cNvSpPr>
          <p:nvPr/>
        </p:nvSpPr>
        <p:spPr bwMode="auto">
          <a:xfrm>
            <a:off x="4211638" y="4292600"/>
            <a:ext cx="485775" cy="976313"/>
          </a:xfrm>
          <a:prstGeom prst="downArrow">
            <a:avLst>
              <a:gd name="adj1" fmla="val 50000"/>
              <a:gd name="adj2" fmla="val 50245"/>
            </a:avLst>
          </a:prstGeom>
          <a:noFill/>
          <a:ln w="762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 name="Retângulo de cantos arredondados 1"/>
          <p:cNvSpPr/>
          <p:nvPr/>
        </p:nvSpPr>
        <p:spPr bwMode="auto">
          <a:xfrm>
            <a:off x="5796136" y="1628800"/>
            <a:ext cx="1512168" cy="79213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743925437"/>
              </p:ext>
            </p:extLst>
          </p:nvPr>
        </p:nvGraphicFramePr>
        <p:xfrm>
          <a:off x="5364088" y="2621062"/>
          <a:ext cx="3593542" cy="576064"/>
        </p:xfrm>
        <a:graphic>
          <a:graphicData uri="http://schemas.openxmlformats.org/presentationml/2006/ole">
            <mc:AlternateContent xmlns:mc="http://schemas.openxmlformats.org/markup-compatibility/2006">
              <mc:Choice xmlns:v="urn:schemas-microsoft-com:vml" Requires="v">
                <p:oleObj spid="_x0000_s1049159" name="Equation" r:id="rId10" imgW="1663560" imgH="266400" progId="Equation.DSMT4">
                  <p:embed/>
                </p:oleObj>
              </mc:Choice>
              <mc:Fallback>
                <p:oleObj name="Equation" r:id="rId10" imgW="1663560" imgH="266400" progId="Equation.DSMT4">
                  <p:embed/>
                  <p:pic>
                    <p:nvPicPr>
                      <p:cNvPr id="0" name=""/>
                      <p:cNvPicPr/>
                      <p:nvPr/>
                    </p:nvPicPr>
                    <p:blipFill>
                      <a:blip r:embed="rId11"/>
                      <a:stretch>
                        <a:fillRect/>
                      </a:stretch>
                    </p:blipFill>
                    <p:spPr>
                      <a:xfrm>
                        <a:off x="5364088" y="2621062"/>
                        <a:ext cx="3593542" cy="576064"/>
                      </a:xfrm>
                      <a:prstGeom prst="rect">
                        <a:avLst/>
                      </a:prstGeom>
                      <a:solidFill>
                        <a:schemeClr val="accent6">
                          <a:lumMod val="20000"/>
                          <a:lumOff val="80000"/>
                        </a:schemeClr>
                      </a:solidFill>
                    </p:spPr>
                  </p:pic>
                </p:oleObj>
              </mc:Fallback>
            </mc:AlternateContent>
          </a:graphicData>
        </a:graphic>
      </p:graphicFrame>
      <p:cxnSp>
        <p:nvCxnSpPr>
          <p:cNvPr id="5" name="Conector de seta reta 4"/>
          <p:cNvCxnSpPr/>
          <p:nvPr/>
        </p:nvCxnSpPr>
        <p:spPr bwMode="auto">
          <a:xfrm>
            <a:off x="6228184" y="2420938"/>
            <a:ext cx="0" cy="115207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tângulo de cantos arredondados 16"/>
          <p:cNvSpPr/>
          <p:nvPr/>
        </p:nvSpPr>
        <p:spPr bwMode="auto">
          <a:xfrm>
            <a:off x="4697413" y="3500462"/>
            <a:ext cx="1098723" cy="79213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6372200" y="3500462"/>
            <a:ext cx="936104" cy="79213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4615"/>
                                        </p:tgtEl>
                                        <p:attrNameLst>
                                          <p:attrName>style.visibility</p:attrName>
                                        </p:attrNameLst>
                                      </p:cBhvr>
                                      <p:to>
                                        <p:strVal val="visible"/>
                                      </p:to>
                                    </p:set>
                                    <p:animEffect transition="in" filter="wipe(down)">
                                      <p:cBhvr>
                                        <p:cTn id="20" dur="500"/>
                                        <p:tgtEl>
                                          <p:spTgt spid="49461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94610"/>
                                        </p:tgtEl>
                                        <p:attrNameLst>
                                          <p:attrName>style.visibility</p:attrName>
                                        </p:attrNameLst>
                                      </p:cBhvr>
                                      <p:to>
                                        <p:strVal val="visible"/>
                                      </p:to>
                                    </p:set>
                                    <p:animEffect transition="in" filter="wipe(down)">
                                      <p:cBhvr>
                                        <p:cTn id="24" dur="500"/>
                                        <p:tgtEl>
                                          <p:spTgt spid="4946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494616"/>
                                        </p:tgtEl>
                                        <p:attrNameLst>
                                          <p:attrName>style.visibility</p:attrName>
                                        </p:attrNameLst>
                                      </p:cBhvr>
                                      <p:to>
                                        <p:strVal val="visible"/>
                                      </p:to>
                                    </p:set>
                                    <p:animEffect transition="in" filter="wipe(down)">
                                      <p:cBhvr>
                                        <p:cTn id="36" dur="500"/>
                                        <p:tgtEl>
                                          <p:spTgt spid="494616"/>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494614"/>
                                        </p:tgtEl>
                                        <p:attrNameLst>
                                          <p:attrName>style.visibility</p:attrName>
                                        </p:attrNameLst>
                                      </p:cBhvr>
                                      <p:to>
                                        <p:strVal val="visible"/>
                                      </p:to>
                                    </p:set>
                                    <p:animEffect transition="in" filter="wipe(down)">
                                      <p:cBhvr>
                                        <p:cTn id="40" dur="500"/>
                                        <p:tgtEl>
                                          <p:spTgt spid="49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5" grpId="0" animBg="1"/>
      <p:bldP spid="494616" grpId="0" animBg="1"/>
      <p:bldP spid="2" grpId="0" animBg="1"/>
      <p:bldP spid="17" grpId="0" animBg="1"/>
      <p:bldP spid="18" grpId="0"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7F15CD9E-2702-40AA-A497-5165B62237B6}" type="slidenum">
              <a:rPr lang="pt-BR" altLang="pt-BR"/>
              <a:pPr/>
              <a:t>315</a:t>
            </a:fld>
            <a:endParaRPr lang="pt-BR" altLang="pt-BR" dirty="0"/>
          </a:p>
        </p:txBody>
      </p:sp>
      <p:sp>
        <p:nvSpPr>
          <p:cNvPr id="498690" name="Rectangle 2"/>
          <p:cNvSpPr>
            <a:spLocks noGrp="1" noChangeArrowheads="1"/>
          </p:cNvSpPr>
          <p:nvPr>
            <p:ph type="title"/>
          </p:nvPr>
        </p:nvSpPr>
        <p:spPr>
          <a:xfrm>
            <a:off x="1239838" y="274638"/>
            <a:ext cx="7869237" cy="1143000"/>
          </a:xfrm>
          <a:noFill/>
          <a:ln/>
        </p:spPr>
        <p:txBody>
          <a:bodyPr/>
          <a:lstStyle/>
          <a:p>
            <a:r>
              <a:rPr lang="pt-BR" altLang="pt-BR" sz="4000" b="1" u="sng"/>
              <a:t>Função Objetivo do MPC de Horizonte Infinito</a:t>
            </a:r>
          </a:p>
        </p:txBody>
      </p:sp>
      <p:sp>
        <p:nvSpPr>
          <p:cNvPr id="4986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86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98697" name="Object 9"/>
          <p:cNvGraphicFramePr>
            <a:graphicFrameLocks noChangeAspect="1"/>
          </p:cNvGraphicFramePr>
          <p:nvPr/>
        </p:nvGraphicFramePr>
        <p:xfrm>
          <a:off x="1116013" y="1916113"/>
          <a:ext cx="6624637" cy="809625"/>
        </p:xfrm>
        <a:graphic>
          <a:graphicData uri="http://schemas.openxmlformats.org/presentationml/2006/ole">
            <mc:AlternateContent xmlns:mc="http://schemas.openxmlformats.org/markup-compatibility/2006">
              <mc:Choice xmlns:v="urn:schemas-microsoft-com:vml" Requires="v">
                <p:oleObj spid="_x0000_s1097046" name="Equation" r:id="rId4" imgW="3657600" imgH="444240" progId="Equation.DSMT4">
                  <p:embed/>
                </p:oleObj>
              </mc:Choice>
              <mc:Fallback>
                <p:oleObj name="Equation" r:id="rId4" imgW="3657600" imgH="44424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916113"/>
                        <a:ext cx="6624637" cy="8096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8700" name="Object 12"/>
          <p:cNvGraphicFramePr>
            <a:graphicFrameLocks noChangeAspect="1"/>
          </p:cNvGraphicFramePr>
          <p:nvPr/>
        </p:nvGraphicFramePr>
        <p:xfrm>
          <a:off x="1187450" y="3068638"/>
          <a:ext cx="6553200" cy="825500"/>
        </p:xfrm>
        <a:graphic>
          <a:graphicData uri="http://schemas.openxmlformats.org/presentationml/2006/ole">
            <mc:AlternateContent xmlns:mc="http://schemas.openxmlformats.org/markup-compatibility/2006">
              <mc:Choice xmlns:v="urn:schemas-microsoft-com:vml" Requires="v">
                <p:oleObj spid="_x0000_s1097047" name="Equation" r:id="rId6" imgW="3822700" imgH="482600" progId="Equation.DSMT4">
                  <p:embed/>
                </p:oleObj>
              </mc:Choice>
              <mc:Fallback>
                <p:oleObj name="Equation" r:id="rId6" imgW="3822700" imgH="4826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3068638"/>
                        <a:ext cx="6553200" cy="825500"/>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8702" name="Rectangle 14"/>
          <p:cNvSpPr>
            <a:spLocks noChangeArrowheads="1"/>
          </p:cNvSpPr>
          <p:nvPr/>
        </p:nvSpPr>
        <p:spPr bwMode="auto">
          <a:xfrm>
            <a:off x="4932363" y="2924175"/>
            <a:ext cx="1871662" cy="1152525"/>
          </a:xfrm>
          <a:prstGeom prst="rect">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498703" name="Object 15"/>
          <p:cNvGraphicFramePr>
            <a:graphicFrameLocks noChangeAspect="1"/>
          </p:cNvGraphicFramePr>
          <p:nvPr>
            <p:extLst>
              <p:ext uri="{D42A27DB-BD31-4B8C-83A1-F6EECF244321}">
                <p14:modId xmlns:p14="http://schemas.microsoft.com/office/powerpoint/2010/main" val="3804363179"/>
              </p:ext>
            </p:extLst>
          </p:nvPr>
        </p:nvGraphicFramePr>
        <p:xfrm>
          <a:off x="4878020" y="4836629"/>
          <a:ext cx="2160587" cy="804862"/>
        </p:xfrm>
        <a:graphic>
          <a:graphicData uri="http://schemas.openxmlformats.org/presentationml/2006/ole">
            <mc:AlternateContent xmlns:mc="http://schemas.openxmlformats.org/markup-compatibility/2006">
              <mc:Choice xmlns:v="urn:schemas-microsoft-com:vml" Requires="v">
                <p:oleObj spid="_x0000_s1097048" name="Equation" r:id="rId8" imgW="1307532" imgH="482391" progId="Equation.DSMT4">
                  <p:embed/>
                </p:oleObj>
              </mc:Choice>
              <mc:Fallback>
                <p:oleObj name="Equation" r:id="rId8" imgW="1307532" imgH="482391"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8020" y="4836629"/>
                        <a:ext cx="2160587" cy="8048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8705" name="AutoShape 17"/>
          <p:cNvSpPr>
            <a:spLocks noChangeArrowheads="1"/>
          </p:cNvSpPr>
          <p:nvPr/>
        </p:nvSpPr>
        <p:spPr bwMode="auto">
          <a:xfrm>
            <a:off x="5625306" y="3898900"/>
            <a:ext cx="485775" cy="976313"/>
          </a:xfrm>
          <a:prstGeom prst="downArrow">
            <a:avLst>
              <a:gd name="adj1" fmla="val 50000"/>
              <a:gd name="adj2" fmla="val 50245"/>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8706" name="AutoShape 18"/>
          <p:cNvSpPr>
            <a:spLocks noChangeArrowheads="1"/>
          </p:cNvSpPr>
          <p:nvPr/>
        </p:nvSpPr>
        <p:spPr bwMode="auto">
          <a:xfrm>
            <a:off x="3851920" y="4737583"/>
            <a:ext cx="976312" cy="485775"/>
          </a:xfrm>
          <a:prstGeom prst="leftArrow">
            <a:avLst>
              <a:gd name="adj1" fmla="val 50000"/>
              <a:gd name="adj2" fmla="val 50245"/>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98707" name="WordArt 19"/>
          <p:cNvSpPr>
            <a:spLocks noChangeArrowheads="1" noChangeShapeType="1" noTextEdit="1"/>
          </p:cNvSpPr>
          <p:nvPr/>
        </p:nvSpPr>
        <p:spPr bwMode="auto">
          <a:xfrm>
            <a:off x="827584" y="4565892"/>
            <a:ext cx="282892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err="1">
                <a:ln w="9525">
                  <a:solidFill>
                    <a:srgbClr val="000000"/>
                  </a:solidFill>
                  <a:round/>
                  <a:headEnd/>
                  <a:tailEnd/>
                </a:ln>
                <a:solidFill>
                  <a:srgbClr val="000000"/>
                </a:solidFill>
                <a:latin typeface="Arial Black"/>
              </a:rPr>
              <a:t>Matlab</a:t>
            </a:r>
            <a:r>
              <a:rPr lang="pt-BR" kern="10" dirty="0">
                <a:ln w="9525">
                  <a:solidFill>
                    <a:srgbClr val="000000"/>
                  </a:solidFill>
                  <a:round/>
                  <a:headEnd/>
                  <a:tailEnd/>
                </a:ln>
                <a:solidFill>
                  <a:srgbClr val="000000"/>
                </a:solidFill>
                <a:latin typeface="Arial Black"/>
              </a:rPr>
              <a:t> comando </a:t>
            </a:r>
            <a:r>
              <a:rPr lang="pt-BR" kern="10" dirty="0" err="1">
                <a:ln w="9525">
                  <a:solidFill>
                    <a:srgbClr val="000000"/>
                  </a:solidFill>
                  <a:round/>
                  <a:headEnd/>
                  <a:tailEnd/>
                </a:ln>
                <a:solidFill>
                  <a:srgbClr val="000000"/>
                </a:solidFill>
                <a:latin typeface="Arial Black"/>
              </a:rPr>
              <a:t>dlyap</a:t>
            </a:r>
            <a:endParaRPr lang="pt-BR" kern="10" dirty="0">
              <a:ln w="9525">
                <a:solidFill>
                  <a:srgbClr val="000000"/>
                </a:solidFill>
                <a:round/>
                <a:headEnd/>
                <a:tailEnd/>
              </a:ln>
              <a:solidFill>
                <a:srgbClr val="000000"/>
              </a:solidFill>
              <a:latin typeface="Arial Black"/>
            </a:endParaRPr>
          </a:p>
        </p:txBody>
      </p:sp>
      <p:sp>
        <p:nvSpPr>
          <p:cNvPr id="2" name="Retângulo de cantos arredondados 1"/>
          <p:cNvSpPr/>
          <p:nvPr/>
        </p:nvSpPr>
        <p:spPr bwMode="auto">
          <a:xfrm>
            <a:off x="4267994" y="1916832"/>
            <a:ext cx="124011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flipH="1">
            <a:off x="3779838" y="1916832"/>
            <a:ext cx="488156"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tângulo de cantos arredondados 16"/>
          <p:cNvSpPr/>
          <p:nvPr/>
        </p:nvSpPr>
        <p:spPr bwMode="auto">
          <a:xfrm>
            <a:off x="6660232" y="1916832"/>
            <a:ext cx="122413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a:off x="7884368" y="1916832"/>
            <a:ext cx="576064"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19" name="Object 12">
                <a:extLst>
                  <a:ext uri="{FF2B5EF4-FFF2-40B4-BE49-F238E27FC236}">
                    <a16:creationId xmlns:a16="http://schemas.microsoft.com/office/drawing/2014/main" id="{3011E6F4-14AD-4FCD-9041-3F153111D3D7}"/>
                  </a:ext>
                </a:extLst>
              </p:cNvPr>
              <p:cNvSpPr txBox="1"/>
              <p:nvPr/>
            </p:nvSpPr>
            <p:spPr bwMode="auto">
              <a:xfrm>
                <a:off x="1597025" y="5827092"/>
                <a:ext cx="5207000" cy="825500"/>
              </a:xfrm>
              <a:prstGeom prst="rect">
                <a:avLst/>
              </a:prstGeom>
              <a:solidFill>
                <a:srgbClr val="FFFF99"/>
              </a:solidFill>
              <a:ln w="9525" algn="ctr">
                <a:solidFill>
                  <a:srgbClr val="0000FF"/>
                </a:solid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nary>
                        <m:naryPr>
                          <m:chr m:val="∑"/>
                          <m:ctrlPr>
                            <a:rPr lang="pt-BR" i="1" smtClean="0">
                              <a:solidFill>
                                <a:srgbClr val="000000"/>
                              </a:solidFill>
                              <a:latin typeface="Cambria Math" panose="02040503050406030204" pitchFamily="18" charset="0"/>
                            </a:rPr>
                          </m:ctrlPr>
                        </m:naryPr>
                        <m:sub>
                          <m:r>
                            <a:rPr lang="pt-BR" i="1">
                              <a:solidFill>
                                <a:srgbClr val="000000"/>
                              </a:solidFill>
                              <a:latin typeface="Cambria Math" panose="02040503050406030204" pitchFamily="18" charset="0"/>
                            </a:rPr>
                            <m:t>𝑗</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𝑚</m:t>
                          </m:r>
                        </m:sub>
                        <m:sup>
                          <m:r>
                            <a:rPr lang="pt-BR" i="1">
                              <a:solidFill>
                                <a:srgbClr val="000000"/>
                              </a:solidFill>
                              <a:latin typeface="Cambria Math" panose="02040503050406030204" pitchFamily="18" charset="0"/>
                            </a:rPr>
                            <m:t>∞</m:t>
                          </m:r>
                        </m:sup>
                        <m:e>
                          <m:sSup>
                            <m:sSupPr>
                              <m:ctrlPr>
                                <a:rPr lang="pt-BR" i="1">
                                  <a:solidFill>
                                    <a:srgbClr val="000000"/>
                                  </a:solidFill>
                                  <a:latin typeface="Cambria Math" panose="02040503050406030204" pitchFamily="18" charset="0"/>
                                </a:rPr>
                              </m:ctrlPr>
                            </m:sSupPr>
                            <m:e>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𝑥</m:t>
                                  </m:r>
                                </m:e>
                              </m:bar>
                            </m:e>
                            <m:sup>
                              <m:r>
                                <a:rPr lang="pt-BR" i="1">
                                  <a:solidFill>
                                    <a:srgbClr val="000000"/>
                                  </a:solidFill>
                                  <a:latin typeface="Cambria Math" panose="02040503050406030204" pitchFamily="18" charset="0"/>
                                </a:rPr>
                                <m:t>𝑇</m:t>
                              </m:r>
                            </m:sup>
                          </m:sSup>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𝑘</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𝑗</m:t>
                              </m:r>
                            </m:e>
                          </m:d>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𝑄</m:t>
                              </m:r>
                            </m:e>
                          </m:bar>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𝑥</m:t>
                              </m:r>
                            </m:e>
                          </m:bar>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𝑘</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𝑗</m:t>
                              </m:r>
                            </m:e>
                          </m:d>
                        </m:e>
                      </m:nary>
                      <m:r>
                        <a:rPr lang="pt-BR" i="1">
                          <a:solidFill>
                            <a:srgbClr val="000000"/>
                          </a:solidFill>
                          <a:latin typeface="Cambria Math" panose="02040503050406030204" pitchFamily="18" charset="0"/>
                        </a:rPr>
                        <m:t>=</m:t>
                      </m:r>
                      <m:sSup>
                        <m:sSupPr>
                          <m:ctrlPr>
                            <a:rPr lang="pt-BR" i="1">
                              <a:solidFill>
                                <a:srgbClr val="000000"/>
                              </a:solidFill>
                              <a:latin typeface="Cambria Math" panose="02040503050406030204" pitchFamily="18" charset="0"/>
                            </a:rPr>
                          </m:ctrlPr>
                        </m:sSupPr>
                        <m:e>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𝑥</m:t>
                              </m:r>
                            </m:e>
                          </m:bar>
                        </m:e>
                        <m:sup>
                          <m:r>
                            <a:rPr lang="pt-BR" i="1">
                              <a:solidFill>
                                <a:srgbClr val="000000"/>
                              </a:solidFill>
                              <a:latin typeface="Cambria Math" panose="02040503050406030204" pitchFamily="18" charset="0"/>
                            </a:rPr>
                            <m:t>𝑇</m:t>
                          </m:r>
                        </m:sup>
                      </m:sSup>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𝑘</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𝑚</m:t>
                          </m:r>
                        </m:e>
                      </m:d>
                      <m:d>
                        <m:dPr>
                          <m:ctrlPr>
                            <a:rPr lang="pt-BR" i="1">
                              <a:solidFill>
                                <a:srgbClr val="000000"/>
                              </a:solidFill>
                              <a:latin typeface="Cambria Math" panose="02040503050406030204" pitchFamily="18" charset="0"/>
                            </a:rPr>
                          </m:ctrlPr>
                        </m:dPr>
                        <m:e>
                          <m:bar>
                            <m:barPr>
                              <m:pos m:val="top"/>
                              <m:ctrlPr>
                                <a:rPr lang="pt-BR" i="1">
                                  <a:solidFill>
                                    <a:srgbClr val="000000"/>
                                  </a:solidFill>
                                  <a:latin typeface="Cambria Math" panose="02040503050406030204" pitchFamily="18" charset="0"/>
                                </a:rPr>
                              </m:ctrlPr>
                            </m:barPr>
                            <m:e>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𝑃</m:t>
                                  </m:r>
                                </m:e>
                              </m:bar>
                            </m:e>
                          </m:bar>
                        </m:e>
                      </m:d>
                      <m:bar>
                        <m:barPr>
                          <m:ctrlPr>
                            <a:rPr lang="pt-BR" i="1">
                              <a:solidFill>
                                <a:srgbClr val="000000"/>
                              </a:solidFill>
                              <a:latin typeface="Cambria Math" panose="02040503050406030204" pitchFamily="18" charset="0"/>
                            </a:rPr>
                          </m:ctrlPr>
                        </m:barPr>
                        <m:e>
                          <m:r>
                            <a:rPr lang="pt-BR" i="1">
                              <a:solidFill>
                                <a:srgbClr val="000000"/>
                              </a:solidFill>
                              <a:latin typeface="Cambria Math" panose="02040503050406030204" pitchFamily="18" charset="0"/>
                            </a:rPr>
                            <m:t>𝑥</m:t>
                          </m:r>
                        </m:e>
                      </m:bar>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𝑘</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𝑚</m:t>
                          </m:r>
                        </m:e>
                      </m:d>
                    </m:oMath>
                  </m:oMathPara>
                </a14:m>
                <a:endParaRPr lang="pt-BR" dirty="0"/>
              </a:p>
            </p:txBody>
          </p:sp>
        </mc:Choice>
        <mc:Fallback>
          <p:sp>
            <p:nvSpPr>
              <p:cNvPr id="19" name="Object 12">
                <a:extLst>
                  <a:ext uri="{FF2B5EF4-FFF2-40B4-BE49-F238E27FC236}">
                    <a16:creationId xmlns:a16="http://schemas.microsoft.com/office/drawing/2014/main" id="{3011E6F4-14AD-4FCD-9041-3F153111D3D7}"/>
                  </a:ext>
                </a:extLst>
              </p:cNvPr>
              <p:cNvSpPr txBox="1">
                <a:spLocks noRot="1" noChangeAspect="1" noMove="1" noResize="1" noEditPoints="1" noAdjustHandles="1" noChangeArrowheads="1" noChangeShapeType="1" noTextEdit="1"/>
              </p:cNvSpPr>
              <p:nvPr/>
            </p:nvSpPr>
            <p:spPr bwMode="auto">
              <a:xfrm>
                <a:off x="1597025" y="5827092"/>
                <a:ext cx="5207000" cy="825500"/>
              </a:xfrm>
              <a:prstGeom prst="rect">
                <a:avLst/>
              </a:prstGeom>
              <a:blipFill>
                <a:blip r:embed="rId10"/>
                <a:stretch>
                  <a:fillRect/>
                </a:stretch>
              </a:blipFill>
              <a:ln w="9525" algn="ctr">
                <a:solidFill>
                  <a:srgbClr val="0000FF"/>
                </a:solidFill>
                <a:miter lim="800000"/>
                <a:headEnd/>
                <a:tailEnd/>
              </a:ln>
              <a:effectLst/>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98700"/>
                                        </p:tgtEl>
                                        <p:attrNameLst>
                                          <p:attrName>style.visibility</p:attrName>
                                        </p:attrNameLst>
                                      </p:cBhvr>
                                      <p:to>
                                        <p:strVal val="visible"/>
                                      </p:to>
                                    </p:set>
                                    <p:animEffect transition="in" filter="wipe(down)">
                                      <p:cBhvr>
                                        <p:cTn id="20" dur="500"/>
                                        <p:tgtEl>
                                          <p:spTgt spid="4987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98702"/>
                                        </p:tgtEl>
                                        <p:attrNameLst>
                                          <p:attrName>style.visibility</p:attrName>
                                        </p:attrNameLst>
                                      </p:cBhvr>
                                      <p:to>
                                        <p:strVal val="visible"/>
                                      </p:to>
                                    </p:set>
                                    <p:animEffect transition="in" filter="wipe(down)">
                                      <p:cBhvr>
                                        <p:cTn id="25" dur="500"/>
                                        <p:tgtEl>
                                          <p:spTgt spid="49870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8705"/>
                                        </p:tgtEl>
                                        <p:attrNameLst>
                                          <p:attrName>style.visibility</p:attrName>
                                        </p:attrNameLst>
                                      </p:cBhvr>
                                      <p:to>
                                        <p:strVal val="visible"/>
                                      </p:to>
                                    </p:set>
                                    <p:animEffect transition="in" filter="wipe(down)">
                                      <p:cBhvr>
                                        <p:cTn id="28" dur="500"/>
                                        <p:tgtEl>
                                          <p:spTgt spid="498705"/>
                                        </p:tgtEl>
                                      </p:cBhvr>
                                    </p:animEffect>
                                  </p:childTnLst>
                                </p:cTn>
                              </p:par>
                              <p:par>
                                <p:cTn id="29" presetID="22" presetClass="entr" presetSubtype="4" fill="hold" nodeType="withEffect">
                                  <p:stCondLst>
                                    <p:cond delay="0"/>
                                  </p:stCondLst>
                                  <p:childTnLst>
                                    <p:set>
                                      <p:cBhvr>
                                        <p:cTn id="30" dur="1" fill="hold">
                                          <p:stCondLst>
                                            <p:cond delay="0"/>
                                          </p:stCondLst>
                                        </p:cTn>
                                        <p:tgtEl>
                                          <p:spTgt spid="498703"/>
                                        </p:tgtEl>
                                        <p:attrNameLst>
                                          <p:attrName>style.visibility</p:attrName>
                                        </p:attrNameLst>
                                      </p:cBhvr>
                                      <p:to>
                                        <p:strVal val="visible"/>
                                      </p:to>
                                    </p:set>
                                    <p:animEffect transition="in" filter="wipe(down)">
                                      <p:cBhvr>
                                        <p:cTn id="31" dur="500"/>
                                        <p:tgtEl>
                                          <p:spTgt spid="49870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98706"/>
                                        </p:tgtEl>
                                        <p:attrNameLst>
                                          <p:attrName>style.visibility</p:attrName>
                                        </p:attrNameLst>
                                      </p:cBhvr>
                                      <p:to>
                                        <p:strVal val="visible"/>
                                      </p:to>
                                    </p:set>
                                    <p:animEffect transition="in" filter="wipe(down)">
                                      <p:cBhvr>
                                        <p:cTn id="34" dur="500"/>
                                        <p:tgtEl>
                                          <p:spTgt spid="49870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98707"/>
                                        </p:tgtEl>
                                        <p:attrNameLst>
                                          <p:attrName>style.visibility</p:attrName>
                                        </p:attrNameLst>
                                      </p:cBhvr>
                                      <p:to>
                                        <p:strVal val="visible"/>
                                      </p:to>
                                    </p:set>
                                    <p:animEffect transition="in" filter="wipe(down)">
                                      <p:cBhvr>
                                        <p:cTn id="37" dur="500"/>
                                        <p:tgtEl>
                                          <p:spTgt spid="498707"/>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02" grpId="0" animBg="1"/>
      <p:bldP spid="498705" grpId="0" animBg="1"/>
      <p:bldP spid="498706" grpId="0" animBg="1"/>
      <p:bldP spid="498707" grpId="0"/>
      <p:bldP spid="2" grpId="0" animBg="1"/>
      <p:bldP spid="17" grpId="0" animBg="1"/>
      <p:bldP spid="19" grpId="0"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316</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a:t>Função Objetivo do MPC de Horizonte Infinito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46" name="Object 10"/>
          <p:cNvGraphicFramePr>
            <a:graphicFrameLocks noChangeAspect="1"/>
          </p:cNvGraphicFramePr>
          <p:nvPr>
            <p:extLst>
              <p:ext uri="{D42A27DB-BD31-4B8C-83A1-F6EECF244321}">
                <p14:modId xmlns:p14="http://schemas.microsoft.com/office/powerpoint/2010/main" val="483610267"/>
              </p:ext>
            </p:extLst>
          </p:nvPr>
        </p:nvGraphicFramePr>
        <p:xfrm>
          <a:off x="2248910" y="1686293"/>
          <a:ext cx="2160588" cy="804862"/>
        </p:xfrm>
        <a:graphic>
          <a:graphicData uri="http://schemas.openxmlformats.org/presentationml/2006/ole">
            <mc:AlternateContent xmlns:mc="http://schemas.openxmlformats.org/markup-compatibility/2006">
              <mc:Choice xmlns:v="urn:schemas-microsoft-com:vml" Requires="v">
                <p:oleObj spid="_x0000_s1188974" name="Equation" r:id="rId4" imgW="1307532" imgH="482391" progId="Equation.DSMT4">
                  <p:embed/>
                </p:oleObj>
              </mc:Choice>
              <mc:Fallback>
                <p:oleObj name="Equation" r:id="rId4" imgW="1307532" imgH="482391"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910" y="1686293"/>
                        <a:ext cx="2160588" cy="8048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0748" name="Object 12"/>
          <p:cNvGraphicFramePr>
            <a:graphicFrameLocks noChangeAspect="1"/>
          </p:cNvGraphicFramePr>
          <p:nvPr/>
        </p:nvGraphicFramePr>
        <p:xfrm>
          <a:off x="144463" y="2781300"/>
          <a:ext cx="8820150" cy="860425"/>
        </p:xfrm>
        <a:graphic>
          <a:graphicData uri="http://schemas.openxmlformats.org/presentationml/2006/ole">
            <mc:AlternateContent xmlns:mc="http://schemas.openxmlformats.org/markup-compatibility/2006">
              <mc:Choice xmlns:v="urn:schemas-microsoft-com:vml" Requires="v">
                <p:oleObj spid="_x0000_s1188975" name="Equation" r:id="rId6" imgW="4978080" imgH="482400" progId="Equation.DSMT4">
                  <p:embed/>
                </p:oleObj>
              </mc:Choice>
              <mc:Fallback>
                <p:oleObj name="Equation" r:id="rId6" imgW="4978080" imgH="4824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2781300"/>
                        <a:ext cx="8820150" cy="8604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0750" name="Object 14"/>
          <p:cNvGraphicFramePr>
            <a:graphicFrameLocks noChangeAspect="1"/>
          </p:cNvGraphicFramePr>
          <p:nvPr>
            <p:extLst>
              <p:ext uri="{D42A27DB-BD31-4B8C-83A1-F6EECF244321}">
                <p14:modId xmlns:p14="http://schemas.microsoft.com/office/powerpoint/2010/main" val="2473037290"/>
              </p:ext>
            </p:extLst>
          </p:nvPr>
        </p:nvGraphicFramePr>
        <p:xfrm>
          <a:off x="107950" y="4724400"/>
          <a:ext cx="8856663" cy="646113"/>
        </p:xfrm>
        <a:graphic>
          <a:graphicData uri="http://schemas.openxmlformats.org/presentationml/2006/ole">
            <mc:AlternateContent xmlns:mc="http://schemas.openxmlformats.org/markup-compatibility/2006">
              <mc:Choice xmlns:v="urn:schemas-microsoft-com:vml" Requires="v">
                <p:oleObj spid="_x0000_s1188976" name="Equation" r:id="rId8" imgW="4686120" imgH="342720" progId="Equation.DSMT4">
                  <p:embed/>
                </p:oleObj>
              </mc:Choice>
              <mc:Fallback>
                <p:oleObj name="Equation" r:id="rId8" imgW="4686120" imgH="34272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724400"/>
                        <a:ext cx="8856663" cy="646113"/>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0752" name="AutoShape 16"/>
          <p:cNvSpPr>
            <a:spLocks noChangeArrowheads="1"/>
          </p:cNvSpPr>
          <p:nvPr/>
        </p:nvSpPr>
        <p:spPr bwMode="auto">
          <a:xfrm>
            <a:off x="4284663" y="3573463"/>
            <a:ext cx="485775" cy="976312"/>
          </a:xfrm>
          <a:prstGeom prst="upArrow">
            <a:avLst>
              <a:gd name="adj1" fmla="val 50000"/>
              <a:gd name="adj2" fmla="val 50245"/>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00753" name="Text Box 17"/>
          <p:cNvSpPr txBox="1">
            <a:spLocks noChangeArrowheads="1"/>
          </p:cNvSpPr>
          <p:nvPr/>
        </p:nvSpPr>
        <p:spPr bwMode="auto">
          <a:xfrm>
            <a:off x="4708525" y="4025900"/>
            <a:ext cx="422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pt-BR" sz="2800" dirty="0">
                <a:solidFill>
                  <a:srgbClr val="3333CC"/>
                </a:solidFill>
                <a:cs typeface="Arial" charset="0"/>
              </a:rPr>
              <a:t>Δ</a:t>
            </a:r>
          </a:p>
        </p:txBody>
      </p:sp>
      <p:graphicFrame>
        <p:nvGraphicFramePr>
          <p:cNvPr id="500754" name="Object 18"/>
          <p:cNvGraphicFramePr>
            <a:graphicFrameLocks noChangeAspect="1"/>
          </p:cNvGraphicFramePr>
          <p:nvPr/>
        </p:nvGraphicFramePr>
        <p:xfrm>
          <a:off x="179388" y="5516563"/>
          <a:ext cx="3973512" cy="695325"/>
        </p:xfrm>
        <a:graphic>
          <a:graphicData uri="http://schemas.openxmlformats.org/presentationml/2006/ole">
            <mc:AlternateContent xmlns:mc="http://schemas.openxmlformats.org/markup-compatibility/2006">
              <mc:Choice xmlns:v="urn:schemas-microsoft-com:vml" Requires="v">
                <p:oleObj spid="_x0000_s1188977" name="Equation" r:id="rId10" imgW="1955520" imgH="342720" progId="Equation.DSMT4">
                  <p:embed/>
                </p:oleObj>
              </mc:Choice>
              <mc:Fallback>
                <p:oleObj name="Equation" r:id="rId10" imgW="1955520" imgH="34272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5516563"/>
                        <a:ext cx="3973512" cy="6953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0756" name="AutoShape 20"/>
          <p:cNvSpPr>
            <a:spLocks noChangeArrowheads="1"/>
          </p:cNvSpPr>
          <p:nvPr/>
        </p:nvSpPr>
        <p:spPr bwMode="auto">
          <a:xfrm>
            <a:off x="4356100" y="5734050"/>
            <a:ext cx="976313" cy="485775"/>
          </a:xfrm>
          <a:prstGeom prst="rightArrow">
            <a:avLst>
              <a:gd name="adj1" fmla="val 50000"/>
              <a:gd name="adj2" fmla="val 50245"/>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500757" name="Object 21"/>
          <p:cNvGraphicFramePr>
            <a:graphicFrameLocks noChangeAspect="1"/>
          </p:cNvGraphicFramePr>
          <p:nvPr/>
        </p:nvGraphicFramePr>
        <p:xfrm>
          <a:off x="5435600" y="5589588"/>
          <a:ext cx="2089150" cy="627062"/>
        </p:xfrm>
        <a:graphic>
          <a:graphicData uri="http://schemas.openxmlformats.org/presentationml/2006/ole">
            <mc:AlternateContent xmlns:mc="http://schemas.openxmlformats.org/markup-compatibility/2006">
              <mc:Choice xmlns:v="urn:schemas-microsoft-com:vml" Requires="v">
                <p:oleObj spid="_x0000_s1188978" name="Equation" r:id="rId12" imgW="1015920" imgH="304560" progId="Equation.DSMT4">
                  <p:embed/>
                </p:oleObj>
              </mc:Choice>
              <mc:Fallback>
                <p:oleObj name="Equation" r:id="rId12" imgW="1015920" imgH="30456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5589588"/>
                        <a:ext cx="2089150" cy="6270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1"/>
          <p:cNvSpPr/>
          <p:nvPr/>
        </p:nvSpPr>
        <p:spPr>
          <a:xfrm>
            <a:off x="4572000" y="1700808"/>
            <a:ext cx="3595856" cy="646331"/>
          </a:xfrm>
          <a:prstGeom prst="rect">
            <a:avLst/>
          </a:prstGeom>
          <a:noFill/>
        </p:spPr>
        <p:txBody>
          <a:bodyPr wrap="none" lIns="91440" tIns="45720" rIns="91440" bIns="45720">
            <a:spAutoFit/>
          </a:bodyPr>
          <a:lstStyle/>
          <a:p>
            <a:pPr algn="ctr"/>
            <a:r>
              <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Desenvolvendo</a:t>
            </a:r>
            <a:endParaRPr lang="pt-B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512682815"/>
              </p:ext>
            </p:extLst>
          </p:nvPr>
        </p:nvGraphicFramePr>
        <p:xfrm>
          <a:off x="1331640" y="3732212"/>
          <a:ext cx="949325" cy="658813"/>
        </p:xfrm>
        <a:graphic>
          <a:graphicData uri="http://schemas.openxmlformats.org/presentationml/2006/ole">
            <mc:AlternateContent xmlns:mc="http://schemas.openxmlformats.org/markup-compatibility/2006">
              <mc:Choice xmlns:v="urn:schemas-microsoft-com:vml" Requires="v">
                <p:oleObj spid="_x0000_s1188979" name="Equation" r:id="rId14" imgW="406080" imgH="266400" progId="Equation.DSMT4">
                  <p:embed/>
                </p:oleObj>
              </mc:Choice>
              <mc:Fallback>
                <p:oleObj name="Equation" r:id="rId14" imgW="406080" imgH="266400" progId="Equation.DSMT4">
                  <p:embed/>
                  <p:pic>
                    <p:nvPicPr>
                      <p:cNvPr id="0" name=""/>
                      <p:cNvPicPr/>
                      <p:nvPr/>
                    </p:nvPicPr>
                    <p:blipFill>
                      <a:blip r:embed="rId15"/>
                      <a:stretch>
                        <a:fillRect/>
                      </a:stretch>
                    </p:blipFill>
                    <p:spPr>
                      <a:xfrm>
                        <a:off x="1331640" y="3732212"/>
                        <a:ext cx="949325" cy="658813"/>
                      </a:xfrm>
                      <a:prstGeom prst="rect">
                        <a:avLst/>
                      </a:prstGeom>
                      <a:solidFill>
                        <a:schemeClr val="accent6">
                          <a:lumMod val="20000"/>
                          <a:lumOff val="80000"/>
                        </a:schemeClr>
                      </a:solidFill>
                    </p:spPr>
                  </p:pic>
                </p:oleObj>
              </mc:Fallback>
            </mc:AlternateContent>
          </a:graphicData>
        </a:graphic>
      </p:graphicFrame>
      <p:sp>
        <p:nvSpPr>
          <p:cNvPr id="16" name="Retângulo 15"/>
          <p:cNvSpPr/>
          <p:nvPr/>
        </p:nvSpPr>
        <p:spPr>
          <a:xfrm>
            <a:off x="680280" y="6211669"/>
            <a:ext cx="3612913" cy="646331"/>
          </a:xfrm>
          <a:prstGeom prst="rect">
            <a:avLst/>
          </a:prstGeom>
          <a:noFill/>
        </p:spPr>
        <p:txBody>
          <a:bodyPr wrap="none" lIns="91440" tIns="45720" rIns="91440" bIns="45720">
            <a:spAutoFit/>
          </a:bodyPr>
          <a:lstStyle/>
          <a:p>
            <a:pPr algn="ctr"/>
            <a:r>
              <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Como A estável</a:t>
            </a:r>
            <a:endParaRPr lang="pt-B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0748"/>
                                        </p:tgtEl>
                                        <p:attrNameLst>
                                          <p:attrName>style.visibility</p:attrName>
                                        </p:attrNameLst>
                                      </p:cBhvr>
                                      <p:to>
                                        <p:strVal val="visible"/>
                                      </p:to>
                                    </p:set>
                                    <p:animEffect transition="in" filter="wipe(down)">
                                      <p:cBhvr>
                                        <p:cTn id="7" dur="500"/>
                                        <p:tgtEl>
                                          <p:spTgt spid="5007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500750"/>
                                        </p:tgtEl>
                                        <p:attrNameLst>
                                          <p:attrName>style.visibility</p:attrName>
                                        </p:attrNameLst>
                                      </p:cBhvr>
                                      <p:to>
                                        <p:strVal val="visible"/>
                                      </p:to>
                                    </p:set>
                                    <p:animEffect transition="in" filter="wipe(down)">
                                      <p:cBhvr>
                                        <p:cTn id="19" dur="500"/>
                                        <p:tgtEl>
                                          <p:spTgt spid="5007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00752"/>
                                        </p:tgtEl>
                                        <p:attrNameLst>
                                          <p:attrName>style.visibility</p:attrName>
                                        </p:attrNameLst>
                                      </p:cBhvr>
                                      <p:to>
                                        <p:strVal val="visible"/>
                                      </p:to>
                                    </p:set>
                                    <p:animEffect transition="in" filter="wipe(down)">
                                      <p:cBhvr>
                                        <p:cTn id="24" dur="500"/>
                                        <p:tgtEl>
                                          <p:spTgt spid="50075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0753"/>
                                        </p:tgtEl>
                                        <p:attrNameLst>
                                          <p:attrName>style.visibility</p:attrName>
                                        </p:attrNameLst>
                                      </p:cBhvr>
                                      <p:to>
                                        <p:strVal val="visible"/>
                                      </p:to>
                                    </p:set>
                                    <p:animEffect transition="in" filter="wipe(down)">
                                      <p:cBhvr>
                                        <p:cTn id="27" dur="500"/>
                                        <p:tgtEl>
                                          <p:spTgt spid="5007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00754"/>
                                        </p:tgtEl>
                                        <p:attrNameLst>
                                          <p:attrName>style.visibility</p:attrName>
                                        </p:attrNameLst>
                                      </p:cBhvr>
                                      <p:to>
                                        <p:strVal val="visible"/>
                                      </p:to>
                                    </p:set>
                                    <p:animEffect transition="in" filter="wipe(down)">
                                      <p:cBhvr>
                                        <p:cTn id="32" dur="500"/>
                                        <p:tgtEl>
                                          <p:spTgt spid="5007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0756"/>
                                        </p:tgtEl>
                                        <p:attrNameLst>
                                          <p:attrName>style.visibility</p:attrName>
                                        </p:attrNameLst>
                                      </p:cBhvr>
                                      <p:to>
                                        <p:strVal val="visible"/>
                                      </p:to>
                                    </p:set>
                                    <p:animEffect transition="in" filter="wipe(down)">
                                      <p:cBhvr>
                                        <p:cTn id="37" dur="500"/>
                                        <p:tgtEl>
                                          <p:spTgt spid="500756"/>
                                        </p:tgtEl>
                                      </p:cBhvr>
                                    </p:animEffect>
                                  </p:childTnLst>
                                </p:cTn>
                              </p:par>
                              <p:par>
                                <p:cTn id="38" presetID="22" presetClass="entr" presetSubtype="4" fill="hold" nodeType="withEffect">
                                  <p:stCondLst>
                                    <p:cond delay="0"/>
                                  </p:stCondLst>
                                  <p:childTnLst>
                                    <p:set>
                                      <p:cBhvr>
                                        <p:cTn id="39" dur="1" fill="hold">
                                          <p:stCondLst>
                                            <p:cond delay="0"/>
                                          </p:stCondLst>
                                        </p:cTn>
                                        <p:tgtEl>
                                          <p:spTgt spid="500757"/>
                                        </p:tgtEl>
                                        <p:attrNameLst>
                                          <p:attrName>style.visibility</p:attrName>
                                        </p:attrNameLst>
                                      </p:cBhvr>
                                      <p:to>
                                        <p:strVal val="visible"/>
                                      </p:to>
                                    </p:set>
                                    <p:animEffect transition="in" filter="wipe(down)">
                                      <p:cBhvr>
                                        <p:cTn id="40" dur="500"/>
                                        <p:tgtEl>
                                          <p:spTgt spid="50075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52" grpId="0" animBg="1"/>
      <p:bldP spid="500753" grpId="0"/>
      <p:bldP spid="500756" grpId="0" animBg="1"/>
      <p:bldP spid="2" grpId="0"/>
      <p:bldP spid="16"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317</a:t>
            </a:fld>
            <a:endParaRPr lang="pt-BR" altLang="pt-BR" dirty="0"/>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2803" name="Object 19"/>
          <p:cNvGraphicFramePr>
            <a:graphicFrameLocks noChangeAspect="1"/>
          </p:cNvGraphicFramePr>
          <p:nvPr>
            <p:extLst>
              <p:ext uri="{D42A27DB-BD31-4B8C-83A1-F6EECF244321}">
                <p14:modId xmlns:p14="http://schemas.microsoft.com/office/powerpoint/2010/main" val="3421849291"/>
              </p:ext>
            </p:extLst>
          </p:nvPr>
        </p:nvGraphicFramePr>
        <p:xfrm>
          <a:off x="107950" y="3299494"/>
          <a:ext cx="8856663" cy="700088"/>
        </p:xfrm>
        <a:graphic>
          <a:graphicData uri="http://schemas.openxmlformats.org/presentationml/2006/ole">
            <mc:AlternateContent xmlns:mc="http://schemas.openxmlformats.org/markup-compatibility/2006">
              <mc:Choice xmlns:v="urn:schemas-microsoft-com:vml" Requires="v">
                <p:oleObj spid="_x0000_s1047118" name="Equation" r:id="rId4" imgW="5664200" imgH="444500" progId="Equation.DSMT4">
                  <p:embed/>
                </p:oleObj>
              </mc:Choice>
              <mc:Fallback>
                <p:oleObj name="Equation" r:id="rId4" imgW="5664200" imgH="4445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299494"/>
                        <a:ext cx="8856663" cy="700088"/>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807" name="Object 23"/>
          <p:cNvGraphicFramePr>
            <a:graphicFrameLocks noChangeAspect="1"/>
          </p:cNvGraphicFramePr>
          <p:nvPr>
            <p:extLst>
              <p:ext uri="{D42A27DB-BD31-4B8C-83A1-F6EECF244321}">
                <p14:modId xmlns:p14="http://schemas.microsoft.com/office/powerpoint/2010/main" val="3714218416"/>
              </p:ext>
            </p:extLst>
          </p:nvPr>
        </p:nvGraphicFramePr>
        <p:xfrm>
          <a:off x="2195513" y="4234532"/>
          <a:ext cx="4751387" cy="484187"/>
        </p:xfrm>
        <a:graphic>
          <a:graphicData uri="http://schemas.openxmlformats.org/presentationml/2006/ole">
            <mc:AlternateContent xmlns:mc="http://schemas.openxmlformats.org/markup-compatibility/2006">
              <mc:Choice xmlns:v="urn:schemas-microsoft-com:vml" Requires="v">
                <p:oleObj spid="_x0000_s1047119" name="Equation" r:id="rId6" imgW="2527300" imgH="254000" progId="Equation.DSMT4">
                  <p:embed/>
                </p:oleObj>
              </mc:Choice>
              <mc:Fallback>
                <p:oleObj name="Equation" r:id="rId6" imgW="2527300" imgH="25400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4234532"/>
                        <a:ext cx="4751387" cy="484187"/>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806" name="Object 22"/>
          <p:cNvGraphicFramePr>
            <a:graphicFrameLocks noChangeAspect="1"/>
          </p:cNvGraphicFramePr>
          <p:nvPr>
            <p:extLst>
              <p:ext uri="{D42A27DB-BD31-4B8C-83A1-F6EECF244321}">
                <p14:modId xmlns:p14="http://schemas.microsoft.com/office/powerpoint/2010/main" val="254059131"/>
              </p:ext>
            </p:extLst>
          </p:nvPr>
        </p:nvGraphicFramePr>
        <p:xfrm>
          <a:off x="2268538" y="4955257"/>
          <a:ext cx="2808287" cy="561975"/>
        </p:xfrm>
        <a:graphic>
          <a:graphicData uri="http://schemas.openxmlformats.org/presentationml/2006/ole">
            <mc:AlternateContent xmlns:mc="http://schemas.openxmlformats.org/markup-compatibility/2006">
              <mc:Choice xmlns:v="urn:schemas-microsoft-com:vml" Requires="v">
                <p:oleObj spid="_x0000_s1047120" name="Equation" r:id="rId8" imgW="1282700" imgH="254000" progId="Equation.DSMT4">
                  <p:embed/>
                </p:oleObj>
              </mc:Choice>
              <mc:Fallback>
                <p:oleObj name="Equation" r:id="rId8" imgW="1282700" imgH="254000" progId="Equation.DSMT4">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8538" y="4955257"/>
                        <a:ext cx="2808287" cy="56197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808" name="Rectangle 24"/>
          <p:cNvSpPr>
            <a:spLocks noChangeArrowheads="1"/>
          </p:cNvSpPr>
          <p:nvPr/>
        </p:nvSpPr>
        <p:spPr bwMode="auto">
          <a:xfrm>
            <a:off x="900113" y="4198019"/>
            <a:ext cx="116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pt-BR" altLang="pt-BR" sz="1600">
                <a:cs typeface="Times New Roman" pitchFamily="18" charset="0"/>
              </a:rPr>
              <a:t>sujeito a</a:t>
            </a:r>
            <a:endParaRPr lang="pt-BR" altLang="pt-BR" sz="2400"/>
          </a:p>
        </p:txBody>
      </p:sp>
      <p:graphicFrame>
        <p:nvGraphicFramePr>
          <p:cNvPr id="2" name="Objeto 1"/>
          <p:cNvGraphicFramePr>
            <a:graphicFrameLocks noChangeAspect="1"/>
          </p:cNvGraphicFramePr>
          <p:nvPr>
            <p:extLst>
              <p:ext uri="{D42A27DB-BD31-4B8C-83A1-F6EECF244321}">
                <p14:modId xmlns:p14="http://schemas.microsoft.com/office/powerpoint/2010/main" val="525725601"/>
              </p:ext>
            </p:extLst>
          </p:nvPr>
        </p:nvGraphicFramePr>
        <p:xfrm>
          <a:off x="234156" y="1700808"/>
          <a:ext cx="8675687" cy="912812"/>
        </p:xfrm>
        <a:graphic>
          <a:graphicData uri="http://schemas.openxmlformats.org/presentationml/2006/ole">
            <mc:AlternateContent xmlns:mc="http://schemas.openxmlformats.org/markup-compatibility/2006">
              <mc:Choice xmlns:v="urn:schemas-microsoft-com:vml" Requires="v">
                <p:oleObj spid="_x0000_s1047121" name="Equation" r:id="rId10" imgW="4254500" imgH="444500" progId="Equation.DSMT4">
                  <p:embed/>
                </p:oleObj>
              </mc:Choice>
              <mc:Fallback>
                <p:oleObj name="Equation" r:id="rId10" imgW="4254500" imgH="4445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56" y="1700808"/>
                        <a:ext cx="8675687" cy="91281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tângulo de cantos arredondados 2"/>
          <p:cNvSpPr/>
          <p:nvPr/>
        </p:nvSpPr>
        <p:spPr bwMode="auto">
          <a:xfrm>
            <a:off x="2627784" y="1628800"/>
            <a:ext cx="3168352"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Retângulo de cantos arredondados 11"/>
          <p:cNvSpPr/>
          <p:nvPr/>
        </p:nvSpPr>
        <p:spPr bwMode="auto">
          <a:xfrm>
            <a:off x="2068513" y="3284984"/>
            <a:ext cx="2287463" cy="8004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de cantos arredondados 12"/>
          <p:cNvSpPr/>
          <p:nvPr/>
        </p:nvSpPr>
        <p:spPr bwMode="auto">
          <a:xfrm>
            <a:off x="4508377" y="3311058"/>
            <a:ext cx="2151856" cy="8004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502803"/>
                                        </p:tgtEl>
                                        <p:attrNameLst>
                                          <p:attrName>style.visibility</p:attrName>
                                        </p:attrNameLst>
                                      </p:cBhvr>
                                      <p:to>
                                        <p:strVal val="visible"/>
                                      </p:to>
                                    </p:set>
                                    <p:animEffect transition="in" filter="wipe(down)">
                                      <p:cBhvr>
                                        <p:cTn id="22" dur="500"/>
                                        <p:tgtEl>
                                          <p:spTgt spid="5028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2808"/>
                                        </p:tgtEl>
                                        <p:attrNameLst>
                                          <p:attrName>style.visibility</p:attrName>
                                        </p:attrNameLst>
                                      </p:cBhvr>
                                      <p:to>
                                        <p:strVal val="visible"/>
                                      </p:to>
                                    </p:set>
                                    <p:animEffect transition="in" filter="wipe(down)">
                                      <p:cBhvr>
                                        <p:cTn id="32" dur="500"/>
                                        <p:tgtEl>
                                          <p:spTgt spid="502808"/>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502807"/>
                                        </p:tgtEl>
                                        <p:attrNameLst>
                                          <p:attrName>style.visibility</p:attrName>
                                        </p:attrNameLst>
                                      </p:cBhvr>
                                      <p:to>
                                        <p:strVal val="visible"/>
                                      </p:to>
                                    </p:set>
                                    <p:animEffect transition="in" filter="wipe(down)">
                                      <p:cBhvr>
                                        <p:cTn id="36" dur="500"/>
                                        <p:tgtEl>
                                          <p:spTgt spid="502807"/>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502806"/>
                                        </p:tgtEl>
                                        <p:attrNameLst>
                                          <p:attrName>style.visibility</p:attrName>
                                        </p:attrNameLst>
                                      </p:cBhvr>
                                      <p:to>
                                        <p:strVal val="visible"/>
                                      </p:to>
                                    </p:set>
                                    <p:animEffect transition="in" filter="wipe(down)">
                                      <p:cBhvr>
                                        <p:cTn id="40" dur="500"/>
                                        <p:tgtEl>
                                          <p:spTgt spid="502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8" grpId="0"/>
      <p:bldP spid="3" grpId="0" animBg="1"/>
      <p:bldP spid="12" grpId="0" animBg="1"/>
      <p:bldP spid="13"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318</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413792" y="1659572"/>
            <a:ext cx="8478688" cy="3785652"/>
          </a:xfrm>
          <a:prstGeom prst="rect">
            <a:avLst/>
          </a:prstGeom>
          <a:noFill/>
        </p:spPr>
        <p:txBody>
          <a:bodyPr wrap="square" lIns="91440" tIns="45720" rIns="91440" bIns="45720">
            <a:spAutoFit/>
          </a:bodyPr>
          <a:lstStyle/>
          <a:p>
            <a:pPr algn="l"/>
            <a:r>
              <a:rPr lang="pt-BR" sz="4800" dirty="0"/>
              <a:t>Este controlador é estável </a:t>
            </a:r>
          </a:p>
          <a:p>
            <a:pPr algn="l"/>
            <a:r>
              <a:rPr lang="pt-BR" sz="4800" dirty="0"/>
              <a:t>para quaisquer valores de horizonte de controle </a:t>
            </a:r>
            <a:r>
              <a:rPr lang="pt-BR" sz="4800" i="1" dirty="0"/>
              <a:t>m</a:t>
            </a:r>
            <a:r>
              <a:rPr lang="pt-BR" sz="4800" dirty="0"/>
              <a:t>, </a:t>
            </a:r>
          </a:p>
          <a:p>
            <a:pPr algn="l"/>
            <a:r>
              <a:rPr lang="pt-BR" sz="4800" dirty="0"/>
              <a:t>fator de supressão </a:t>
            </a:r>
            <a:r>
              <a:rPr lang="pt-BR" sz="4800" i="1" dirty="0"/>
              <a:t>R</a:t>
            </a:r>
            <a:r>
              <a:rPr lang="pt-BR" sz="4800" dirty="0"/>
              <a:t> e peso das variáveis controladas </a:t>
            </a:r>
            <a:r>
              <a:rPr lang="pt-BR" sz="4800" i="1" dirty="0"/>
              <a:t>W</a:t>
            </a:r>
            <a:endPar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5000399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319</a:t>
            </a:fld>
            <a:endParaRPr lang="pt-BR" altLang="pt-B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 name="Retângulo 3"/>
          <p:cNvSpPr/>
          <p:nvPr/>
        </p:nvSpPr>
        <p:spPr>
          <a:xfrm>
            <a:off x="74813" y="1700808"/>
            <a:ext cx="8994385" cy="341632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Prova da estabilidade</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controlador de</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infinito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nominal</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4118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630E6487-2754-42AD-9BF5-1ECAF183FAF7}" type="slidenum">
              <a:rPr lang="pt-BR" altLang="pt-BR"/>
              <a:pPr/>
              <a:t>32</a:t>
            </a:fld>
            <a:endParaRPr lang="pt-BR" altLang="pt-BR"/>
          </a:p>
        </p:txBody>
      </p:sp>
      <p:sp>
        <p:nvSpPr>
          <p:cNvPr id="253954"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253955" name="Rectangle 3"/>
          <p:cNvSpPr>
            <a:spLocks noGrp="1" noChangeArrowheads="1"/>
          </p:cNvSpPr>
          <p:nvPr>
            <p:ph type="title"/>
          </p:nvPr>
        </p:nvSpPr>
        <p:spPr>
          <a:xfrm>
            <a:off x="395288" y="0"/>
            <a:ext cx="8229600" cy="1143000"/>
          </a:xfrm>
          <a:noFill/>
          <a:ln/>
        </p:spPr>
        <p:txBody>
          <a:bodyPr anchor="b"/>
          <a:lstStyle/>
          <a:p>
            <a:r>
              <a:rPr lang="pt-BR" altLang="pt-BR" sz="3600" b="1" dirty="0">
                <a:latin typeface="Times New Roman" pitchFamily="18" charset="0"/>
              </a:rPr>
              <a:t>Algoritmo de Um MPC</a:t>
            </a:r>
          </a:p>
        </p:txBody>
      </p:sp>
      <p:sp>
        <p:nvSpPr>
          <p:cNvPr id="253956" name="Text Box 4"/>
          <p:cNvSpPr txBox="1">
            <a:spLocks noChangeArrowheads="1"/>
          </p:cNvSpPr>
          <p:nvPr/>
        </p:nvSpPr>
        <p:spPr bwMode="auto">
          <a:xfrm>
            <a:off x="107950" y="1289050"/>
            <a:ext cx="878522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lvl="3"/>
            <a:endParaRPr lang="pt-BR" altLang="pt-BR" sz="2400" dirty="0"/>
          </a:p>
          <a:p>
            <a:pPr lvl="3"/>
            <a:r>
              <a:rPr lang="pt-BR" altLang="pt-BR" sz="2400" dirty="0"/>
              <a:t>4 – Após resolver o problema de otimização descrito no item 3, o controlador implementa na planta apenas a primeira ação de controle dentre a sequência de ações calculadas que vão do intervalo de instante atual até o intervalo correspondente ao horizonte de controle </a:t>
            </a:r>
            <a:r>
              <a:rPr lang="pt-BR" altLang="pt-BR" sz="2400" i="1" dirty="0"/>
              <a:t>m</a:t>
            </a:r>
            <a:r>
              <a:rPr lang="pt-BR" altLang="pt-BR" sz="2400" dirty="0"/>
              <a:t> ajustado no controlador.</a:t>
            </a:r>
          </a:p>
          <a:p>
            <a:pPr lvl="3"/>
            <a:r>
              <a:rPr lang="pt-BR" altLang="pt-BR" sz="2400" dirty="0"/>
              <a:t>5 - O controlador aguarda o próximo intervalo de tempo para retornar ao item 1.</a:t>
            </a:r>
          </a:p>
        </p:txBody>
      </p:sp>
      <p:sp>
        <p:nvSpPr>
          <p:cNvPr id="253957"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320</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2803" name="Object 19"/>
          <p:cNvGraphicFramePr>
            <a:graphicFrameLocks noChangeAspect="1"/>
          </p:cNvGraphicFramePr>
          <p:nvPr>
            <p:extLst>
              <p:ext uri="{D42A27DB-BD31-4B8C-83A1-F6EECF244321}">
                <p14:modId xmlns:p14="http://schemas.microsoft.com/office/powerpoint/2010/main" val="3072995064"/>
              </p:ext>
            </p:extLst>
          </p:nvPr>
        </p:nvGraphicFramePr>
        <p:xfrm>
          <a:off x="470870" y="2348880"/>
          <a:ext cx="8424936" cy="1175754"/>
        </p:xfrm>
        <a:graphic>
          <a:graphicData uri="http://schemas.openxmlformats.org/presentationml/2006/ole">
            <mc:AlternateContent xmlns:mc="http://schemas.openxmlformats.org/markup-compatibility/2006">
              <mc:Choice xmlns:v="urn:schemas-microsoft-com:vml" Requires="v">
                <p:oleObj spid="_x0000_s761295" name="Equation" r:id="rId4" imgW="2197080" imgH="304560" progId="Equation.DSMT4">
                  <p:embed/>
                </p:oleObj>
              </mc:Choice>
              <mc:Fallback>
                <p:oleObj name="Equation" r:id="rId4" imgW="2197080" imgH="304560" progId="Equation.DSMT4">
                  <p:embed/>
                  <p:pic>
                    <p:nvPicPr>
                      <p:cNvPr id="0" name=""/>
                      <p:cNvPicPr>
                        <a:picLocks noChangeAspect="1" noChangeArrowheads="1"/>
                      </p:cNvPicPr>
                      <p:nvPr/>
                    </p:nvPicPr>
                    <p:blipFill>
                      <a:blip r:embed="rId5"/>
                      <a:srcRect/>
                      <a:stretch>
                        <a:fillRect/>
                      </a:stretch>
                    </p:blipFill>
                    <p:spPr bwMode="auto">
                      <a:xfrm>
                        <a:off x="470870" y="2348880"/>
                        <a:ext cx="8424936" cy="117575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0" name="Rectangle 7"/>
          <p:cNvSpPr>
            <a:spLocks noChangeArrowheads="1"/>
          </p:cNvSpPr>
          <p:nvPr/>
        </p:nvSpPr>
        <p:spPr bwMode="auto">
          <a:xfrm>
            <a:off x="468313" y="170021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Instante k</a:t>
            </a: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3" name="Group 1"/>
          <p:cNvGrpSpPr>
            <a:grpSpLocks noChangeAspect="1"/>
          </p:cNvGrpSpPr>
          <p:nvPr/>
        </p:nvGrpSpPr>
        <p:grpSpPr bwMode="auto">
          <a:xfrm>
            <a:off x="1962663" y="3645024"/>
            <a:ext cx="4985683" cy="2995613"/>
            <a:chOff x="3117" y="1597"/>
            <a:chExt cx="7852" cy="4718"/>
          </a:xfrm>
        </p:grpSpPr>
        <p:sp>
          <p:nvSpPr>
            <p:cNvPr id="4" name="AutoShape 17"/>
            <p:cNvSpPr>
              <a:spLocks noChangeAspect="1" noChangeArrowheads="1" noTextEdit="1"/>
            </p:cNvSpPr>
            <p:nvPr/>
          </p:nvSpPr>
          <p:spPr bwMode="auto">
            <a:xfrm>
              <a:off x="3117" y="1597"/>
              <a:ext cx="7383" cy="4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nvGrpSpPr>
            <p:cNvPr id="5" name="Group 2"/>
            <p:cNvGrpSpPr>
              <a:grpSpLocks/>
            </p:cNvGrpSpPr>
            <p:nvPr/>
          </p:nvGrpSpPr>
          <p:grpSpPr bwMode="auto">
            <a:xfrm>
              <a:off x="3599" y="1755"/>
              <a:ext cx="7370" cy="4560"/>
              <a:chOff x="3599" y="1755"/>
              <a:chExt cx="7370" cy="4560"/>
            </a:xfrm>
          </p:grpSpPr>
          <p:sp>
            <p:nvSpPr>
              <p:cNvPr id="6" name="Text Box 16"/>
              <p:cNvSpPr txBox="1">
                <a:spLocks noChangeArrowheads="1"/>
              </p:cNvSpPr>
              <p:nvPr/>
            </p:nvSpPr>
            <p:spPr bwMode="auto">
              <a:xfrm>
                <a:off x="5100" y="2340"/>
                <a:ext cx="868" cy="33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u</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k+2</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pt-BR" altLang="pt-BR" sz="1800" b="0" i="0" u="none" strike="noStrike" cap="none" normalizeH="0" baseline="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4605" y="1770"/>
                <a:ext cx="868" cy="33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u</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k+1</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pt-BR" altLang="pt-BR"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14"/>
              <p:cNvSpPr txBox="1">
                <a:spLocks noChangeArrowheads="1"/>
              </p:cNvSpPr>
              <p:nvPr/>
            </p:nvSpPr>
            <p:spPr bwMode="auto">
              <a:xfrm>
                <a:off x="4275" y="2010"/>
                <a:ext cx="718" cy="3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u</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k</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pt-BR" altLang="pt-BR"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13"/>
              <p:cNvSpPr>
                <a:spLocks noChangeShapeType="1"/>
              </p:cNvSpPr>
              <p:nvPr/>
            </p:nvSpPr>
            <p:spPr bwMode="auto">
              <a:xfrm flipV="1">
                <a:off x="4335" y="1755"/>
                <a:ext cx="75" cy="456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p:cNvSpPr>
                <a:spLocks noChangeShapeType="1"/>
              </p:cNvSpPr>
              <p:nvPr/>
            </p:nvSpPr>
            <p:spPr bwMode="auto">
              <a:xfrm flipV="1">
                <a:off x="3599" y="3570"/>
                <a:ext cx="6901" cy="3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1"/>
              <p:cNvSpPr>
                <a:spLocks noChangeShapeType="1"/>
              </p:cNvSpPr>
              <p:nvPr/>
            </p:nvSpPr>
            <p:spPr bwMode="auto">
              <a:xfrm flipV="1">
                <a:off x="3599" y="5190"/>
                <a:ext cx="6901" cy="3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10"/>
              <p:cNvSpPr>
                <a:spLocks noChangeShapeType="1"/>
              </p:cNvSpPr>
              <p:nvPr/>
            </p:nvSpPr>
            <p:spPr bwMode="auto">
              <a:xfrm flipV="1">
                <a:off x="4410" y="2160"/>
                <a:ext cx="780" cy="330"/>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9"/>
              <p:cNvSpPr>
                <a:spLocks noChangeShapeType="1"/>
              </p:cNvSpPr>
              <p:nvPr/>
            </p:nvSpPr>
            <p:spPr bwMode="auto">
              <a:xfrm rot="16200000" flipH="1">
                <a:off x="4935" y="2415"/>
                <a:ext cx="990" cy="480"/>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8"/>
              <p:cNvSpPr>
                <a:spLocks noChangeShapeType="1"/>
              </p:cNvSpPr>
              <p:nvPr/>
            </p:nvSpPr>
            <p:spPr bwMode="auto">
              <a:xfrm flipV="1">
                <a:off x="5670" y="2385"/>
                <a:ext cx="885" cy="765"/>
              </a:xfrm>
              <a:prstGeom prst="bentConnector3">
                <a:avLst>
                  <a:gd name="adj1" fmla="val 49944"/>
                </a:avLst>
              </a:prstGeom>
              <a:noFill/>
              <a:ln w="12700">
                <a:solidFill>
                  <a:srgbClr val="000000"/>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AutoShape 7"/>
              <p:cNvSpPr>
                <a:spLocks noChangeShapeType="1"/>
              </p:cNvSpPr>
              <p:nvPr/>
            </p:nvSpPr>
            <p:spPr bwMode="auto">
              <a:xfrm>
                <a:off x="6555" y="2385"/>
                <a:ext cx="838" cy="403"/>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Text Box 6"/>
              <p:cNvSpPr txBox="1">
                <a:spLocks noChangeArrowheads="1"/>
              </p:cNvSpPr>
              <p:nvPr/>
            </p:nvSpPr>
            <p:spPr bwMode="auto">
              <a:xfrm>
                <a:off x="7033" y="2458"/>
                <a:ext cx="1185" cy="33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u</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pt-BR" altLang="pt-BR" sz="800" b="0" i="1" u="none" strike="noStrike" cap="none" normalizeH="0" baseline="0">
                    <a:ln>
                      <a:noFill/>
                    </a:ln>
                    <a:solidFill>
                      <a:schemeClr val="tx1"/>
                    </a:solidFill>
                    <a:effectLst/>
                    <a:latin typeface="Arial" pitchFamily="34" charset="0"/>
                    <a:ea typeface="Times New Roman" pitchFamily="18" charset="0"/>
                    <a:cs typeface="Arial" pitchFamily="34" charset="0"/>
                  </a:rPr>
                  <a:t>k+m-1</a:t>
                </a:r>
                <a:r>
                  <a:rPr kumimoji="0" lang="pt-BR" altLang="pt-BR" sz="8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pt-BR" altLang="pt-BR" sz="1800" b="0" i="0" u="none" strike="noStrike" cap="none" normalizeH="0" baseline="0">
                  <a:ln>
                    <a:noFill/>
                  </a:ln>
                  <a:solidFill>
                    <a:schemeClr val="tx1"/>
                  </a:solidFill>
                  <a:effectLst/>
                  <a:latin typeface="Arial" pitchFamily="34" charset="0"/>
                  <a:cs typeface="Arial" pitchFamily="34" charset="0"/>
                </a:endParaRPr>
              </a:p>
            </p:txBody>
          </p:sp>
          <p:sp>
            <p:nvSpPr>
              <p:cNvPr id="19" name="Freeform 5"/>
              <p:cNvSpPr>
                <a:spLocks/>
              </p:cNvSpPr>
              <p:nvPr/>
            </p:nvSpPr>
            <p:spPr bwMode="auto">
              <a:xfrm>
                <a:off x="4335" y="4206"/>
                <a:ext cx="3523" cy="1015"/>
              </a:xfrm>
              <a:custGeom>
                <a:avLst/>
                <a:gdLst>
                  <a:gd name="T0" fmla="*/ 0 w 3523"/>
                  <a:gd name="T1" fmla="*/ 1015 h 1015"/>
                  <a:gd name="T2" fmla="*/ 270 w 3523"/>
                  <a:gd name="T3" fmla="*/ 457 h 1015"/>
                  <a:gd name="T4" fmla="*/ 1138 w 3523"/>
                  <a:gd name="T5" fmla="*/ 37 h 1015"/>
                  <a:gd name="T6" fmla="*/ 1751 w 3523"/>
                  <a:gd name="T7" fmla="*/ 232 h 1015"/>
                  <a:gd name="T8" fmla="*/ 2593 w 3523"/>
                  <a:gd name="T9" fmla="*/ 847 h 1015"/>
                  <a:gd name="T10" fmla="*/ 3373 w 3523"/>
                  <a:gd name="T11" fmla="*/ 984 h 1015"/>
                  <a:gd name="T12" fmla="*/ 3493 w 3523"/>
                  <a:gd name="T13" fmla="*/ 984 h 1015"/>
                </a:gdLst>
                <a:ahLst/>
                <a:cxnLst>
                  <a:cxn ang="0">
                    <a:pos x="T0" y="T1"/>
                  </a:cxn>
                  <a:cxn ang="0">
                    <a:pos x="T2" y="T3"/>
                  </a:cxn>
                  <a:cxn ang="0">
                    <a:pos x="T4" y="T5"/>
                  </a:cxn>
                  <a:cxn ang="0">
                    <a:pos x="T6" y="T7"/>
                  </a:cxn>
                  <a:cxn ang="0">
                    <a:pos x="T8" y="T9"/>
                  </a:cxn>
                  <a:cxn ang="0">
                    <a:pos x="T10" y="T11"/>
                  </a:cxn>
                  <a:cxn ang="0">
                    <a:pos x="T12" y="T13"/>
                  </a:cxn>
                </a:cxnLst>
                <a:rect l="0" t="0" r="r" b="b"/>
                <a:pathLst>
                  <a:path w="3523" h="1015">
                    <a:moveTo>
                      <a:pt x="0" y="1015"/>
                    </a:moveTo>
                    <a:cubicBezTo>
                      <a:pt x="40" y="817"/>
                      <a:pt x="80" y="620"/>
                      <a:pt x="270" y="457"/>
                    </a:cubicBezTo>
                    <a:cubicBezTo>
                      <a:pt x="460" y="294"/>
                      <a:pt x="891" y="74"/>
                      <a:pt x="1138" y="37"/>
                    </a:cubicBezTo>
                    <a:cubicBezTo>
                      <a:pt x="1385" y="0"/>
                      <a:pt x="1509" y="97"/>
                      <a:pt x="1751" y="232"/>
                    </a:cubicBezTo>
                    <a:cubicBezTo>
                      <a:pt x="1993" y="367"/>
                      <a:pt x="2323" y="722"/>
                      <a:pt x="2593" y="847"/>
                    </a:cubicBezTo>
                    <a:cubicBezTo>
                      <a:pt x="2863" y="972"/>
                      <a:pt x="3223" y="961"/>
                      <a:pt x="3373" y="984"/>
                    </a:cubicBezTo>
                    <a:cubicBezTo>
                      <a:pt x="3523" y="1007"/>
                      <a:pt x="3508" y="995"/>
                      <a:pt x="3493" y="98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AutoShape 4"/>
              <p:cNvSpPr>
                <a:spLocks noChangeArrowheads="1"/>
              </p:cNvSpPr>
              <p:nvPr/>
            </p:nvSpPr>
            <p:spPr bwMode="auto">
              <a:xfrm>
                <a:off x="7515" y="4206"/>
                <a:ext cx="422" cy="848"/>
              </a:xfrm>
              <a:prstGeom prst="downArrow">
                <a:avLst>
                  <a:gd name="adj1" fmla="val 50000"/>
                  <a:gd name="adj2" fmla="val 50237"/>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21" name="Text Box 3"/>
              <p:cNvSpPr txBox="1">
                <a:spLocks noChangeArrowheads="1"/>
              </p:cNvSpPr>
              <p:nvPr/>
            </p:nvSpPr>
            <p:spPr bwMode="auto">
              <a:xfrm>
                <a:off x="8083" y="3681"/>
                <a:ext cx="2886" cy="137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No infinito, tem-se a certeza que x(∞)=0, pois o sistema é considerado estável </a:t>
                </a:r>
                <a:endParaRPr kumimoji="0" lang="pt-BR" altLang="pt-BR" sz="1800" b="0" i="0" u="none" strike="noStrike" cap="none" normalizeH="0" baseline="0" dirty="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415270609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321</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2803" name="Object 19"/>
          <p:cNvGraphicFramePr>
            <a:graphicFrameLocks noChangeAspect="1"/>
          </p:cNvGraphicFramePr>
          <p:nvPr>
            <p:extLst>
              <p:ext uri="{D42A27DB-BD31-4B8C-83A1-F6EECF244321}">
                <p14:modId xmlns:p14="http://schemas.microsoft.com/office/powerpoint/2010/main" val="1423013418"/>
              </p:ext>
            </p:extLst>
          </p:nvPr>
        </p:nvGraphicFramePr>
        <p:xfrm>
          <a:off x="65881" y="2204864"/>
          <a:ext cx="9012237" cy="1103600"/>
        </p:xfrm>
        <a:graphic>
          <a:graphicData uri="http://schemas.openxmlformats.org/presentationml/2006/ole">
            <mc:AlternateContent xmlns:mc="http://schemas.openxmlformats.org/markup-compatibility/2006">
              <mc:Choice xmlns:v="urn:schemas-microsoft-com:vml" Requires="v">
                <p:oleObj spid="_x0000_s765370" name="Equation" r:id="rId4" imgW="2501640" imgH="304560" progId="Equation.DSMT4">
                  <p:embed/>
                </p:oleObj>
              </mc:Choice>
              <mc:Fallback>
                <p:oleObj name="Equation" r:id="rId4" imgW="2501640" imgH="304560" progId="Equation.DSMT4">
                  <p:embed/>
                  <p:pic>
                    <p:nvPicPr>
                      <p:cNvPr id="0" name=""/>
                      <p:cNvPicPr>
                        <a:picLocks noChangeAspect="1" noChangeArrowheads="1"/>
                      </p:cNvPicPr>
                      <p:nvPr/>
                    </p:nvPicPr>
                    <p:blipFill>
                      <a:blip r:embed="rId5"/>
                      <a:srcRect/>
                      <a:stretch>
                        <a:fillRect/>
                      </a:stretch>
                    </p:blipFill>
                    <p:spPr bwMode="auto">
                      <a:xfrm>
                        <a:off x="65881" y="2204864"/>
                        <a:ext cx="9012237" cy="110360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0" name="Rectangle 7"/>
          <p:cNvSpPr>
            <a:spLocks noChangeArrowheads="1"/>
          </p:cNvSpPr>
          <p:nvPr/>
        </p:nvSpPr>
        <p:spPr bwMode="auto">
          <a:xfrm>
            <a:off x="468313" y="1556792"/>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Instante k+1</a:t>
            </a: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2" name="Retângulo 21"/>
          <p:cNvSpPr/>
          <p:nvPr/>
        </p:nvSpPr>
        <p:spPr>
          <a:xfrm>
            <a:off x="855677" y="3356992"/>
            <a:ext cx="7148111" cy="341632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Solução viável</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Mas não </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Necessariamente</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ótima</a:t>
            </a:r>
          </a:p>
        </p:txBody>
      </p:sp>
    </p:spTree>
    <p:extLst>
      <p:ext uri="{BB962C8B-B14F-4D97-AF65-F5344CB8AC3E}">
        <p14:creationId xmlns:p14="http://schemas.microsoft.com/office/powerpoint/2010/main" val="425822836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322</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2803" name="Object 19"/>
          <p:cNvGraphicFramePr>
            <a:graphicFrameLocks noChangeAspect="1"/>
          </p:cNvGraphicFramePr>
          <p:nvPr>
            <p:extLst>
              <p:ext uri="{D42A27DB-BD31-4B8C-83A1-F6EECF244321}">
                <p14:modId xmlns:p14="http://schemas.microsoft.com/office/powerpoint/2010/main" val="644140999"/>
              </p:ext>
            </p:extLst>
          </p:nvPr>
        </p:nvGraphicFramePr>
        <p:xfrm>
          <a:off x="145326" y="2276872"/>
          <a:ext cx="8794750" cy="833438"/>
        </p:xfrm>
        <a:graphic>
          <a:graphicData uri="http://schemas.openxmlformats.org/presentationml/2006/ole">
            <mc:AlternateContent xmlns:mc="http://schemas.openxmlformats.org/markup-compatibility/2006">
              <mc:Choice xmlns:v="urn:schemas-microsoft-com:vml" Requires="v">
                <p:oleObj spid="_x0000_s1113396" name="Equation" r:id="rId4" imgW="4711680" imgH="444240" progId="Equation.DSMT4">
                  <p:embed/>
                </p:oleObj>
              </mc:Choice>
              <mc:Fallback>
                <p:oleObj name="Equation" r:id="rId4" imgW="4711680" imgH="444240" progId="Equation.DSMT4">
                  <p:embed/>
                  <p:pic>
                    <p:nvPicPr>
                      <p:cNvPr id="0" name=""/>
                      <p:cNvPicPr>
                        <a:picLocks noChangeAspect="1" noChangeArrowheads="1"/>
                      </p:cNvPicPr>
                      <p:nvPr/>
                    </p:nvPicPr>
                    <p:blipFill>
                      <a:blip r:embed="rId5"/>
                      <a:srcRect/>
                      <a:stretch>
                        <a:fillRect/>
                      </a:stretch>
                    </p:blipFill>
                    <p:spPr bwMode="auto">
                      <a:xfrm>
                        <a:off x="145326" y="2276872"/>
                        <a:ext cx="8794750" cy="833438"/>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0" name="Rectangle 7"/>
          <p:cNvSpPr>
            <a:spLocks noChangeArrowheads="1"/>
          </p:cNvSpPr>
          <p:nvPr/>
        </p:nvSpPr>
        <p:spPr bwMode="auto">
          <a:xfrm>
            <a:off x="468313" y="1556792"/>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Função objetivo do instante </a:t>
            </a:r>
            <a:r>
              <a:rPr lang="pt-BR" altLang="pt-BR" sz="3200" i="1" dirty="0"/>
              <a:t>k</a:t>
            </a: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1953386141"/>
              </p:ext>
            </p:extLst>
          </p:nvPr>
        </p:nvGraphicFramePr>
        <p:xfrm>
          <a:off x="152400" y="4005064"/>
          <a:ext cx="8237537" cy="1038225"/>
        </p:xfrm>
        <a:graphic>
          <a:graphicData uri="http://schemas.openxmlformats.org/presentationml/2006/ole">
            <mc:AlternateContent xmlns:mc="http://schemas.openxmlformats.org/markup-compatibility/2006">
              <mc:Choice xmlns:v="urn:schemas-microsoft-com:vml" Requires="v">
                <p:oleObj spid="_x0000_s1113397" name="Equation" r:id="rId6" imgW="2438280" imgH="304560" progId="Equation.DSMT4">
                  <p:embed/>
                </p:oleObj>
              </mc:Choice>
              <mc:Fallback>
                <p:oleObj name="Equation" r:id="rId6" imgW="2438280" imgH="304560" progId="Equation.DSMT4">
                  <p:embed/>
                  <p:pic>
                    <p:nvPicPr>
                      <p:cNvPr id="0" name="Object 19"/>
                      <p:cNvPicPr>
                        <a:picLocks noChangeAspect="1" noChangeArrowheads="1"/>
                      </p:cNvPicPr>
                      <p:nvPr/>
                    </p:nvPicPr>
                    <p:blipFill>
                      <a:blip r:embed="rId7"/>
                      <a:srcRect/>
                      <a:stretch>
                        <a:fillRect/>
                      </a:stretch>
                    </p:blipFill>
                    <p:spPr bwMode="auto">
                      <a:xfrm>
                        <a:off x="152400" y="4005064"/>
                        <a:ext cx="8237537" cy="10382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244759379"/>
              </p:ext>
            </p:extLst>
          </p:nvPr>
        </p:nvGraphicFramePr>
        <p:xfrm>
          <a:off x="6749256" y="5229200"/>
          <a:ext cx="1931987" cy="865188"/>
        </p:xfrm>
        <a:graphic>
          <a:graphicData uri="http://schemas.openxmlformats.org/presentationml/2006/ole">
            <mc:AlternateContent xmlns:mc="http://schemas.openxmlformats.org/markup-compatibility/2006">
              <mc:Choice xmlns:v="urn:schemas-microsoft-com:vml" Requires="v">
                <p:oleObj spid="_x0000_s1113398" name="Equation" r:id="rId8" imgW="571320" imgH="253800" progId="Equation.DSMT4">
                  <p:embed/>
                </p:oleObj>
              </mc:Choice>
              <mc:Fallback>
                <p:oleObj name="Equation" r:id="rId8" imgW="571320" imgH="253800" progId="Equation.DSMT4">
                  <p:embed/>
                  <p:pic>
                    <p:nvPicPr>
                      <p:cNvPr id="0" name="Objeto 2"/>
                      <p:cNvPicPr>
                        <a:picLocks noChangeAspect="1" noChangeArrowheads="1"/>
                      </p:cNvPicPr>
                      <p:nvPr/>
                    </p:nvPicPr>
                    <p:blipFill>
                      <a:blip r:embed="rId9"/>
                      <a:srcRect/>
                      <a:stretch>
                        <a:fillRect/>
                      </a:stretch>
                    </p:blipFill>
                    <p:spPr bwMode="auto">
                      <a:xfrm>
                        <a:off x="6749256" y="5229200"/>
                        <a:ext cx="1931987" cy="8651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4"/>
          <p:cNvSpPr/>
          <p:nvPr/>
        </p:nvSpPr>
        <p:spPr>
          <a:xfrm>
            <a:off x="144372" y="5229200"/>
            <a:ext cx="539763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Como Q e r &gt;0</a:t>
            </a:r>
          </a:p>
        </p:txBody>
      </p:sp>
      <p:sp>
        <p:nvSpPr>
          <p:cNvPr id="12" name="Rectangle 7"/>
          <p:cNvSpPr>
            <a:spLocks noChangeArrowheads="1"/>
          </p:cNvSpPr>
          <p:nvPr/>
        </p:nvSpPr>
        <p:spPr bwMode="auto">
          <a:xfrm>
            <a:off x="462756" y="339595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Função objetivo do instante k+1</a:t>
            </a:r>
          </a:p>
        </p:txBody>
      </p:sp>
      <p:sp>
        <p:nvSpPr>
          <p:cNvPr id="6" name="Retângulo de cantos arredondados 5"/>
          <p:cNvSpPr/>
          <p:nvPr/>
        </p:nvSpPr>
        <p:spPr bwMode="auto">
          <a:xfrm>
            <a:off x="683568" y="2132856"/>
            <a:ext cx="2736304"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Retângulo de cantos arredondados 13"/>
          <p:cNvSpPr/>
          <p:nvPr/>
        </p:nvSpPr>
        <p:spPr bwMode="auto">
          <a:xfrm>
            <a:off x="6156176" y="2132856"/>
            <a:ext cx="2736304"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6"/>
          <p:cNvSpPr/>
          <p:nvPr/>
        </p:nvSpPr>
        <p:spPr>
          <a:xfrm>
            <a:off x="3419872" y="3154326"/>
            <a:ext cx="2876108" cy="400110"/>
          </a:xfrm>
          <a:prstGeom prst="rect">
            <a:avLst/>
          </a:prstGeom>
          <a:noFill/>
        </p:spPr>
        <p:txBody>
          <a:bodyPr wrap="none" lIns="91440" tIns="45720" rIns="91440" bIns="45720">
            <a:spAutoFit/>
          </a:bodyPr>
          <a:lstStyle/>
          <a:p>
            <a:pPr algn="ctr"/>
            <a:r>
              <a:rPr lang="pt-BR"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Retirando o instante k</a:t>
            </a:r>
          </a:p>
        </p:txBody>
      </p:sp>
    </p:spTree>
    <p:extLst>
      <p:ext uri="{BB962C8B-B14F-4D97-AF65-F5344CB8AC3E}">
        <p14:creationId xmlns:p14="http://schemas.microsoft.com/office/powerpoint/2010/main" val="217617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6" grpId="0" animBg="1"/>
      <p:bldP spid="14" grpId="0" animBg="1"/>
      <p:bldP spid="7"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A1BB872B-5C33-4EEB-A71B-4B821FA0AB40}" type="slidenum">
              <a:rPr lang="pt-BR" altLang="pt-BR"/>
              <a:pPr/>
              <a:t>323</a:t>
            </a:fld>
            <a:endParaRPr lang="pt-BR" altLang="pt-BR"/>
          </a:p>
        </p:txBody>
      </p:sp>
      <p:sp>
        <p:nvSpPr>
          <p:cNvPr id="506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68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889004" y="2132856"/>
            <a:ext cx="7365991"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Limitações do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Proposto por </a:t>
            </a:r>
          </a:p>
          <a:p>
            <a:pPr algn="ctr"/>
            <a:r>
              <a:rPr lang="pt-BR"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rawlings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0183350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324</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a:t>Formulação</a:t>
            </a:r>
            <a:r>
              <a:rPr lang="en-US" altLang="pt-BR" sz="4000" b="1" u="sng"/>
              <a:t> do</a:t>
            </a:r>
            <a:r>
              <a:rPr lang="pt-BR" altLang="pt-BR" sz="4000" b="1" u="sng"/>
              <a:t> MPC de Horizonte Infinito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 name="Rectangle 7"/>
          <p:cNvSpPr>
            <a:spLocks noChangeArrowheads="1"/>
          </p:cNvSpPr>
          <p:nvPr/>
        </p:nvSpPr>
        <p:spPr bwMode="auto">
          <a:xfrm>
            <a:off x="468313" y="1440783"/>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r>
              <a:rPr lang="pt-BR" altLang="pt-BR" sz="3200" dirty="0"/>
              <a:t>Se houver perturbações desconhecidas, o fato do estado contrair para ZERO não significa que as saídas do controlador (variáveis de desvio) retornarão ao estado zero.</a:t>
            </a:r>
          </a:p>
          <a:p>
            <a:r>
              <a:rPr lang="pt-BR" altLang="pt-BR" sz="3200" dirty="0"/>
              <a:t>A formulação prevê um modelo posicional. Se o modelo for convertido para incremental, aparecem autovalores em 1 na nova matriz de estados, o que implica que </a:t>
            </a:r>
          </a:p>
          <a:p>
            <a:endParaRPr lang="pt-BR" altLang="pt-BR" sz="3200" dirty="0"/>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1193795600"/>
              </p:ext>
            </p:extLst>
          </p:nvPr>
        </p:nvGraphicFramePr>
        <p:xfrm>
          <a:off x="3419872" y="5972849"/>
          <a:ext cx="1512168" cy="713287"/>
        </p:xfrm>
        <a:graphic>
          <a:graphicData uri="http://schemas.openxmlformats.org/presentationml/2006/ole">
            <mc:AlternateContent xmlns:mc="http://schemas.openxmlformats.org/markup-compatibility/2006">
              <mc:Choice xmlns:v="urn:schemas-microsoft-com:vml" Requires="v">
                <p:oleObj spid="_x0000_s767415" name="Equation" r:id="rId4" imgW="672840" imgH="317160" progId="Equation.DSMT4">
                  <p:embed/>
                </p:oleObj>
              </mc:Choice>
              <mc:Fallback>
                <p:oleObj name="Equation" r:id="rId4" imgW="672840" imgH="317160" progId="Equation.DSMT4">
                  <p:embed/>
                  <p:pic>
                    <p:nvPicPr>
                      <p:cNvPr id="0" name=""/>
                      <p:cNvPicPr/>
                      <p:nvPr/>
                    </p:nvPicPr>
                    <p:blipFill>
                      <a:blip r:embed="rId5"/>
                      <a:stretch>
                        <a:fillRect/>
                      </a:stretch>
                    </p:blipFill>
                    <p:spPr>
                      <a:xfrm>
                        <a:off x="3419872" y="5972849"/>
                        <a:ext cx="1512168" cy="713287"/>
                      </a:xfrm>
                      <a:prstGeom prst="rect">
                        <a:avLst/>
                      </a:prstGeom>
                    </p:spPr>
                  </p:pic>
                </p:oleObj>
              </mc:Fallback>
            </mc:AlternateContent>
          </a:graphicData>
        </a:graphic>
      </p:graphicFrame>
    </p:spTree>
    <p:extLst>
      <p:ext uri="{BB962C8B-B14F-4D97-AF65-F5344CB8AC3E}">
        <p14:creationId xmlns:p14="http://schemas.microsoft.com/office/powerpoint/2010/main" val="384057879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A1BB872B-5C33-4EEB-A71B-4B821FA0AB40}" type="slidenum">
              <a:rPr lang="pt-BR" altLang="pt-BR"/>
              <a:pPr/>
              <a:t>325</a:t>
            </a:fld>
            <a:endParaRPr lang="pt-BR" altLang="pt-BR"/>
          </a:p>
        </p:txBody>
      </p:sp>
      <p:sp>
        <p:nvSpPr>
          <p:cNvPr id="506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68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844060" y="2132856"/>
            <a:ext cx="7455887" cy="1754326"/>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Ihmpc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 modelo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incremental</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0889361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326</a:t>
            </a:fld>
            <a:endParaRPr lang="pt-BR" altLang="pt-BR"/>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dirty="0"/>
              <a:t>IHMPC COM MODELO INCREMENTAL</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 name="Object 13"/>
          <p:cNvGraphicFramePr>
            <a:graphicFrameLocks noChangeAspect="1"/>
          </p:cNvGraphicFramePr>
          <p:nvPr>
            <p:extLst>
              <p:ext uri="{D42A27DB-BD31-4B8C-83A1-F6EECF244321}">
                <p14:modId xmlns:p14="http://schemas.microsoft.com/office/powerpoint/2010/main" val="2535135480"/>
              </p:ext>
            </p:extLst>
          </p:nvPr>
        </p:nvGraphicFramePr>
        <p:xfrm>
          <a:off x="1691680" y="1626829"/>
          <a:ext cx="5688632" cy="1802171"/>
        </p:xfrm>
        <a:graphic>
          <a:graphicData uri="http://schemas.openxmlformats.org/presentationml/2006/ole">
            <mc:AlternateContent xmlns:mc="http://schemas.openxmlformats.org/markup-compatibility/2006">
              <mc:Choice xmlns:v="urn:schemas-microsoft-com:vml" Requires="v">
                <p:oleObj spid="_x0000_s769878" name="Equation" r:id="rId4" imgW="1688760" imgH="533160" progId="Equation.DSMT4">
                  <p:embed/>
                </p:oleObj>
              </mc:Choice>
              <mc:Fallback>
                <p:oleObj name="Equation" r:id="rId4" imgW="1688760" imgH="533160" progId="Equation.DSMT4">
                  <p:embed/>
                  <p:pic>
                    <p:nvPicPr>
                      <p:cNvPr id="0" name=""/>
                      <p:cNvPicPr>
                        <a:picLocks noChangeAspect="1" noChangeArrowheads="1"/>
                      </p:cNvPicPr>
                      <p:nvPr/>
                    </p:nvPicPr>
                    <p:blipFill>
                      <a:blip r:embed="rId5"/>
                      <a:srcRect/>
                      <a:stretch>
                        <a:fillRect/>
                      </a:stretch>
                    </p:blipFill>
                    <p:spPr bwMode="auto">
                      <a:xfrm>
                        <a:off x="1691680" y="1626829"/>
                        <a:ext cx="5688632" cy="1802171"/>
                      </a:xfrm>
                      <a:prstGeom prst="rect">
                        <a:avLst/>
                      </a:prstGeom>
                      <a:solidFill>
                        <a:srgbClr val="FFFF99"/>
                      </a:solidFill>
                      <a:ln w="9525" algn="ctr">
                        <a:solidFill>
                          <a:srgbClr val="0000FF"/>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13" name="Objeto 12"/>
              <p:cNvSpPr txBox="1"/>
              <p:nvPr/>
            </p:nvSpPr>
            <p:spPr bwMode="auto">
              <a:xfrm>
                <a:off x="1727199" y="3644900"/>
                <a:ext cx="5797127" cy="1873250"/>
              </a:xfrm>
              <a:prstGeom prst="rect">
                <a:avLst/>
              </a:prstGeom>
              <a:solidFill>
                <a:srgbClr val="FFFF99"/>
              </a:solidFill>
              <a:ln w="9525" algn="ctr">
                <a:solidFill>
                  <a:srgbClr val="0000FF"/>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pt-BR" sz="3600" i="1">
                              <a:solidFill>
                                <a:srgbClr val="000000"/>
                              </a:solidFill>
                              <a:latin typeface="Cambria Math" panose="02040503050406030204" pitchFamily="18" charset="0"/>
                            </a:rPr>
                          </m:ctrlPr>
                        </m:dPr>
                        <m:e>
                          <m:eqArr>
                            <m:eqArrPr>
                              <m:ctrlPr>
                                <a:rPr lang="pt-BR" sz="3600" i="1">
                                  <a:solidFill>
                                    <a:srgbClr val="000000"/>
                                  </a:solidFill>
                                  <a:latin typeface="Cambria Math" panose="02040503050406030204" pitchFamily="18" charset="0"/>
                                </a:rPr>
                              </m:ctrlPr>
                            </m:eqArrPr>
                            <m:e>
                              <m:r>
                                <a:rPr lang="pt-BR" sz="3600" i="1">
                                  <a:solidFill>
                                    <a:srgbClr val="000000"/>
                                  </a:solidFill>
                                  <a:latin typeface="Cambria Math" panose="02040503050406030204" pitchFamily="18" charset="0"/>
                                </a:rPr>
                                <m:t>&amp;</m:t>
                              </m: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𝑥</m:t>
                                      </m:r>
                                    </m:e>
                                  </m:acc>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r>
                                    <a:rPr lang="pt-BR" sz="3600" i="1">
                                      <a:solidFill>
                                        <a:srgbClr val="000000"/>
                                      </a:solidFill>
                                      <a:latin typeface="Cambria Math" panose="02040503050406030204" pitchFamily="18" charset="0"/>
                                    </a:rPr>
                                    <m:t>+1</m:t>
                                  </m:r>
                                </m:e>
                              </m:d>
                              <m:r>
                                <a:rPr lang="pt-BR" sz="3600" i="1">
                                  <a:solidFill>
                                    <a:srgbClr val="000000"/>
                                  </a:solidFill>
                                  <a:latin typeface="Cambria Math" panose="02040503050406030204" pitchFamily="18" charset="0"/>
                                </a:rPr>
                                <m:t>=</m:t>
                              </m: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𝐴</m:t>
                                      </m:r>
                                    </m:e>
                                  </m:acc>
                                </m:e>
                              </m:ba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𝑥</m:t>
                                      </m:r>
                                    </m:e>
                                  </m:acc>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e>
                              </m:d>
                              <m:r>
                                <a:rPr lang="pt-BR" sz="3600" i="1">
                                  <a:solidFill>
                                    <a:srgbClr val="000000"/>
                                  </a:solidFill>
                                  <a:latin typeface="Cambria Math" panose="02040503050406030204" pitchFamily="18" charset="0"/>
                                </a:rPr>
                                <m:t>+</m:t>
                              </m: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𝐵</m:t>
                                      </m:r>
                                    </m:e>
                                  </m:acc>
                                </m:e>
                              </m:bar>
                              <m:r>
                                <m:rPr>
                                  <m:sty m:val="p"/>
                                </m:rPr>
                                <a:rPr lang="pt-BR" sz="3600" i="1">
                                  <a:solidFill>
                                    <a:srgbClr val="000000"/>
                                  </a:solidFill>
                                  <a:latin typeface="Cambria Math" panose="02040503050406030204" pitchFamily="18" charset="0"/>
                                </a:rPr>
                                <m:t>Δ</m:t>
                              </m:r>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𝑢</m:t>
                                  </m:r>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e>
                              </m:d>
                            </m:e>
                            <m:e>
                              <m:r>
                                <a:rPr lang="pt-BR" sz="3600" i="1">
                                  <a:solidFill>
                                    <a:srgbClr val="000000"/>
                                  </a:solidFill>
                                  <a:latin typeface="Cambria Math" panose="02040503050406030204" pitchFamily="18" charset="0"/>
                                </a:rPr>
                                <m:t>&amp;</m:t>
                              </m:r>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𝑦</m:t>
                                  </m:r>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e>
                              </m:d>
                              <m:r>
                                <a:rPr lang="pt-BR" sz="3600" i="1">
                                  <a:solidFill>
                                    <a:srgbClr val="000000"/>
                                  </a:solidFill>
                                  <a:latin typeface="Cambria Math" panose="02040503050406030204" pitchFamily="18" charset="0"/>
                                </a:rPr>
                                <m:t>=</m:t>
                              </m: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𝐶</m:t>
                                      </m:r>
                                    </m:e>
                                  </m:acc>
                                </m:e>
                              </m:bar>
                              <m:bar>
                                <m:barPr>
                                  <m:ctrlPr>
                                    <a:rPr lang="pt-BR" sz="3600" i="1">
                                      <a:solidFill>
                                        <a:srgbClr val="000000"/>
                                      </a:solidFill>
                                      <a:latin typeface="Cambria Math" panose="02040503050406030204" pitchFamily="18" charset="0"/>
                                    </a:rPr>
                                  </m:ctrlPr>
                                </m:barPr>
                                <m:e>
                                  <m:acc>
                                    <m:accPr>
                                      <m:chr m:val="̃"/>
                                      <m:ctrlPr>
                                        <a:rPr lang="pt-BR" sz="3600" i="1">
                                          <a:solidFill>
                                            <a:srgbClr val="000000"/>
                                          </a:solidFill>
                                          <a:latin typeface="Cambria Math" panose="02040503050406030204" pitchFamily="18" charset="0"/>
                                        </a:rPr>
                                      </m:ctrlPr>
                                    </m:accPr>
                                    <m:e>
                                      <m:r>
                                        <a:rPr lang="pt-BR" sz="3600" i="1">
                                          <a:solidFill>
                                            <a:srgbClr val="000000"/>
                                          </a:solidFill>
                                          <a:latin typeface="Cambria Math" panose="02040503050406030204" pitchFamily="18" charset="0"/>
                                        </a:rPr>
                                        <m:t>𝑥</m:t>
                                      </m:r>
                                    </m:e>
                                  </m:acc>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e>
                              </m:d>
                            </m:e>
                          </m:eqArr>
                        </m:e>
                      </m:d>
                    </m:oMath>
                  </m:oMathPara>
                </a14:m>
                <a:endParaRPr lang="pt-BR" dirty="0"/>
              </a:p>
            </p:txBody>
          </p:sp>
        </mc:Choice>
        <mc:Fallback xmlns="">
          <p:sp>
            <p:nvSpPr>
              <p:cNvPr id="13" name="Objeto 12"/>
              <p:cNvSpPr txBox="1">
                <a:spLocks noRot="1" noChangeAspect="1" noMove="1" noResize="1" noEditPoints="1" noAdjustHandles="1" noChangeArrowheads="1" noChangeShapeType="1" noTextEdit="1"/>
              </p:cNvSpPr>
              <p:nvPr/>
            </p:nvSpPr>
            <p:spPr bwMode="auto">
              <a:xfrm>
                <a:off x="1727199" y="3644900"/>
                <a:ext cx="5797127" cy="1873250"/>
              </a:xfrm>
              <a:prstGeom prst="rect">
                <a:avLst/>
              </a:prstGeom>
              <a:blipFill>
                <a:blip r:embed="rId6"/>
                <a:stretch>
                  <a:fillRect/>
                </a:stretch>
              </a:blipFill>
              <a:ln w="9525" algn="ctr">
                <a:solidFill>
                  <a:srgbClr val="0000FF"/>
                </a:solidFill>
                <a:miter lim="800000"/>
                <a:headEnd/>
                <a:tailEnd/>
              </a:ln>
              <a:effectLst/>
            </p:spPr>
            <p:txBody>
              <a:bodyPr/>
              <a:lstStyle/>
              <a:p>
                <a:r>
                  <a:rPr lang="pt-BR">
                    <a:noFill/>
                  </a:rPr>
                  <a:t> </a:t>
                </a:r>
              </a:p>
            </p:txBody>
          </p:sp>
        </mc:Fallback>
      </mc:AlternateContent>
      <p:cxnSp>
        <p:nvCxnSpPr>
          <p:cNvPr id="14" name="Conector de seta reta 13"/>
          <p:cNvCxnSpPr/>
          <p:nvPr/>
        </p:nvCxnSpPr>
        <p:spPr bwMode="auto">
          <a:xfrm>
            <a:off x="1691680" y="3356992"/>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1782178" y="5445224"/>
            <a:ext cx="5670142" cy="1323439"/>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GERAM POLOS EM +1</a:t>
            </a:r>
          </a:p>
          <a:p>
            <a:pPr algn="ctr"/>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INSTABILIDADE</a:t>
            </a:r>
            <a:endPar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03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A1BB872B-5C33-4EEB-A71B-4B821FA0AB40}" type="slidenum">
              <a:rPr lang="pt-BR" altLang="pt-BR"/>
              <a:pPr/>
              <a:t>327</a:t>
            </a:fld>
            <a:endParaRPr lang="pt-BR" altLang="pt-BR"/>
          </a:p>
        </p:txBody>
      </p:sp>
      <p:sp>
        <p:nvSpPr>
          <p:cNvPr id="506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68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130954" y="2144465"/>
            <a:ext cx="9405908" cy="4524315"/>
          </a:xfrm>
          <a:prstGeom prst="rect">
            <a:avLst/>
          </a:prstGeom>
          <a:noFill/>
        </p:spPr>
        <p:txBody>
          <a:bodyPr wrap="none" lIns="91440" tIns="45720" rIns="91440" bIns="45720">
            <a:spAutoFit/>
          </a:bodyPr>
          <a:lstStyle/>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Separar os estáveis</a:t>
            </a:r>
          </a:p>
          <a:p>
            <a:pPr algn="ctr"/>
            <a:r>
              <a:rPr lang="pt-B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Dos instáveis e adicionar</a:t>
            </a:r>
          </a:p>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Restrições que garantam</a:t>
            </a:r>
          </a:p>
          <a:p>
            <a:pPr algn="ctr"/>
            <a:r>
              <a:rPr lang="pt-B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contração de estados</a:t>
            </a:r>
          </a:p>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Por ação dos </a:t>
            </a:r>
          </a:p>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polos instáveis</a:t>
            </a:r>
          </a:p>
        </p:txBody>
      </p:sp>
      <p:sp>
        <p:nvSpPr>
          <p:cNvPr id="6" name="Retângulo 5"/>
          <p:cNvSpPr/>
          <p:nvPr/>
        </p:nvSpPr>
        <p:spPr>
          <a:xfrm>
            <a:off x="1210465" y="548680"/>
            <a:ext cx="7027886" cy="1569660"/>
          </a:xfrm>
          <a:prstGeom prst="rect">
            <a:avLst/>
          </a:prstGeom>
          <a:noFill/>
        </p:spPr>
        <p:txBody>
          <a:bodyPr wrap="none" lIns="91440" tIns="45720" rIns="91440" bIns="45720">
            <a:spAutoFit/>
          </a:bodyPr>
          <a:lstStyle/>
          <a:p>
            <a:pPr algn="ctr"/>
            <a:r>
              <a:rPr lang="pt-BR"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Ideia para tratar</a:t>
            </a:r>
          </a:p>
          <a:p>
            <a:pPr algn="ctr"/>
            <a:r>
              <a:rPr lang="pt-B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Os polos instáveis:</a:t>
            </a:r>
          </a:p>
        </p:txBody>
      </p:sp>
    </p:spTree>
    <p:extLst>
      <p:ext uri="{BB962C8B-B14F-4D97-AF65-F5344CB8AC3E}">
        <p14:creationId xmlns:p14="http://schemas.microsoft.com/office/powerpoint/2010/main" val="237496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328</a:t>
            </a:fld>
            <a:endParaRPr lang="pt-BR" altLang="pt-BR" dirty="0"/>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dirty="0"/>
              <a:t>TRANSFORMAÇÃO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 name="Object 13"/>
          <p:cNvGraphicFramePr>
            <a:graphicFrameLocks noChangeAspect="1"/>
          </p:cNvGraphicFramePr>
          <p:nvPr>
            <p:extLst>
              <p:ext uri="{D42A27DB-BD31-4B8C-83A1-F6EECF244321}">
                <p14:modId xmlns:p14="http://schemas.microsoft.com/office/powerpoint/2010/main" val="4011780805"/>
              </p:ext>
            </p:extLst>
          </p:nvPr>
        </p:nvGraphicFramePr>
        <p:xfrm>
          <a:off x="2843808" y="1251115"/>
          <a:ext cx="3744416" cy="1313789"/>
        </p:xfrm>
        <a:graphic>
          <a:graphicData uri="http://schemas.openxmlformats.org/presentationml/2006/ole">
            <mc:AlternateContent xmlns:mc="http://schemas.openxmlformats.org/markup-compatibility/2006">
              <mc:Choice xmlns:v="urn:schemas-microsoft-com:vml" Requires="v">
                <p:oleObj spid="_x0000_s770910" name="Equation" r:id="rId4" imgW="761760" imgH="266400" progId="Equation.DSMT4">
                  <p:embed/>
                </p:oleObj>
              </mc:Choice>
              <mc:Fallback>
                <p:oleObj name="Equation" r:id="rId4" imgW="761760" imgH="266400" progId="Equation.DSMT4">
                  <p:embed/>
                  <p:pic>
                    <p:nvPicPr>
                      <p:cNvPr id="0" name=""/>
                      <p:cNvPicPr>
                        <a:picLocks noChangeAspect="1" noChangeArrowheads="1"/>
                      </p:cNvPicPr>
                      <p:nvPr/>
                    </p:nvPicPr>
                    <p:blipFill>
                      <a:blip r:embed="rId5"/>
                      <a:srcRect/>
                      <a:stretch>
                        <a:fillRect/>
                      </a:stretch>
                    </p:blipFill>
                    <p:spPr bwMode="auto">
                      <a:xfrm>
                        <a:off x="2843808" y="1251115"/>
                        <a:ext cx="3744416" cy="1313789"/>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4152267383"/>
              </p:ext>
            </p:extLst>
          </p:nvPr>
        </p:nvGraphicFramePr>
        <p:xfrm>
          <a:off x="2408399" y="3213809"/>
          <a:ext cx="4632001" cy="3501901"/>
        </p:xfrm>
        <a:graphic>
          <a:graphicData uri="http://schemas.openxmlformats.org/presentationml/2006/ole">
            <mc:AlternateContent xmlns:mc="http://schemas.openxmlformats.org/markup-compatibility/2006">
              <mc:Choice xmlns:v="urn:schemas-microsoft-com:vml" Requires="v">
                <p:oleObj spid="_x0000_s770911" name="Equation" r:id="rId6" imgW="2120760" imgH="1600200" progId="Equation.DSMT4">
                  <p:embed/>
                </p:oleObj>
              </mc:Choice>
              <mc:Fallback>
                <p:oleObj name="Equation" r:id="rId6" imgW="2120760" imgH="1600200" progId="Equation.DSMT4">
                  <p:embed/>
                  <p:pic>
                    <p:nvPicPr>
                      <p:cNvPr id="0" name=""/>
                      <p:cNvPicPr>
                        <a:picLocks noChangeAspect="1" noChangeArrowheads="1"/>
                      </p:cNvPicPr>
                      <p:nvPr/>
                    </p:nvPicPr>
                    <p:blipFill>
                      <a:blip r:embed="rId7"/>
                      <a:srcRect/>
                      <a:stretch>
                        <a:fillRect/>
                      </a:stretch>
                    </p:blipFill>
                    <p:spPr bwMode="auto">
                      <a:xfrm>
                        <a:off x="2408399" y="3213809"/>
                        <a:ext cx="4632001" cy="350190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14" name="Conector de seta reta 13"/>
          <p:cNvCxnSpPr/>
          <p:nvPr/>
        </p:nvCxnSpPr>
        <p:spPr bwMode="auto">
          <a:xfrm>
            <a:off x="4781244" y="2420888"/>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0" y="2420888"/>
            <a:ext cx="3454151" cy="1938992"/>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Transformação na</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Matriz A para separar</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Polos estáveis dos</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instáveis</a:t>
            </a:r>
          </a:p>
          <a:p>
            <a:pPr algn="ctr"/>
            <a:endPar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ângulo de cantos arredondados 2"/>
          <p:cNvSpPr/>
          <p:nvPr/>
        </p:nvSpPr>
        <p:spPr bwMode="auto">
          <a:xfrm rot="2411331">
            <a:off x="2502827" y="4565909"/>
            <a:ext cx="5073398"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4"/>
          <p:cNvSpPr/>
          <p:nvPr/>
        </p:nvSpPr>
        <p:spPr bwMode="auto">
          <a:xfrm rot="2352159">
            <a:off x="5324599" y="5530494"/>
            <a:ext cx="1877430" cy="776998"/>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p>
        </p:txBody>
      </p:sp>
      <p:sp>
        <p:nvSpPr>
          <p:cNvPr id="6" name="Retângulo 5"/>
          <p:cNvSpPr/>
          <p:nvPr/>
        </p:nvSpPr>
        <p:spPr>
          <a:xfrm>
            <a:off x="5868144" y="4269166"/>
            <a:ext cx="316625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Polos instáveis</a:t>
            </a:r>
          </a:p>
        </p:txBody>
      </p:sp>
    </p:spTree>
    <p:extLst>
      <p:ext uri="{BB962C8B-B14F-4D97-AF65-F5344CB8AC3E}">
        <p14:creationId xmlns:p14="http://schemas.microsoft.com/office/powerpoint/2010/main" val="25625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5" grpId="0" animBg="1"/>
      <p:bldP spid="6"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329</a:t>
            </a:fld>
            <a:endParaRPr lang="pt-BR" altLang="pt-BR" dirty="0"/>
          </a:p>
        </p:txBody>
      </p:sp>
      <p:sp>
        <p:nvSpPr>
          <p:cNvPr id="502786" name="Rectangle 2"/>
          <p:cNvSpPr>
            <a:spLocks noGrp="1" noChangeArrowheads="1"/>
          </p:cNvSpPr>
          <p:nvPr>
            <p:ph type="title"/>
          </p:nvPr>
        </p:nvSpPr>
        <p:spPr>
          <a:xfrm>
            <a:off x="1239838" y="274638"/>
            <a:ext cx="7869237" cy="1143000"/>
          </a:xfrm>
          <a:noFill/>
          <a:ln/>
        </p:spPr>
        <p:txBody>
          <a:bodyPr/>
          <a:lstStyle/>
          <a:p>
            <a:r>
              <a:rPr lang="pt-BR" altLang="pt-BR" sz="4000" b="1" u="sng" dirty="0"/>
              <a:t>NOVO ESTADO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 name="Object 13"/>
          <p:cNvGraphicFramePr>
            <a:graphicFrameLocks noChangeAspect="1"/>
          </p:cNvGraphicFramePr>
          <p:nvPr>
            <p:extLst>
              <p:ext uri="{D42A27DB-BD31-4B8C-83A1-F6EECF244321}">
                <p14:modId xmlns:p14="http://schemas.microsoft.com/office/powerpoint/2010/main" val="1327242028"/>
              </p:ext>
            </p:extLst>
          </p:nvPr>
        </p:nvGraphicFramePr>
        <p:xfrm>
          <a:off x="2532063" y="1281113"/>
          <a:ext cx="4368800" cy="1252537"/>
        </p:xfrm>
        <a:graphic>
          <a:graphicData uri="http://schemas.openxmlformats.org/presentationml/2006/ole">
            <mc:AlternateContent xmlns:mc="http://schemas.openxmlformats.org/markup-compatibility/2006">
              <mc:Choice xmlns:v="urn:schemas-microsoft-com:vml" Requires="v">
                <p:oleObj spid="_x0000_s998351" name="Equation" r:id="rId4" imgW="888840" imgH="253800" progId="Equation.DSMT4">
                  <p:embed/>
                </p:oleObj>
              </mc:Choice>
              <mc:Fallback>
                <p:oleObj name="Equation" r:id="rId4" imgW="888840" imgH="253800" progId="Equation.DSMT4">
                  <p:embed/>
                  <p:pic>
                    <p:nvPicPr>
                      <p:cNvPr id="0" name=""/>
                      <p:cNvPicPr>
                        <a:picLocks noChangeAspect="1" noChangeArrowheads="1"/>
                      </p:cNvPicPr>
                      <p:nvPr/>
                    </p:nvPicPr>
                    <p:blipFill>
                      <a:blip r:embed="rId5"/>
                      <a:srcRect/>
                      <a:stretch>
                        <a:fillRect/>
                      </a:stretch>
                    </p:blipFill>
                    <p:spPr bwMode="auto">
                      <a:xfrm>
                        <a:off x="2532063" y="1281113"/>
                        <a:ext cx="4368800" cy="125253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cxnSp>
        <p:nvCxnSpPr>
          <p:cNvPr id="14" name="Conector de seta reta 13"/>
          <p:cNvCxnSpPr/>
          <p:nvPr/>
        </p:nvCxnSpPr>
        <p:spPr bwMode="auto">
          <a:xfrm>
            <a:off x="6149373" y="2420888"/>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3579599" y="2789064"/>
            <a:ext cx="2289601" cy="400110"/>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Novo estado z</a:t>
            </a:r>
            <a:endPar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ângulo de cantos arredondados 2"/>
          <p:cNvSpPr/>
          <p:nvPr/>
        </p:nvSpPr>
        <p:spPr bwMode="auto">
          <a:xfrm>
            <a:off x="5292080" y="1340768"/>
            <a:ext cx="161773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876774349"/>
              </p:ext>
            </p:extLst>
          </p:nvPr>
        </p:nvGraphicFramePr>
        <p:xfrm>
          <a:off x="1115616" y="3290242"/>
          <a:ext cx="6415088" cy="858838"/>
        </p:xfrm>
        <a:graphic>
          <a:graphicData uri="http://schemas.openxmlformats.org/presentationml/2006/ole">
            <mc:AlternateContent xmlns:mc="http://schemas.openxmlformats.org/markup-compatibility/2006">
              <mc:Choice xmlns:v="urn:schemas-microsoft-com:vml" Requires="v">
                <p:oleObj spid="_x0000_s998352" name="Equation" r:id="rId6" imgW="1904760" imgH="253800" progId="Equation.DSMT4">
                  <p:embed/>
                </p:oleObj>
              </mc:Choice>
              <mc:Fallback>
                <p:oleObj name="Equation" r:id="rId6" imgW="1904760" imgH="253800" progId="Equation.DSMT4">
                  <p:embed/>
                  <p:pic>
                    <p:nvPicPr>
                      <p:cNvPr id="0" name="Object 13"/>
                      <p:cNvPicPr>
                        <a:picLocks noChangeAspect="1" noChangeArrowheads="1"/>
                      </p:cNvPicPr>
                      <p:nvPr/>
                    </p:nvPicPr>
                    <p:blipFill>
                      <a:blip r:embed="rId7"/>
                      <a:srcRect/>
                      <a:stretch>
                        <a:fillRect/>
                      </a:stretch>
                    </p:blipFill>
                    <p:spPr bwMode="auto">
                      <a:xfrm>
                        <a:off x="1115616" y="3290242"/>
                        <a:ext cx="6415088" cy="858838"/>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5" name="Conector de seta reta 14"/>
          <p:cNvCxnSpPr/>
          <p:nvPr/>
        </p:nvCxnSpPr>
        <p:spPr bwMode="auto">
          <a:xfrm>
            <a:off x="6156176" y="4149080"/>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to 4"/>
          <p:cNvGraphicFramePr>
            <a:graphicFrameLocks noChangeAspect="1"/>
          </p:cNvGraphicFramePr>
          <p:nvPr>
            <p:extLst>
              <p:ext uri="{D42A27DB-BD31-4B8C-83A1-F6EECF244321}">
                <p14:modId xmlns:p14="http://schemas.microsoft.com/office/powerpoint/2010/main" val="2984136142"/>
              </p:ext>
            </p:extLst>
          </p:nvPr>
        </p:nvGraphicFramePr>
        <p:xfrm>
          <a:off x="6331964" y="4253905"/>
          <a:ext cx="1155700" cy="903287"/>
        </p:xfrm>
        <a:graphic>
          <a:graphicData uri="http://schemas.openxmlformats.org/presentationml/2006/ole">
            <mc:AlternateContent xmlns:mc="http://schemas.openxmlformats.org/markup-compatibility/2006">
              <mc:Choice xmlns:v="urn:schemas-microsoft-com:vml" Requires="v">
                <p:oleObj spid="_x0000_s998353" name="Equation" r:id="rId8" imgW="342720" imgH="266400" progId="Equation.DSMT4">
                  <p:embed/>
                </p:oleObj>
              </mc:Choice>
              <mc:Fallback>
                <p:oleObj name="Equation" r:id="rId8" imgW="342720" imgH="266400" progId="Equation.DSMT4">
                  <p:embed/>
                  <p:pic>
                    <p:nvPicPr>
                      <p:cNvPr id="0" name="Objeto 3"/>
                      <p:cNvPicPr>
                        <a:picLocks noChangeAspect="1" noChangeArrowheads="1"/>
                      </p:cNvPicPr>
                      <p:nvPr/>
                    </p:nvPicPr>
                    <p:blipFill>
                      <a:blip r:embed="rId9"/>
                      <a:srcRect/>
                      <a:stretch>
                        <a:fillRect/>
                      </a:stretch>
                    </p:blipFill>
                    <p:spPr bwMode="auto">
                      <a:xfrm>
                        <a:off x="6331964" y="4253905"/>
                        <a:ext cx="1155700" cy="90328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741013907"/>
              </p:ext>
            </p:extLst>
          </p:nvPr>
        </p:nvGraphicFramePr>
        <p:xfrm>
          <a:off x="654050" y="5208588"/>
          <a:ext cx="7483475" cy="901700"/>
        </p:xfrm>
        <a:graphic>
          <a:graphicData uri="http://schemas.openxmlformats.org/presentationml/2006/ole">
            <mc:AlternateContent xmlns:mc="http://schemas.openxmlformats.org/markup-compatibility/2006">
              <mc:Choice xmlns:v="urn:schemas-microsoft-com:vml" Requires="v">
                <p:oleObj spid="_x0000_s998354" name="Equation" r:id="rId10" imgW="2222280" imgH="266400" progId="Equation.DSMT4">
                  <p:embed/>
                </p:oleObj>
              </mc:Choice>
              <mc:Fallback>
                <p:oleObj name="Equation" r:id="rId10" imgW="2222280" imgH="266400" progId="Equation.DSMT4">
                  <p:embed/>
                  <p:pic>
                    <p:nvPicPr>
                      <p:cNvPr id="0" name="Objeto 3"/>
                      <p:cNvPicPr>
                        <a:picLocks noChangeAspect="1" noChangeArrowheads="1"/>
                      </p:cNvPicPr>
                      <p:nvPr/>
                    </p:nvPicPr>
                    <p:blipFill>
                      <a:blip r:embed="rId11"/>
                      <a:srcRect/>
                      <a:stretch>
                        <a:fillRect/>
                      </a:stretch>
                    </p:blipFill>
                    <p:spPr bwMode="auto">
                      <a:xfrm>
                        <a:off x="654050" y="5208588"/>
                        <a:ext cx="7483475" cy="90170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2032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72142A6F-8427-490A-A600-F506C20848F2}" type="slidenum">
              <a:rPr lang="pt-BR" altLang="pt-BR"/>
              <a:pPr/>
              <a:t>33</a:t>
            </a:fld>
            <a:endParaRPr lang="pt-BR" altLang="pt-BR"/>
          </a:p>
        </p:txBody>
      </p:sp>
      <p:sp>
        <p:nvSpPr>
          <p:cNvPr id="182274"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2275" name="Rectangle 3"/>
          <p:cNvSpPr>
            <a:spLocks noGrp="1" noChangeArrowheads="1"/>
          </p:cNvSpPr>
          <p:nvPr>
            <p:ph type="title"/>
          </p:nvPr>
        </p:nvSpPr>
        <p:spPr>
          <a:xfrm>
            <a:off x="457200" y="44624"/>
            <a:ext cx="8229600" cy="1143000"/>
          </a:xfrm>
          <a:noFill/>
          <a:ln/>
        </p:spPr>
        <p:txBody>
          <a:bodyPr anchor="b"/>
          <a:lstStyle/>
          <a:p>
            <a:r>
              <a:rPr lang="pt-BR" altLang="pt-BR" sz="3600" b="1" dirty="0">
                <a:latin typeface="Times New Roman" pitchFamily="18" charset="0"/>
              </a:rPr>
              <a:t>Algumas definições do MPC</a:t>
            </a:r>
          </a:p>
        </p:txBody>
      </p:sp>
      <p:sp>
        <p:nvSpPr>
          <p:cNvPr id="182276" name="Text Box 4"/>
          <p:cNvSpPr txBox="1">
            <a:spLocks noChangeArrowheads="1"/>
          </p:cNvSpPr>
          <p:nvPr/>
        </p:nvSpPr>
        <p:spPr bwMode="auto">
          <a:xfrm>
            <a:off x="395536" y="1124744"/>
            <a:ext cx="8532813"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buFont typeface="Wingdings" panose="05000000000000000000" pitchFamily="2" charset="2"/>
              <a:buChar char="ü"/>
            </a:pPr>
            <a:r>
              <a:rPr lang="pt-BR" sz="2800" dirty="0"/>
              <a:t>Tempo de estabilização da planta (</a:t>
            </a:r>
            <a:r>
              <a:rPr lang="pt-BR" sz="2800" i="1" dirty="0"/>
              <a:t>N</a:t>
            </a:r>
            <a:r>
              <a:rPr lang="pt-BR" sz="2800" dirty="0"/>
              <a:t>): É o tempo que a planta estabiliza para uma perturbação em degrau aplicada à entrada.</a:t>
            </a:r>
          </a:p>
          <a:p>
            <a:pPr>
              <a:buFont typeface="Wingdings" panose="05000000000000000000" pitchFamily="2" charset="2"/>
              <a:buChar char="ü"/>
            </a:pPr>
            <a:r>
              <a:rPr lang="pt-BR" sz="2800" dirty="0"/>
              <a:t>Horizonte de Predição (</a:t>
            </a:r>
            <a:r>
              <a:rPr lang="pt-BR" sz="2800" i="1" dirty="0" err="1"/>
              <a:t>np</a:t>
            </a:r>
            <a:r>
              <a:rPr lang="pt-BR" sz="2800" dirty="0"/>
              <a:t>): É o intervalo de tempo em que as variáveis de saída são preditas pelo controlador. Deve ser menor ou igual ao tempo de estabilização. Os controladores mais modernos trabalham com um horizonte de predição infinito.</a:t>
            </a:r>
          </a:p>
          <a:p>
            <a:pPr>
              <a:buFont typeface="Wingdings" panose="05000000000000000000" pitchFamily="2" charset="2"/>
              <a:buChar char="ü"/>
            </a:pPr>
            <a:r>
              <a:rPr lang="pt-BR" sz="2800" dirty="0"/>
              <a:t>Horizonte de Controle (</a:t>
            </a:r>
            <a:r>
              <a:rPr lang="pt-BR" sz="2800" i="1" dirty="0"/>
              <a:t>m</a:t>
            </a:r>
            <a:r>
              <a:rPr lang="pt-BR" sz="2800" dirty="0"/>
              <a:t>): É o horizonte de cálculo das variáveis de entrada do processo. Normalmente o horizonte de controle é menor que o horizonte de predição.</a:t>
            </a:r>
          </a:p>
        </p:txBody>
      </p:sp>
      <p:sp>
        <p:nvSpPr>
          <p:cNvPr id="182277"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330</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EQUAÇÃO EM ESPAÇO DE ESTADO</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1806995222"/>
              </p:ext>
            </p:extLst>
          </p:nvPr>
        </p:nvGraphicFramePr>
        <p:xfrm>
          <a:off x="832941" y="2291308"/>
          <a:ext cx="7483475" cy="901700"/>
        </p:xfrm>
        <a:graphic>
          <a:graphicData uri="http://schemas.openxmlformats.org/presentationml/2006/ole">
            <mc:AlternateContent xmlns:mc="http://schemas.openxmlformats.org/markup-compatibility/2006">
              <mc:Choice xmlns:v="urn:schemas-microsoft-com:vml" Requires="v">
                <p:oleObj spid="_x0000_s1120515" name="Equation" r:id="rId4" imgW="2222280" imgH="266400" progId="Equation.DSMT4">
                  <p:embed/>
                </p:oleObj>
              </mc:Choice>
              <mc:Fallback>
                <p:oleObj name="Equation" r:id="rId4" imgW="2222280" imgH="266400" progId="Equation.DSMT4">
                  <p:embed/>
                  <p:pic>
                    <p:nvPicPr>
                      <p:cNvPr id="0" name=""/>
                      <p:cNvPicPr>
                        <a:picLocks noChangeAspect="1" noChangeArrowheads="1"/>
                      </p:cNvPicPr>
                      <p:nvPr/>
                    </p:nvPicPr>
                    <p:blipFill>
                      <a:blip r:embed="rId5"/>
                      <a:srcRect/>
                      <a:stretch>
                        <a:fillRect/>
                      </a:stretch>
                    </p:blipFill>
                    <p:spPr bwMode="auto">
                      <a:xfrm>
                        <a:off x="832941" y="2291308"/>
                        <a:ext cx="7483475" cy="9017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2878683" y="2167508"/>
            <a:ext cx="1617734"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522065313"/>
              </p:ext>
            </p:extLst>
          </p:nvPr>
        </p:nvGraphicFramePr>
        <p:xfrm>
          <a:off x="3779912" y="3480668"/>
          <a:ext cx="4327525" cy="685800"/>
        </p:xfrm>
        <a:graphic>
          <a:graphicData uri="http://schemas.openxmlformats.org/presentationml/2006/ole">
            <mc:AlternateContent xmlns:mc="http://schemas.openxmlformats.org/markup-compatibility/2006">
              <mc:Choice xmlns:v="urn:schemas-microsoft-com:vml" Requires="v">
                <p:oleObj spid="_x0000_s1120516" name="Equation" r:id="rId6" imgW="1688760" imgH="266400" progId="Equation.DSMT4">
                  <p:embed/>
                </p:oleObj>
              </mc:Choice>
              <mc:Fallback>
                <p:oleObj name="Equation" r:id="rId6" imgW="1688760" imgH="266400" progId="Equation.DSMT4">
                  <p:embed/>
                  <p:pic>
                    <p:nvPicPr>
                      <p:cNvPr id="0" name=""/>
                      <p:cNvPicPr>
                        <a:picLocks noChangeAspect="1" noChangeArrowheads="1"/>
                      </p:cNvPicPr>
                      <p:nvPr/>
                    </p:nvPicPr>
                    <p:blipFill>
                      <a:blip r:embed="rId7"/>
                      <a:srcRect/>
                      <a:stretch>
                        <a:fillRect/>
                      </a:stretch>
                    </p:blipFill>
                    <p:spPr bwMode="auto">
                      <a:xfrm>
                        <a:off x="3779912" y="3480668"/>
                        <a:ext cx="4327525" cy="685800"/>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a:off x="3670771" y="3247628"/>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Objeto 12"/>
          <p:cNvGraphicFramePr>
            <a:graphicFrameLocks noChangeAspect="1"/>
          </p:cNvGraphicFramePr>
          <p:nvPr>
            <p:extLst>
              <p:ext uri="{D42A27DB-BD31-4B8C-83A1-F6EECF244321}">
                <p14:modId xmlns:p14="http://schemas.microsoft.com/office/powerpoint/2010/main" val="620129029"/>
              </p:ext>
            </p:extLst>
          </p:nvPr>
        </p:nvGraphicFramePr>
        <p:xfrm>
          <a:off x="1228229" y="4399508"/>
          <a:ext cx="6456362" cy="901700"/>
        </p:xfrm>
        <a:graphic>
          <a:graphicData uri="http://schemas.openxmlformats.org/presentationml/2006/ole">
            <mc:AlternateContent xmlns:mc="http://schemas.openxmlformats.org/markup-compatibility/2006">
              <mc:Choice xmlns:v="urn:schemas-microsoft-com:vml" Requires="v">
                <p:oleObj spid="_x0000_s1120517" name="Equation" r:id="rId8" imgW="1917360" imgH="266400" progId="Equation.DSMT4">
                  <p:embed/>
                </p:oleObj>
              </mc:Choice>
              <mc:Fallback>
                <p:oleObj name="Equation" r:id="rId8" imgW="1917360" imgH="266400" progId="Equation.DSMT4">
                  <p:embed/>
                  <p:pic>
                    <p:nvPicPr>
                      <p:cNvPr id="0" name="Objeto 5"/>
                      <p:cNvPicPr>
                        <a:picLocks noChangeAspect="1" noChangeArrowheads="1"/>
                      </p:cNvPicPr>
                      <p:nvPr/>
                    </p:nvPicPr>
                    <p:blipFill>
                      <a:blip r:embed="rId9"/>
                      <a:srcRect/>
                      <a:stretch>
                        <a:fillRect/>
                      </a:stretch>
                    </p:blipFill>
                    <p:spPr bwMode="auto">
                      <a:xfrm>
                        <a:off x="1228229" y="4399508"/>
                        <a:ext cx="6456362" cy="90170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3580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331</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FUNÇÃO OBJETIVO DO IHMPC</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3928527003"/>
              </p:ext>
            </p:extLst>
          </p:nvPr>
        </p:nvGraphicFramePr>
        <p:xfrm>
          <a:off x="0" y="1508748"/>
          <a:ext cx="9144000" cy="885202"/>
        </p:xfrm>
        <a:graphic>
          <a:graphicData uri="http://schemas.openxmlformats.org/presentationml/2006/ole">
            <mc:AlternateContent xmlns:mc="http://schemas.openxmlformats.org/markup-compatibility/2006">
              <mc:Choice xmlns:v="urn:schemas-microsoft-com:vml" Requires="v">
                <p:oleObj spid="_x0000_s1033887" name="Equation" r:id="rId4" imgW="4609800" imgH="444240" progId="Equation.DSMT4">
                  <p:embed/>
                </p:oleObj>
              </mc:Choice>
              <mc:Fallback>
                <p:oleObj name="Equation" r:id="rId4" imgW="4609800" imgH="444240" progId="Equation.DSMT4">
                  <p:embed/>
                  <p:pic>
                    <p:nvPicPr>
                      <p:cNvPr id="0" name=""/>
                      <p:cNvPicPr>
                        <a:picLocks noChangeAspect="1" noChangeArrowheads="1"/>
                      </p:cNvPicPr>
                      <p:nvPr/>
                    </p:nvPicPr>
                    <p:blipFill>
                      <a:blip r:embed="rId5"/>
                      <a:srcRect/>
                      <a:stretch>
                        <a:fillRect/>
                      </a:stretch>
                    </p:blipFill>
                    <p:spPr bwMode="auto">
                      <a:xfrm>
                        <a:off x="0" y="1508748"/>
                        <a:ext cx="9144000" cy="88520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2699792" y="1412776"/>
            <a:ext cx="316835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834213555"/>
              </p:ext>
            </p:extLst>
          </p:nvPr>
        </p:nvGraphicFramePr>
        <p:xfrm>
          <a:off x="123180" y="3501008"/>
          <a:ext cx="8447285" cy="821836"/>
        </p:xfrm>
        <a:graphic>
          <a:graphicData uri="http://schemas.openxmlformats.org/presentationml/2006/ole">
            <mc:AlternateContent xmlns:mc="http://schemas.openxmlformats.org/markup-compatibility/2006">
              <mc:Choice xmlns:v="urn:schemas-microsoft-com:vml" Requires="v">
                <p:oleObj spid="_x0000_s1033888" name="Equation" r:id="rId6" imgW="4572000" imgH="444240" progId="Equation.DSMT4">
                  <p:embed/>
                </p:oleObj>
              </mc:Choice>
              <mc:Fallback>
                <p:oleObj name="Equation" r:id="rId6" imgW="4572000" imgH="444240" progId="Equation.DSMT4">
                  <p:embed/>
                  <p:pic>
                    <p:nvPicPr>
                      <p:cNvPr id="0" name=""/>
                      <p:cNvPicPr>
                        <a:picLocks noChangeAspect="1" noChangeArrowheads="1"/>
                      </p:cNvPicPr>
                      <p:nvPr/>
                    </p:nvPicPr>
                    <p:blipFill>
                      <a:blip r:embed="rId7"/>
                      <a:srcRect/>
                      <a:stretch>
                        <a:fillRect/>
                      </a:stretch>
                    </p:blipFill>
                    <p:spPr bwMode="auto">
                      <a:xfrm>
                        <a:off x="123180" y="3501008"/>
                        <a:ext cx="8447285" cy="821836"/>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a:off x="3923928" y="2469356"/>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Objeto 12"/>
          <p:cNvGraphicFramePr>
            <a:graphicFrameLocks noChangeAspect="1"/>
          </p:cNvGraphicFramePr>
          <p:nvPr>
            <p:extLst>
              <p:ext uri="{D42A27DB-BD31-4B8C-83A1-F6EECF244321}">
                <p14:modId xmlns:p14="http://schemas.microsoft.com/office/powerpoint/2010/main" val="2680499452"/>
              </p:ext>
            </p:extLst>
          </p:nvPr>
        </p:nvGraphicFramePr>
        <p:xfrm>
          <a:off x="195709" y="5085184"/>
          <a:ext cx="8552755" cy="1152128"/>
        </p:xfrm>
        <a:graphic>
          <a:graphicData uri="http://schemas.openxmlformats.org/presentationml/2006/ole">
            <mc:AlternateContent xmlns:mc="http://schemas.openxmlformats.org/markup-compatibility/2006">
              <mc:Choice xmlns:v="urn:schemas-microsoft-com:vml" Requires="v">
                <p:oleObj spid="_x0000_s1033889" name="Equation" r:id="rId8" imgW="3314520" imgH="444240" progId="Equation.DSMT4">
                  <p:embed/>
                </p:oleObj>
              </mc:Choice>
              <mc:Fallback>
                <p:oleObj name="Equation" r:id="rId8" imgW="3314520" imgH="444240" progId="Equation.DSMT4">
                  <p:embed/>
                  <p:pic>
                    <p:nvPicPr>
                      <p:cNvPr id="0" name=""/>
                      <p:cNvPicPr>
                        <a:picLocks noChangeAspect="1" noChangeArrowheads="1"/>
                      </p:cNvPicPr>
                      <p:nvPr/>
                    </p:nvPicPr>
                    <p:blipFill>
                      <a:blip r:embed="rId9"/>
                      <a:srcRect/>
                      <a:stretch>
                        <a:fillRect/>
                      </a:stretch>
                    </p:blipFill>
                    <p:spPr bwMode="auto">
                      <a:xfrm>
                        <a:off x="195709" y="5085184"/>
                        <a:ext cx="8552755" cy="115212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4" name="Retângulo de cantos arredondados 13"/>
          <p:cNvSpPr/>
          <p:nvPr/>
        </p:nvSpPr>
        <p:spPr bwMode="auto">
          <a:xfrm>
            <a:off x="5580112" y="3233824"/>
            <a:ext cx="316835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5" name="Conector de seta reta 14"/>
          <p:cNvCxnSpPr/>
          <p:nvPr/>
        </p:nvCxnSpPr>
        <p:spPr bwMode="auto">
          <a:xfrm>
            <a:off x="6156176" y="4290404"/>
            <a:ext cx="0" cy="7227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to 4"/>
          <p:cNvGraphicFramePr>
            <a:graphicFrameLocks noChangeAspect="1"/>
          </p:cNvGraphicFramePr>
          <p:nvPr>
            <p:extLst>
              <p:ext uri="{D42A27DB-BD31-4B8C-83A1-F6EECF244321}">
                <p14:modId xmlns:p14="http://schemas.microsoft.com/office/powerpoint/2010/main" val="2302854916"/>
              </p:ext>
            </p:extLst>
          </p:nvPr>
        </p:nvGraphicFramePr>
        <p:xfrm>
          <a:off x="6607769" y="4389183"/>
          <a:ext cx="2176463" cy="623993"/>
        </p:xfrm>
        <a:graphic>
          <a:graphicData uri="http://schemas.openxmlformats.org/presentationml/2006/ole">
            <mc:AlternateContent xmlns:mc="http://schemas.openxmlformats.org/markup-compatibility/2006">
              <mc:Choice xmlns:v="urn:schemas-microsoft-com:vml" Requires="v">
                <p:oleObj spid="_x0000_s1033890" name="Equation" r:id="rId10" imgW="888840" imgH="253800" progId="Equation.DSMT4">
                  <p:embed/>
                </p:oleObj>
              </mc:Choice>
              <mc:Fallback>
                <p:oleObj name="Equation" r:id="rId10" imgW="888840" imgH="2538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7769" y="4389183"/>
                        <a:ext cx="2176463" cy="623993"/>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4729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332</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FUNÇÃO OBJETIVO DO IHMPC</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2048443937"/>
              </p:ext>
            </p:extLst>
          </p:nvPr>
        </p:nvGraphicFramePr>
        <p:xfrm>
          <a:off x="251519" y="1722339"/>
          <a:ext cx="8576849" cy="1153976"/>
        </p:xfrm>
        <a:graphic>
          <a:graphicData uri="http://schemas.openxmlformats.org/presentationml/2006/ole">
            <mc:AlternateContent xmlns:mc="http://schemas.openxmlformats.org/markup-compatibility/2006">
              <mc:Choice xmlns:v="urn:schemas-microsoft-com:vml" Requires="v">
                <p:oleObj spid="_x0000_s777037" name="Equation" r:id="rId4" imgW="3314520" imgH="444240" progId="Equation.DSMT4">
                  <p:embed/>
                </p:oleObj>
              </mc:Choice>
              <mc:Fallback>
                <p:oleObj name="Equation" r:id="rId4" imgW="3314520" imgH="444240" progId="Equation.DSMT4">
                  <p:embed/>
                  <p:pic>
                    <p:nvPicPr>
                      <p:cNvPr id="0" name=""/>
                      <p:cNvPicPr>
                        <a:picLocks noChangeAspect="1" noChangeArrowheads="1"/>
                      </p:cNvPicPr>
                      <p:nvPr/>
                    </p:nvPicPr>
                    <p:blipFill>
                      <a:blip r:embed="rId5"/>
                      <a:srcRect/>
                      <a:stretch>
                        <a:fillRect/>
                      </a:stretch>
                    </p:blipFill>
                    <p:spPr bwMode="auto">
                      <a:xfrm>
                        <a:off x="251519" y="1722339"/>
                        <a:ext cx="8576849" cy="115397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4283968" y="1666603"/>
            <a:ext cx="4608512" cy="12078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448049863"/>
              </p:ext>
            </p:extLst>
          </p:nvPr>
        </p:nvGraphicFramePr>
        <p:xfrm>
          <a:off x="130479" y="3666555"/>
          <a:ext cx="8883041" cy="1778669"/>
        </p:xfrm>
        <a:graphic>
          <a:graphicData uri="http://schemas.openxmlformats.org/presentationml/2006/ole">
            <mc:AlternateContent xmlns:mc="http://schemas.openxmlformats.org/markup-compatibility/2006">
              <mc:Choice xmlns:v="urn:schemas-microsoft-com:vml" Requires="v">
                <p:oleObj spid="_x0000_s777038" name="Equation" r:id="rId6" imgW="2222280" imgH="444240" progId="Equation.DSMT4">
                  <p:embed/>
                </p:oleObj>
              </mc:Choice>
              <mc:Fallback>
                <p:oleObj name="Equation" r:id="rId6" imgW="2222280" imgH="444240" progId="Equation.DSMT4">
                  <p:embed/>
                  <p:pic>
                    <p:nvPicPr>
                      <p:cNvPr id="0" name=""/>
                      <p:cNvPicPr>
                        <a:picLocks noChangeAspect="1" noChangeArrowheads="1"/>
                      </p:cNvPicPr>
                      <p:nvPr/>
                    </p:nvPicPr>
                    <p:blipFill>
                      <a:blip r:embed="rId7"/>
                      <a:srcRect/>
                      <a:stretch>
                        <a:fillRect/>
                      </a:stretch>
                    </p:blipFill>
                    <p:spPr bwMode="auto">
                      <a:xfrm>
                        <a:off x="130479" y="3666555"/>
                        <a:ext cx="8883041" cy="1778669"/>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a:off x="6613252" y="2874467"/>
            <a:ext cx="0" cy="100811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48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333</a:t>
            </a:fld>
            <a:endParaRPr lang="pt-BR" altLang="pt-BR" dirty="0"/>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tângulo 2"/>
          <p:cNvSpPr/>
          <p:nvPr/>
        </p:nvSpPr>
        <p:spPr>
          <a:xfrm>
            <a:off x="152400" y="1628800"/>
            <a:ext cx="8430257"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 partir do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m</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484868852"/>
              </p:ext>
            </p:extLst>
          </p:nvPr>
        </p:nvGraphicFramePr>
        <p:xfrm>
          <a:off x="130175" y="3717032"/>
          <a:ext cx="8883650" cy="1778000"/>
        </p:xfrm>
        <a:graphic>
          <a:graphicData uri="http://schemas.openxmlformats.org/presentationml/2006/ole">
            <mc:AlternateContent xmlns:mc="http://schemas.openxmlformats.org/markup-compatibility/2006">
              <mc:Choice xmlns:v="urn:schemas-microsoft-com:vml" Requires="v">
                <p:oleObj spid="_x0000_s995558" name="Equation" r:id="rId4" imgW="2222280" imgH="444240" progId="Equation.DSMT4">
                  <p:embed/>
                </p:oleObj>
              </mc:Choice>
              <mc:Fallback>
                <p:oleObj name="Equation" r:id="rId4" imgW="2222280" imgH="444240" progId="Equation.DSMT4">
                  <p:embed/>
                  <p:pic>
                    <p:nvPicPr>
                      <p:cNvPr id="0" name="Objeto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3717032"/>
                        <a:ext cx="8883650" cy="177800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9873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334</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PREDIÇÃO A PARTIR DO INSTANTE M</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2401490981"/>
              </p:ext>
            </p:extLst>
          </p:nvPr>
        </p:nvGraphicFramePr>
        <p:xfrm>
          <a:off x="15552" y="4437112"/>
          <a:ext cx="9092952" cy="1530439"/>
        </p:xfrm>
        <a:graphic>
          <a:graphicData uri="http://schemas.openxmlformats.org/presentationml/2006/ole">
            <mc:AlternateContent xmlns:mc="http://schemas.openxmlformats.org/markup-compatibility/2006">
              <mc:Choice xmlns:v="urn:schemas-microsoft-com:vml" Requires="v">
                <p:oleObj spid="_x0000_s1125619" name="Equation" r:id="rId4" imgW="1511280" imgH="253800" progId="Equation.DSMT4">
                  <p:embed/>
                </p:oleObj>
              </mc:Choice>
              <mc:Fallback>
                <p:oleObj name="Equation" r:id="rId4" imgW="1511280" imgH="253800" progId="Equation.DSMT4">
                  <p:embed/>
                  <p:pic>
                    <p:nvPicPr>
                      <p:cNvPr id="0" name=""/>
                      <p:cNvPicPr>
                        <a:picLocks noChangeAspect="1" noChangeArrowheads="1"/>
                      </p:cNvPicPr>
                      <p:nvPr/>
                    </p:nvPicPr>
                    <p:blipFill>
                      <a:blip r:embed="rId5"/>
                      <a:srcRect/>
                      <a:stretch>
                        <a:fillRect/>
                      </a:stretch>
                    </p:blipFill>
                    <p:spPr bwMode="auto">
                      <a:xfrm>
                        <a:off x="15552" y="4437112"/>
                        <a:ext cx="9092952" cy="1530439"/>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a:off x="8028384" y="2708920"/>
            <a:ext cx="0" cy="117365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3640897103"/>
              </p:ext>
            </p:extLst>
          </p:nvPr>
        </p:nvGraphicFramePr>
        <p:xfrm>
          <a:off x="237964" y="1970232"/>
          <a:ext cx="8668072" cy="666680"/>
        </p:xfrm>
        <a:graphic>
          <a:graphicData uri="http://schemas.openxmlformats.org/presentationml/2006/ole">
            <mc:AlternateContent xmlns:mc="http://schemas.openxmlformats.org/markup-compatibility/2006">
              <mc:Choice xmlns:v="urn:schemas-microsoft-com:vml" Requires="v">
                <p:oleObj spid="_x0000_s1125620" name="Equation" r:id="rId6" imgW="3479760" imgH="266400" progId="Equation.DSMT4">
                  <p:embed/>
                </p:oleObj>
              </mc:Choice>
              <mc:Fallback>
                <p:oleObj name="Equation" r:id="rId6" imgW="3479760" imgH="266400" progId="Equation.DSMT4">
                  <p:embed/>
                  <p:pic>
                    <p:nvPicPr>
                      <p:cNvPr id="0" name="Objeto 12"/>
                      <p:cNvPicPr>
                        <a:picLocks noChangeAspect="1" noChangeArrowheads="1"/>
                      </p:cNvPicPr>
                      <p:nvPr/>
                    </p:nvPicPr>
                    <p:blipFill>
                      <a:blip r:embed="rId7"/>
                      <a:srcRect/>
                      <a:stretch>
                        <a:fillRect/>
                      </a:stretch>
                    </p:blipFill>
                    <p:spPr bwMode="auto">
                      <a:xfrm>
                        <a:off x="237964" y="1970232"/>
                        <a:ext cx="8668072" cy="66668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6300192" y="1916831"/>
            <a:ext cx="2843808" cy="79208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691031846"/>
              </p:ext>
            </p:extLst>
          </p:nvPr>
        </p:nvGraphicFramePr>
        <p:xfrm>
          <a:off x="4745856" y="3048149"/>
          <a:ext cx="3038475" cy="1149350"/>
        </p:xfrm>
        <a:graphic>
          <a:graphicData uri="http://schemas.openxmlformats.org/presentationml/2006/ole">
            <mc:AlternateContent xmlns:mc="http://schemas.openxmlformats.org/markup-compatibility/2006">
              <mc:Choice xmlns:v="urn:schemas-microsoft-com:vml" Requires="v">
                <p:oleObj spid="_x0000_s1125621" name="Equation" r:id="rId8" imgW="672840" imgH="253800" progId="Equation.DSMT4">
                  <p:embed/>
                </p:oleObj>
              </mc:Choice>
              <mc:Fallback>
                <p:oleObj name="Equation" r:id="rId8" imgW="672840" imgH="253800" progId="Equation.DSMT4">
                  <p:embed/>
                  <p:pic>
                    <p:nvPicPr>
                      <p:cNvPr id="0" name="Objeto 2"/>
                      <p:cNvPicPr>
                        <a:picLocks noChangeAspect="1" noChangeArrowheads="1"/>
                      </p:cNvPicPr>
                      <p:nvPr/>
                    </p:nvPicPr>
                    <p:blipFill>
                      <a:blip r:embed="rId9"/>
                      <a:srcRect/>
                      <a:stretch>
                        <a:fillRect/>
                      </a:stretch>
                    </p:blipFill>
                    <p:spPr bwMode="auto">
                      <a:xfrm>
                        <a:off x="4745856" y="3048149"/>
                        <a:ext cx="3038475" cy="11493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4"/>
          <p:cNvSpPr/>
          <p:nvPr/>
        </p:nvSpPr>
        <p:spPr>
          <a:xfrm>
            <a:off x="477416" y="3000970"/>
            <a:ext cx="343536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t>
            </a:r>
            <a:r>
              <a:rPr lang="pt-BR" sz="54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&gt;</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873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335</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PREDIÇÃO EM FUNÇÃO DO INSTANTE K</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2564790310"/>
              </p:ext>
            </p:extLst>
          </p:nvPr>
        </p:nvGraphicFramePr>
        <p:xfrm>
          <a:off x="0" y="2624138"/>
          <a:ext cx="9148763" cy="701675"/>
        </p:xfrm>
        <a:graphic>
          <a:graphicData uri="http://schemas.openxmlformats.org/presentationml/2006/ole">
            <mc:AlternateContent xmlns:mc="http://schemas.openxmlformats.org/markup-compatibility/2006">
              <mc:Choice xmlns:v="urn:schemas-microsoft-com:vml" Requires="v">
                <p:oleObj spid="_x0000_s781161" name="Equation" r:id="rId4" imgW="3479760" imgH="266400" progId="Equation.DSMT4">
                  <p:embed/>
                </p:oleObj>
              </mc:Choice>
              <mc:Fallback>
                <p:oleObj name="Equation" r:id="rId4" imgW="3479760" imgH="266400" progId="Equation.DSMT4">
                  <p:embed/>
                  <p:pic>
                    <p:nvPicPr>
                      <p:cNvPr id="0" name=""/>
                      <p:cNvPicPr>
                        <a:picLocks noChangeAspect="1" noChangeArrowheads="1"/>
                      </p:cNvPicPr>
                      <p:nvPr/>
                    </p:nvPicPr>
                    <p:blipFill>
                      <a:blip r:embed="rId5"/>
                      <a:srcRect/>
                      <a:stretch>
                        <a:fillRect/>
                      </a:stretch>
                    </p:blipFill>
                    <p:spPr bwMode="auto">
                      <a:xfrm>
                        <a:off x="0" y="2624138"/>
                        <a:ext cx="9148763" cy="7016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4"/>
          <p:cNvSpPr/>
          <p:nvPr/>
        </p:nvSpPr>
        <p:spPr>
          <a:xfrm>
            <a:off x="477417" y="1700808"/>
            <a:ext cx="343536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j=1</a:t>
            </a:r>
          </a:p>
        </p:txBody>
      </p:sp>
      <p:graphicFrame>
        <p:nvGraphicFramePr>
          <p:cNvPr id="3" name="Objeto 2"/>
          <p:cNvGraphicFramePr>
            <a:graphicFrameLocks noChangeAspect="1"/>
          </p:cNvGraphicFramePr>
          <p:nvPr>
            <p:extLst>
              <p:ext uri="{D42A27DB-BD31-4B8C-83A1-F6EECF244321}">
                <p14:modId xmlns:p14="http://schemas.microsoft.com/office/powerpoint/2010/main" val="1396918078"/>
              </p:ext>
            </p:extLst>
          </p:nvPr>
        </p:nvGraphicFramePr>
        <p:xfrm>
          <a:off x="3872727" y="3573016"/>
          <a:ext cx="5163769" cy="821889"/>
        </p:xfrm>
        <a:graphic>
          <a:graphicData uri="http://schemas.openxmlformats.org/presentationml/2006/ole">
            <mc:AlternateContent xmlns:mc="http://schemas.openxmlformats.org/markup-compatibility/2006">
              <mc:Choice xmlns:v="urn:schemas-microsoft-com:vml" Requires="v">
                <p:oleObj spid="_x0000_s781162" name="Equation" r:id="rId6" imgW="1676160" imgH="266400" progId="Equation.DSMT4">
                  <p:embed/>
                </p:oleObj>
              </mc:Choice>
              <mc:Fallback>
                <p:oleObj name="Equation" r:id="rId6" imgW="1676160" imgH="266400" progId="Equation.DSMT4">
                  <p:embed/>
                  <p:pic>
                    <p:nvPicPr>
                      <p:cNvPr id="0" name="Objeto 6"/>
                      <p:cNvPicPr>
                        <a:picLocks noChangeAspect="1" noChangeArrowheads="1"/>
                      </p:cNvPicPr>
                      <p:nvPr/>
                    </p:nvPicPr>
                    <p:blipFill>
                      <a:blip r:embed="rId7"/>
                      <a:srcRect/>
                      <a:stretch>
                        <a:fillRect/>
                      </a:stretch>
                    </p:blipFill>
                    <p:spPr bwMode="auto">
                      <a:xfrm>
                        <a:off x="3872727" y="3573016"/>
                        <a:ext cx="5163769" cy="821889"/>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869042914"/>
              </p:ext>
            </p:extLst>
          </p:nvPr>
        </p:nvGraphicFramePr>
        <p:xfrm>
          <a:off x="1259632" y="5589240"/>
          <a:ext cx="5881359" cy="936104"/>
        </p:xfrm>
        <a:graphic>
          <a:graphicData uri="http://schemas.openxmlformats.org/presentationml/2006/ole">
            <mc:AlternateContent xmlns:mc="http://schemas.openxmlformats.org/markup-compatibility/2006">
              <mc:Choice xmlns:v="urn:schemas-microsoft-com:vml" Requires="v">
                <p:oleObj spid="_x0000_s781163" name="Equation" r:id="rId8" imgW="1676160" imgH="266400" progId="Equation.DSMT4">
                  <p:embed/>
                </p:oleObj>
              </mc:Choice>
              <mc:Fallback>
                <p:oleObj name="Equation" r:id="rId8" imgW="1676160" imgH="266400" progId="Equation.DSMT4">
                  <p:embed/>
                  <p:pic>
                    <p:nvPicPr>
                      <p:cNvPr id="0" name="Objeto 6"/>
                      <p:cNvPicPr>
                        <a:picLocks noChangeAspect="1" noChangeArrowheads="1"/>
                      </p:cNvPicPr>
                      <p:nvPr/>
                    </p:nvPicPr>
                    <p:blipFill>
                      <a:blip r:embed="rId9"/>
                      <a:srcRect/>
                      <a:stretch>
                        <a:fillRect/>
                      </a:stretch>
                    </p:blipFill>
                    <p:spPr bwMode="auto">
                      <a:xfrm>
                        <a:off x="1259632" y="5589240"/>
                        <a:ext cx="5881359" cy="93610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8" name="Retângulo de cantos arredondados 7"/>
          <p:cNvSpPr/>
          <p:nvPr/>
        </p:nvSpPr>
        <p:spPr bwMode="auto">
          <a:xfrm>
            <a:off x="5220072" y="2420888"/>
            <a:ext cx="1800200" cy="100811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12"/>
          <p:cNvSpPr/>
          <p:nvPr/>
        </p:nvSpPr>
        <p:spPr>
          <a:xfrm>
            <a:off x="487906" y="4443714"/>
            <a:ext cx="6532366"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j genérico</a:t>
            </a:r>
          </a:p>
        </p:txBody>
      </p:sp>
      <p:sp>
        <p:nvSpPr>
          <p:cNvPr id="14" name="Retângulo 13"/>
          <p:cNvSpPr/>
          <p:nvPr/>
        </p:nvSpPr>
        <p:spPr>
          <a:xfrm>
            <a:off x="467544" y="3513782"/>
            <a:ext cx="343536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j=2</a:t>
            </a:r>
          </a:p>
        </p:txBody>
      </p:sp>
    </p:spTree>
    <p:extLst>
      <p:ext uri="{BB962C8B-B14F-4D97-AF65-F5344CB8AC3E}">
        <p14:creationId xmlns:p14="http://schemas.microsoft.com/office/powerpoint/2010/main" val="32782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336</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FUNÇÃO OBJETIVO DO IHMPC</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2636749230"/>
              </p:ext>
            </p:extLst>
          </p:nvPr>
        </p:nvGraphicFramePr>
        <p:xfrm>
          <a:off x="251519" y="1722339"/>
          <a:ext cx="8576849" cy="1153976"/>
        </p:xfrm>
        <a:graphic>
          <a:graphicData uri="http://schemas.openxmlformats.org/presentationml/2006/ole">
            <mc:AlternateContent xmlns:mc="http://schemas.openxmlformats.org/markup-compatibility/2006">
              <mc:Choice xmlns:v="urn:schemas-microsoft-com:vml" Requires="v">
                <p:oleObj spid="_x0000_s1036922" name="Equation" r:id="rId4" imgW="3314520" imgH="444240" progId="Equation.DSMT4">
                  <p:embed/>
                </p:oleObj>
              </mc:Choice>
              <mc:Fallback>
                <p:oleObj name="Equation" r:id="rId4" imgW="3314520" imgH="444240" progId="Equation.DSMT4">
                  <p:embed/>
                  <p:pic>
                    <p:nvPicPr>
                      <p:cNvPr id="0" name=""/>
                      <p:cNvPicPr>
                        <a:picLocks noChangeAspect="1" noChangeArrowheads="1"/>
                      </p:cNvPicPr>
                      <p:nvPr/>
                    </p:nvPicPr>
                    <p:blipFill>
                      <a:blip r:embed="rId5"/>
                      <a:srcRect/>
                      <a:stretch>
                        <a:fillRect/>
                      </a:stretch>
                    </p:blipFill>
                    <p:spPr bwMode="auto">
                      <a:xfrm>
                        <a:off x="251519" y="1722339"/>
                        <a:ext cx="8576849" cy="115397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4283968" y="1666603"/>
            <a:ext cx="4608512" cy="12078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059732751"/>
              </p:ext>
            </p:extLst>
          </p:nvPr>
        </p:nvGraphicFramePr>
        <p:xfrm>
          <a:off x="1412032" y="3068960"/>
          <a:ext cx="6624736" cy="1325894"/>
        </p:xfrm>
        <a:graphic>
          <a:graphicData uri="http://schemas.openxmlformats.org/presentationml/2006/ole">
            <mc:AlternateContent xmlns:mc="http://schemas.openxmlformats.org/markup-compatibility/2006">
              <mc:Choice xmlns:v="urn:schemas-microsoft-com:vml" Requires="v">
                <p:oleObj spid="_x0000_s1036923" name="Equation" r:id="rId6" imgW="2222280" imgH="444240" progId="Equation.DSMT4">
                  <p:embed/>
                </p:oleObj>
              </mc:Choice>
              <mc:Fallback>
                <p:oleObj name="Equation" r:id="rId6" imgW="2222280" imgH="444240" progId="Equation.DSMT4">
                  <p:embed/>
                  <p:pic>
                    <p:nvPicPr>
                      <p:cNvPr id="0" name=""/>
                      <p:cNvPicPr>
                        <a:picLocks noChangeAspect="1" noChangeArrowheads="1"/>
                      </p:cNvPicPr>
                      <p:nvPr/>
                    </p:nvPicPr>
                    <p:blipFill>
                      <a:blip r:embed="rId7"/>
                      <a:srcRect/>
                      <a:stretch>
                        <a:fillRect/>
                      </a:stretch>
                    </p:blipFill>
                    <p:spPr bwMode="auto">
                      <a:xfrm>
                        <a:off x="1412032" y="3068960"/>
                        <a:ext cx="6624736" cy="132589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5652120" y="3093443"/>
            <a:ext cx="2448272" cy="112764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929945944"/>
              </p:ext>
            </p:extLst>
          </p:nvPr>
        </p:nvGraphicFramePr>
        <p:xfrm>
          <a:off x="107504" y="4725144"/>
          <a:ext cx="8934450" cy="1778000"/>
        </p:xfrm>
        <a:graphic>
          <a:graphicData uri="http://schemas.openxmlformats.org/presentationml/2006/ole">
            <mc:AlternateContent xmlns:mc="http://schemas.openxmlformats.org/markup-compatibility/2006">
              <mc:Choice xmlns:v="urn:schemas-microsoft-com:vml" Requires="v">
                <p:oleObj spid="_x0000_s1036924" name="Equation" r:id="rId8" imgW="2234880" imgH="444240" progId="Equation.DSMT4">
                  <p:embed/>
                </p:oleObj>
              </mc:Choice>
              <mc:Fallback>
                <p:oleObj name="Equation" r:id="rId8" imgW="2234880" imgH="444240" progId="Equation.DSMT4">
                  <p:embed/>
                  <p:pic>
                    <p:nvPicPr>
                      <p:cNvPr id="0" name="Objeto 6"/>
                      <p:cNvPicPr>
                        <a:picLocks noChangeAspect="1" noChangeArrowheads="1"/>
                      </p:cNvPicPr>
                      <p:nvPr/>
                    </p:nvPicPr>
                    <p:blipFill>
                      <a:blip r:embed="rId9"/>
                      <a:srcRect/>
                      <a:stretch>
                        <a:fillRect/>
                      </a:stretch>
                    </p:blipFill>
                    <p:spPr bwMode="auto">
                      <a:xfrm>
                        <a:off x="107504" y="4725144"/>
                        <a:ext cx="8934450" cy="17780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05458911"/>
              </p:ext>
            </p:extLst>
          </p:nvPr>
        </p:nvGraphicFramePr>
        <p:xfrm>
          <a:off x="5508104" y="4077072"/>
          <a:ext cx="3097213" cy="1066800"/>
        </p:xfrm>
        <a:graphic>
          <a:graphicData uri="http://schemas.openxmlformats.org/presentationml/2006/ole">
            <mc:AlternateContent xmlns:mc="http://schemas.openxmlformats.org/markup-compatibility/2006">
              <mc:Choice xmlns:v="urn:schemas-microsoft-com:vml" Requires="v">
                <p:oleObj spid="_x0000_s1036925" name="Equation" r:id="rId10" imgW="774360" imgH="266400" progId="Equation.DSMT4">
                  <p:embed/>
                </p:oleObj>
              </mc:Choice>
              <mc:Fallback>
                <p:oleObj name="Equation" r:id="rId10" imgW="774360" imgH="266400" progId="Equation.DSMT4">
                  <p:embed/>
                  <p:pic>
                    <p:nvPicPr>
                      <p:cNvPr id="0" name="Objeto 6"/>
                      <p:cNvPicPr>
                        <a:picLocks noChangeAspect="1" noChangeArrowheads="1"/>
                      </p:cNvPicPr>
                      <p:nvPr/>
                    </p:nvPicPr>
                    <p:blipFill>
                      <a:blip r:embed="rId11"/>
                      <a:srcRect/>
                      <a:stretch>
                        <a:fillRect/>
                      </a:stretch>
                    </p:blipFill>
                    <p:spPr bwMode="auto">
                      <a:xfrm>
                        <a:off x="5508104" y="4077072"/>
                        <a:ext cx="3097213" cy="106680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7401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337</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FUNÇÃO OBJETIVO DO IHMPC</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2408599960"/>
              </p:ext>
            </p:extLst>
          </p:nvPr>
        </p:nvGraphicFramePr>
        <p:xfrm>
          <a:off x="102046" y="1506984"/>
          <a:ext cx="8934450" cy="1778000"/>
        </p:xfrm>
        <a:graphic>
          <a:graphicData uri="http://schemas.openxmlformats.org/presentationml/2006/ole">
            <mc:AlternateContent xmlns:mc="http://schemas.openxmlformats.org/markup-compatibility/2006">
              <mc:Choice xmlns:v="urn:schemas-microsoft-com:vml" Requires="v">
                <p:oleObj spid="_x0000_s783164" name="Equation" r:id="rId4" imgW="2234880" imgH="444240" progId="Equation.DSMT4">
                  <p:embed/>
                </p:oleObj>
              </mc:Choice>
              <mc:Fallback>
                <p:oleObj name="Equation" r:id="rId4" imgW="2234880" imgH="444240" progId="Equation.DSMT4">
                  <p:embed/>
                  <p:pic>
                    <p:nvPicPr>
                      <p:cNvPr id="0" name=""/>
                      <p:cNvPicPr>
                        <a:picLocks noChangeAspect="1" noChangeArrowheads="1"/>
                      </p:cNvPicPr>
                      <p:nvPr/>
                    </p:nvPicPr>
                    <p:blipFill>
                      <a:blip r:embed="rId5"/>
                      <a:srcRect/>
                      <a:stretch>
                        <a:fillRect/>
                      </a:stretch>
                    </p:blipFill>
                    <p:spPr bwMode="auto">
                      <a:xfrm>
                        <a:off x="102046" y="1506984"/>
                        <a:ext cx="8934450" cy="1778000"/>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9" name="Conector de seta reta 8"/>
          <p:cNvCxnSpPr/>
          <p:nvPr/>
        </p:nvCxnSpPr>
        <p:spPr bwMode="auto">
          <a:xfrm>
            <a:off x="4724400" y="3284984"/>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Objeto 9"/>
          <p:cNvGraphicFramePr>
            <a:graphicFrameLocks noChangeAspect="1"/>
          </p:cNvGraphicFramePr>
          <p:nvPr>
            <p:extLst>
              <p:ext uri="{D42A27DB-BD31-4B8C-83A1-F6EECF244321}">
                <p14:modId xmlns:p14="http://schemas.microsoft.com/office/powerpoint/2010/main" val="3264960551"/>
              </p:ext>
            </p:extLst>
          </p:nvPr>
        </p:nvGraphicFramePr>
        <p:xfrm>
          <a:off x="35496" y="4129854"/>
          <a:ext cx="9012892" cy="1823270"/>
        </p:xfrm>
        <a:graphic>
          <a:graphicData uri="http://schemas.openxmlformats.org/presentationml/2006/ole">
            <mc:AlternateContent xmlns:mc="http://schemas.openxmlformats.org/markup-compatibility/2006">
              <mc:Choice xmlns:v="urn:schemas-microsoft-com:vml" Requires="v">
                <p:oleObj spid="_x0000_s783165" name="Equation" r:id="rId6" imgW="2387520" imgH="482400" progId="Equation.DSMT4">
                  <p:embed/>
                </p:oleObj>
              </mc:Choice>
              <mc:Fallback>
                <p:oleObj name="Equation" r:id="rId6" imgW="2387520" imgH="482400" progId="Equation.DSMT4">
                  <p:embed/>
                  <p:pic>
                    <p:nvPicPr>
                      <p:cNvPr id="0" name="Objeto 4"/>
                      <p:cNvPicPr>
                        <a:picLocks noChangeAspect="1" noChangeArrowheads="1"/>
                      </p:cNvPicPr>
                      <p:nvPr/>
                    </p:nvPicPr>
                    <p:blipFill>
                      <a:blip r:embed="rId7"/>
                      <a:srcRect/>
                      <a:stretch>
                        <a:fillRect/>
                      </a:stretch>
                    </p:blipFill>
                    <p:spPr bwMode="auto">
                      <a:xfrm>
                        <a:off x="35496" y="4129854"/>
                        <a:ext cx="9012892" cy="182327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4476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338</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FUNÇÃO OBJETIVO DO IHMPC</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cxnSp>
        <p:nvCxnSpPr>
          <p:cNvPr id="9" name="Conector de seta reta 8"/>
          <p:cNvCxnSpPr/>
          <p:nvPr/>
        </p:nvCxnSpPr>
        <p:spPr bwMode="auto">
          <a:xfrm>
            <a:off x="4724400" y="3284984"/>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Objeto 9"/>
          <p:cNvGraphicFramePr>
            <a:graphicFrameLocks noChangeAspect="1"/>
          </p:cNvGraphicFramePr>
          <p:nvPr>
            <p:extLst>
              <p:ext uri="{D42A27DB-BD31-4B8C-83A1-F6EECF244321}">
                <p14:modId xmlns:p14="http://schemas.microsoft.com/office/powerpoint/2010/main" val="223244498"/>
              </p:ext>
            </p:extLst>
          </p:nvPr>
        </p:nvGraphicFramePr>
        <p:xfrm>
          <a:off x="35496" y="1473399"/>
          <a:ext cx="9012892" cy="1823270"/>
        </p:xfrm>
        <a:graphic>
          <a:graphicData uri="http://schemas.openxmlformats.org/presentationml/2006/ole">
            <mc:AlternateContent xmlns:mc="http://schemas.openxmlformats.org/markup-compatibility/2006">
              <mc:Choice xmlns:v="urn:schemas-microsoft-com:vml" Requires="v">
                <p:oleObj spid="_x0000_s784798" name="Equation" r:id="rId4" imgW="2387520" imgH="482400" progId="Equation.DSMT4">
                  <p:embed/>
                </p:oleObj>
              </mc:Choice>
              <mc:Fallback>
                <p:oleObj name="Equation" r:id="rId4" imgW="2387520" imgH="482400" progId="Equation.DSMT4">
                  <p:embed/>
                  <p:pic>
                    <p:nvPicPr>
                      <p:cNvPr id="0" name=""/>
                      <p:cNvPicPr>
                        <a:picLocks noChangeAspect="1" noChangeArrowheads="1"/>
                      </p:cNvPicPr>
                      <p:nvPr/>
                    </p:nvPicPr>
                    <p:blipFill>
                      <a:blip r:embed="rId5"/>
                      <a:srcRect/>
                      <a:stretch>
                        <a:fillRect/>
                      </a:stretch>
                    </p:blipFill>
                    <p:spPr bwMode="auto">
                      <a:xfrm>
                        <a:off x="35496" y="1473399"/>
                        <a:ext cx="9012892" cy="182327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420966" y="4050938"/>
            <a:ext cx="8302081"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Matriz d possui</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polos em +1.</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Logo, Soma ilimitada</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541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339</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SEPARAÇÃO MODOS INSTÁVEIS</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629198019"/>
              </p:ext>
            </p:extLst>
          </p:nvPr>
        </p:nvGraphicFramePr>
        <p:xfrm>
          <a:off x="2843808" y="1797248"/>
          <a:ext cx="3116262" cy="1055688"/>
        </p:xfrm>
        <a:graphic>
          <a:graphicData uri="http://schemas.openxmlformats.org/presentationml/2006/ole">
            <mc:AlternateContent xmlns:mc="http://schemas.openxmlformats.org/markup-compatibility/2006">
              <mc:Choice xmlns:v="urn:schemas-microsoft-com:vml" Requires="v">
                <p:oleObj spid="_x0000_s1131739" name="Equation" r:id="rId4" imgW="825480" imgH="279360" progId="Equation.DSMT4">
                  <p:embed/>
                </p:oleObj>
              </mc:Choice>
              <mc:Fallback>
                <p:oleObj name="Equation" r:id="rId4" imgW="825480" imgH="279360" progId="Equation.DSMT4">
                  <p:embed/>
                  <p:pic>
                    <p:nvPicPr>
                      <p:cNvPr id="0" name=""/>
                      <p:cNvPicPr>
                        <a:picLocks noChangeAspect="1" noChangeArrowheads="1"/>
                      </p:cNvPicPr>
                      <p:nvPr/>
                    </p:nvPicPr>
                    <p:blipFill>
                      <a:blip r:embed="rId5"/>
                      <a:srcRect/>
                      <a:stretch>
                        <a:fillRect/>
                      </a:stretch>
                    </p:blipFill>
                    <p:spPr bwMode="auto">
                      <a:xfrm>
                        <a:off x="2843808" y="1797248"/>
                        <a:ext cx="3116262" cy="10556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42625" y="2852936"/>
            <a:ext cx="9058762"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Separação dos modos</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Estáveis dos modos</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instáveis</a:t>
            </a:r>
          </a:p>
        </p:txBody>
      </p:sp>
      <p:graphicFrame>
        <p:nvGraphicFramePr>
          <p:cNvPr id="5" name="Objeto 4"/>
          <p:cNvGraphicFramePr>
            <a:graphicFrameLocks noChangeAspect="1"/>
          </p:cNvGraphicFramePr>
          <p:nvPr>
            <p:extLst>
              <p:ext uri="{D42A27DB-BD31-4B8C-83A1-F6EECF244321}">
                <p14:modId xmlns:p14="http://schemas.microsoft.com/office/powerpoint/2010/main" val="4105186951"/>
              </p:ext>
            </p:extLst>
          </p:nvPr>
        </p:nvGraphicFramePr>
        <p:xfrm>
          <a:off x="1187624" y="5452145"/>
          <a:ext cx="2732088" cy="960438"/>
        </p:xfrm>
        <a:graphic>
          <a:graphicData uri="http://schemas.openxmlformats.org/presentationml/2006/ole">
            <mc:AlternateContent xmlns:mc="http://schemas.openxmlformats.org/markup-compatibility/2006">
              <mc:Choice xmlns:v="urn:schemas-microsoft-com:vml" Requires="v">
                <p:oleObj spid="_x0000_s1131740" name="Equation" r:id="rId6" imgW="723600" imgH="253800" progId="Equation.DSMT4">
                  <p:embed/>
                </p:oleObj>
              </mc:Choice>
              <mc:Fallback>
                <p:oleObj name="Equation" r:id="rId6" imgW="723600" imgH="253800" progId="Equation.DSMT4">
                  <p:embed/>
                  <p:pic>
                    <p:nvPicPr>
                      <p:cNvPr id="0" name="Objeto 9"/>
                      <p:cNvPicPr>
                        <a:picLocks noChangeAspect="1" noChangeArrowheads="1"/>
                      </p:cNvPicPr>
                      <p:nvPr/>
                    </p:nvPicPr>
                    <p:blipFill>
                      <a:blip r:embed="rId7"/>
                      <a:srcRect/>
                      <a:stretch>
                        <a:fillRect/>
                      </a:stretch>
                    </p:blipFill>
                    <p:spPr bwMode="auto">
                      <a:xfrm>
                        <a:off x="1187624" y="5452145"/>
                        <a:ext cx="2732088" cy="96043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542054579"/>
              </p:ext>
            </p:extLst>
          </p:nvPr>
        </p:nvGraphicFramePr>
        <p:xfrm>
          <a:off x="4332288" y="5438775"/>
          <a:ext cx="2636837" cy="960438"/>
        </p:xfrm>
        <a:graphic>
          <a:graphicData uri="http://schemas.openxmlformats.org/presentationml/2006/ole">
            <mc:AlternateContent xmlns:mc="http://schemas.openxmlformats.org/markup-compatibility/2006">
              <mc:Choice xmlns:v="urn:schemas-microsoft-com:vml" Requires="v">
                <p:oleObj spid="_x0000_s1131741" name="Equation" r:id="rId8" imgW="698400" imgH="253800" progId="Equation.DSMT4">
                  <p:embed/>
                </p:oleObj>
              </mc:Choice>
              <mc:Fallback>
                <p:oleObj name="Equation" r:id="rId8" imgW="698400" imgH="253800" progId="Equation.DSMT4">
                  <p:embed/>
                  <p:pic>
                    <p:nvPicPr>
                      <p:cNvPr id="0" name="Objeto 4"/>
                      <p:cNvPicPr>
                        <a:picLocks noChangeAspect="1" noChangeArrowheads="1"/>
                      </p:cNvPicPr>
                      <p:nvPr/>
                    </p:nvPicPr>
                    <p:blipFill>
                      <a:blip r:embed="rId9"/>
                      <a:srcRect/>
                      <a:stretch>
                        <a:fillRect/>
                      </a:stretch>
                    </p:blipFill>
                    <p:spPr bwMode="auto">
                      <a:xfrm>
                        <a:off x="4332288" y="5438775"/>
                        <a:ext cx="2636837" cy="960438"/>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4242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72142A6F-8427-490A-A600-F506C20848F2}" type="slidenum">
              <a:rPr lang="pt-BR" altLang="pt-BR"/>
              <a:pPr/>
              <a:t>34</a:t>
            </a:fld>
            <a:endParaRPr lang="pt-BR" altLang="pt-BR"/>
          </a:p>
        </p:txBody>
      </p:sp>
      <p:sp>
        <p:nvSpPr>
          <p:cNvPr id="182274"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2275" name="Rectangle 3"/>
          <p:cNvSpPr>
            <a:spLocks noGrp="1" noChangeArrowheads="1"/>
          </p:cNvSpPr>
          <p:nvPr>
            <p:ph type="title"/>
          </p:nvPr>
        </p:nvSpPr>
        <p:spPr>
          <a:xfrm>
            <a:off x="518864" y="53752"/>
            <a:ext cx="8229600" cy="1143000"/>
          </a:xfrm>
          <a:noFill/>
          <a:ln/>
        </p:spPr>
        <p:txBody>
          <a:bodyPr anchor="ctr" anchorCtr="0"/>
          <a:lstStyle/>
          <a:p>
            <a:r>
              <a:rPr lang="pt-BR" altLang="pt-BR" sz="3600" b="1" dirty="0">
                <a:latin typeface="Times New Roman" pitchFamily="18" charset="0"/>
              </a:rPr>
              <a:t>Controladores Preditivos</a:t>
            </a:r>
          </a:p>
        </p:txBody>
      </p:sp>
      <p:sp>
        <p:nvSpPr>
          <p:cNvPr id="182276" name="Text Box 4"/>
          <p:cNvSpPr txBox="1">
            <a:spLocks noChangeArrowheads="1"/>
          </p:cNvSpPr>
          <p:nvPr/>
        </p:nvSpPr>
        <p:spPr bwMode="auto">
          <a:xfrm>
            <a:off x="323850" y="1190625"/>
            <a:ext cx="853281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Tx/>
              <a:buChar char="•"/>
            </a:pPr>
            <a:r>
              <a:rPr lang="pt-BR" altLang="pt-BR" sz="2400" dirty="0">
                <a:latin typeface="Arial Narrow" pitchFamily="34" charset="0"/>
              </a:rPr>
              <a:t>O MPC Linear é baseado em modelos lineares.</a:t>
            </a:r>
          </a:p>
          <a:p>
            <a:pPr eaLnBrk="0" hangingPunct="0">
              <a:buFontTx/>
              <a:buChar char="•"/>
            </a:pPr>
            <a:r>
              <a:rPr lang="pt-BR" altLang="pt-BR" sz="2400" dirty="0">
                <a:latin typeface="Arial Narrow" pitchFamily="34" charset="0"/>
              </a:rPr>
              <a:t>Como representar o processo?</a:t>
            </a:r>
          </a:p>
          <a:p>
            <a:pPr lvl="1" eaLnBrk="0" hangingPunct="0">
              <a:buFontTx/>
              <a:buChar char="o"/>
            </a:pPr>
            <a:r>
              <a:rPr lang="pt-BR" altLang="pt-BR" sz="2400" dirty="0">
                <a:latin typeface="Arial Narrow" pitchFamily="34" charset="0"/>
              </a:rPr>
              <a:t>Resposta ao impulso – </a:t>
            </a:r>
            <a:r>
              <a:rPr lang="pt-BR" altLang="pt-BR" sz="2400" dirty="0" err="1">
                <a:latin typeface="Arial Narrow" pitchFamily="34" charset="0"/>
              </a:rPr>
              <a:t>Finite</a:t>
            </a:r>
            <a:r>
              <a:rPr lang="pt-BR" altLang="pt-BR" sz="2400" dirty="0">
                <a:latin typeface="Arial Narrow" pitchFamily="34" charset="0"/>
              </a:rPr>
              <a:t> Impulse Response</a:t>
            </a:r>
          </a:p>
          <a:p>
            <a:pPr lvl="1" eaLnBrk="0" hangingPunct="0">
              <a:buFontTx/>
              <a:buChar char="o"/>
            </a:pPr>
            <a:r>
              <a:rPr lang="pt-BR" altLang="pt-BR" sz="2400" dirty="0">
                <a:latin typeface="Arial Narrow" pitchFamily="34" charset="0"/>
              </a:rPr>
              <a:t>Resposta ao degrau</a:t>
            </a:r>
          </a:p>
          <a:p>
            <a:pPr lvl="1" eaLnBrk="0" hangingPunct="0">
              <a:buFontTx/>
              <a:buChar char="o"/>
            </a:pPr>
            <a:r>
              <a:rPr lang="pt-BR" altLang="pt-BR" sz="2400" dirty="0">
                <a:latin typeface="Arial Narrow" pitchFamily="34" charset="0"/>
              </a:rPr>
              <a:t>Através de funções de transferência</a:t>
            </a:r>
          </a:p>
          <a:p>
            <a:pPr lvl="2" eaLnBrk="0" hangingPunct="0">
              <a:buFont typeface="Wingdings" pitchFamily="2" charset="2"/>
              <a:buChar char="§"/>
            </a:pPr>
            <a:r>
              <a:rPr lang="pt-BR" altLang="pt-BR" sz="2400" dirty="0">
                <a:latin typeface="Arial Narrow" pitchFamily="34" charset="0"/>
              </a:rPr>
              <a:t>Contínua Y(s)/u(s) = G</a:t>
            </a:r>
            <a:r>
              <a:rPr lang="pt-BR" altLang="pt-BR" sz="2400" baseline="-25000" dirty="0">
                <a:latin typeface="Arial Narrow" pitchFamily="34" charset="0"/>
              </a:rPr>
              <a:t>P</a:t>
            </a:r>
            <a:r>
              <a:rPr lang="pt-BR" altLang="pt-BR" sz="2400" dirty="0">
                <a:latin typeface="Arial Narrow" pitchFamily="34" charset="0"/>
              </a:rPr>
              <a:t>(s)=Q(s)/P(s)</a:t>
            </a:r>
          </a:p>
          <a:p>
            <a:pPr lvl="2" eaLnBrk="0" hangingPunct="0">
              <a:buFont typeface="Wingdings" pitchFamily="2" charset="2"/>
              <a:buChar char="§"/>
            </a:pPr>
            <a:r>
              <a:rPr lang="pt-BR" altLang="pt-BR" sz="2400" dirty="0">
                <a:latin typeface="Arial Narrow" pitchFamily="34" charset="0"/>
              </a:rPr>
              <a:t>Discreta Y(z)/u(z) = HG</a:t>
            </a:r>
            <a:r>
              <a:rPr lang="pt-BR" altLang="pt-BR" sz="2400" baseline="-25000" dirty="0">
                <a:latin typeface="Arial Narrow" pitchFamily="34" charset="0"/>
              </a:rPr>
              <a:t>P</a:t>
            </a:r>
            <a:r>
              <a:rPr lang="pt-BR" altLang="pt-BR" sz="2400" dirty="0">
                <a:latin typeface="Arial Narrow" pitchFamily="34" charset="0"/>
              </a:rPr>
              <a:t>(z)=Q(z)/P(z)</a:t>
            </a:r>
          </a:p>
          <a:p>
            <a:pPr lvl="1" eaLnBrk="0" hangingPunct="0">
              <a:buFontTx/>
              <a:buChar char="o"/>
            </a:pPr>
            <a:r>
              <a:rPr lang="pt-BR" altLang="pt-BR" sz="2400" dirty="0">
                <a:latin typeface="Arial Narrow" pitchFamily="34" charset="0"/>
              </a:rPr>
              <a:t>Através de variáveis de estado (equações em espaço de estados)</a:t>
            </a:r>
          </a:p>
          <a:p>
            <a:pPr lvl="2" eaLnBrk="0" hangingPunct="0">
              <a:buFont typeface="Wingdings" pitchFamily="2" charset="2"/>
              <a:buChar char="§"/>
            </a:pPr>
            <a:r>
              <a:rPr lang="pt-BR" altLang="pt-BR" sz="2400" dirty="0">
                <a:latin typeface="Arial Narrow" pitchFamily="34" charset="0"/>
              </a:rPr>
              <a:t>x(k+1)=</a:t>
            </a:r>
            <a:r>
              <a:rPr lang="pt-BR" altLang="pt-BR" sz="2400" dirty="0" err="1">
                <a:latin typeface="Arial Narrow" pitchFamily="34" charset="0"/>
              </a:rPr>
              <a:t>Ax</a:t>
            </a:r>
            <a:r>
              <a:rPr lang="pt-BR" altLang="pt-BR" sz="2400" dirty="0">
                <a:latin typeface="Arial Narrow" pitchFamily="34" charset="0"/>
              </a:rPr>
              <a:t>(k) + </a:t>
            </a:r>
            <a:r>
              <a:rPr lang="pt-BR" altLang="pt-BR" sz="2400" dirty="0" err="1">
                <a:latin typeface="Arial Narrow" pitchFamily="34" charset="0"/>
              </a:rPr>
              <a:t>Bu</a:t>
            </a:r>
            <a:r>
              <a:rPr lang="pt-BR" altLang="pt-BR" sz="2400" dirty="0">
                <a:latin typeface="Arial Narrow" pitchFamily="34" charset="0"/>
              </a:rPr>
              <a:t>(k)</a:t>
            </a:r>
          </a:p>
          <a:p>
            <a:pPr lvl="2" eaLnBrk="0" hangingPunct="0">
              <a:buFont typeface="Wingdings" pitchFamily="2" charset="2"/>
              <a:buChar char="§"/>
            </a:pPr>
            <a:r>
              <a:rPr lang="pt-BR" altLang="pt-BR" sz="2400" dirty="0">
                <a:latin typeface="Arial Narrow" pitchFamily="34" charset="0"/>
              </a:rPr>
              <a:t>y(k) = </a:t>
            </a:r>
            <a:r>
              <a:rPr lang="pt-BR" altLang="pt-BR" sz="2400" dirty="0" err="1">
                <a:latin typeface="Arial Narrow" pitchFamily="34" charset="0"/>
              </a:rPr>
              <a:t>Cx</a:t>
            </a:r>
            <a:r>
              <a:rPr lang="pt-BR" altLang="pt-BR" sz="2400" dirty="0">
                <a:latin typeface="Arial Narrow" pitchFamily="34" charset="0"/>
              </a:rPr>
              <a:t>(k) + Du(k) → </a:t>
            </a:r>
            <a:r>
              <a:rPr lang="pt-BR" altLang="pt-BR" sz="2400" i="1" dirty="0">
                <a:latin typeface="Arial Narrow" pitchFamily="34" charset="0"/>
              </a:rPr>
              <a:t>um sistema (causal) normalmente não responde imediatamente a entrada. Portanto, em um sistema real, D = 0.</a:t>
            </a:r>
            <a:endParaRPr lang="pt-BR" altLang="pt-BR" sz="2400" dirty="0">
              <a:latin typeface="Arial Narrow" pitchFamily="34" charset="0"/>
            </a:endParaRPr>
          </a:p>
          <a:p>
            <a:pPr lvl="2" eaLnBrk="0" hangingPunct="0">
              <a:buFont typeface="Wingdings" pitchFamily="2" charset="2"/>
              <a:buChar char="§"/>
            </a:pPr>
            <a:endParaRPr lang="pt-BR" altLang="pt-BR" sz="2400" dirty="0">
              <a:latin typeface="Arial Narrow" pitchFamily="34" charset="0"/>
            </a:endParaRPr>
          </a:p>
        </p:txBody>
      </p:sp>
      <p:sp>
        <p:nvSpPr>
          <p:cNvPr id="182277"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extLst>
      <p:ext uri="{BB962C8B-B14F-4D97-AF65-F5344CB8AC3E}">
        <p14:creationId xmlns:p14="http://schemas.microsoft.com/office/powerpoint/2010/main" val="16687523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340</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SEPARAÇÃO MODOS INSTÁVEIS</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54274791"/>
              </p:ext>
            </p:extLst>
          </p:nvPr>
        </p:nvGraphicFramePr>
        <p:xfrm>
          <a:off x="1817237" y="2758182"/>
          <a:ext cx="5465762" cy="958850"/>
        </p:xfrm>
        <a:graphic>
          <a:graphicData uri="http://schemas.openxmlformats.org/presentationml/2006/ole">
            <mc:AlternateContent xmlns:mc="http://schemas.openxmlformats.org/markup-compatibility/2006">
              <mc:Choice xmlns:v="urn:schemas-microsoft-com:vml" Requires="v">
                <p:oleObj spid="_x0000_s788281" name="Equation" r:id="rId4" imgW="1447560" imgH="253800" progId="Equation.DSMT4">
                  <p:embed/>
                </p:oleObj>
              </mc:Choice>
              <mc:Fallback>
                <p:oleObj name="Equation" r:id="rId4" imgW="1447560" imgH="253800" progId="Equation.DSMT4">
                  <p:embed/>
                  <p:pic>
                    <p:nvPicPr>
                      <p:cNvPr id="0" name=""/>
                      <p:cNvPicPr>
                        <a:picLocks noChangeAspect="1" noChangeArrowheads="1"/>
                      </p:cNvPicPr>
                      <p:nvPr/>
                    </p:nvPicPr>
                    <p:blipFill>
                      <a:blip r:embed="rId5"/>
                      <a:srcRect/>
                      <a:stretch>
                        <a:fillRect/>
                      </a:stretch>
                    </p:blipFill>
                    <p:spPr bwMode="auto">
                      <a:xfrm>
                        <a:off x="1817237" y="2758182"/>
                        <a:ext cx="5465762" cy="9588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556716" y="1700808"/>
            <a:ext cx="3993402"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definindo</a:t>
            </a:r>
          </a:p>
        </p:txBody>
      </p:sp>
      <p:graphicFrame>
        <p:nvGraphicFramePr>
          <p:cNvPr id="4" name="Objeto 3"/>
          <p:cNvGraphicFramePr>
            <a:graphicFrameLocks noChangeAspect="1"/>
          </p:cNvGraphicFramePr>
          <p:nvPr>
            <p:extLst>
              <p:ext uri="{D42A27DB-BD31-4B8C-83A1-F6EECF244321}">
                <p14:modId xmlns:p14="http://schemas.microsoft.com/office/powerpoint/2010/main" val="4024498626"/>
              </p:ext>
            </p:extLst>
          </p:nvPr>
        </p:nvGraphicFramePr>
        <p:xfrm>
          <a:off x="580231" y="4005064"/>
          <a:ext cx="8288338" cy="1055688"/>
        </p:xfrm>
        <a:graphic>
          <a:graphicData uri="http://schemas.openxmlformats.org/presentationml/2006/ole">
            <mc:AlternateContent xmlns:mc="http://schemas.openxmlformats.org/markup-compatibility/2006">
              <mc:Choice xmlns:v="urn:schemas-microsoft-com:vml" Requires="v">
                <p:oleObj spid="_x0000_s788282" name="Equation" r:id="rId6" imgW="2197080" imgH="279360" progId="Equation.DSMT4">
                  <p:embed/>
                </p:oleObj>
              </mc:Choice>
              <mc:Fallback>
                <p:oleObj name="Equation" r:id="rId6" imgW="2197080" imgH="279360" progId="Equation.DSMT4">
                  <p:embed/>
                  <p:pic>
                    <p:nvPicPr>
                      <p:cNvPr id="0" name="Objeto 9"/>
                      <p:cNvPicPr>
                        <a:picLocks noChangeAspect="1" noChangeArrowheads="1"/>
                      </p:cNvPicPr>
                      <p:nvPr/>
                    </p:nvPicPr>
                    <p:blipFill>
                      <a:blip r:embed="rId7"/>
                      <a:srcRect/>
                      <a:stretch>
                        <a:fillRect/>
                      </a:stretch>
                    </p:blipFill>
                    <p:spPr bwMode="auto">
                      <a:xfrm>
                        <a:off x="580231" y="4005064"/>
                        <a:ext cx="8288338" cy="10556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7" name="Retângulo 6"/>
          <p:cNvSpPr/>
          <p:nvPr/>
        </p:nvSpPr>
        <p:spPr>
          <a:xfrm>
            <a:off x="331004" y="5169386"/>
            <a:ext cx="8482002" cy="707886"/>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Captura os modos instáveis</a:t>
            </a:r>
          </a:p>
        </p:txBody>
      </p:sp>
      <p:sp>
        <p:nvSpPr>
          <p:cNvPr id="5" name="Retângulo de cantos arredondados 4"/>
          <p:cNvSpPr/>
          <p:nvPr/>
        </p:nvSpPr>
        <p:spPr bwMode="auto">
          <a:xfrm>
            <a:off x="556716" y="3933056"/>
            <a:ext cx="990948" cy="123633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261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341</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SEPARAÇÃO MODOS INSTÁVEIS</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867545495"/>
              </p:ext>
            </p:extLst>
          </p:nvPr>
        </p:nvGraphicFramePr>
        <p:xfrm>
          <a:off x="2774950" y="3644900"/>
          <a:ext cx="3594100" cy="958850"/>
        </p:xfrm>
        <a:graphic>
          <a:graphicData uri="http://schemas.openxmlformats.org/presentationml/2006/ole">
            <mc:AlternateContent xmlns:mc="http://schemas.openxmlformats.org/markup-compatibility/2006">
              <mc:Choice xmlns:v="urn:schemas-microsoft-com:vml" Requires="v">
                <p:oleObj spid="_x0000_s788890" name="Equation" r:id="rId4" imgW="952200" imgH="253800" progId="Equation.DSMT4">
                  <p:embed/>
                </p:oleObj>
              </mc:Choice>
              <mc:Fallback>
                <p:oleObj name="Equation" r:id="rId4" imgW="952200" imgH="253800" progId="Equation.DSMT4">
                  <p:embed/>
                  <p:pic>
                    <p:nvPicPr>
                      <p:cNvPr id="0" name=""/>
                      <p:cNvPicPr>
                        <a:picLocks noChangeAspect="1" noChangeArrowheads="1"/>
                      </p:cNvPicPr>
                      <p:nvPr/>
                    </p:nvPicPr>
                    <p:blipFill>
                      <a:blip r:embed="rId5"/>
                      <a:srcRect/>
                      <a:stretch>
                        <a:fillRect/>
                      </a:stretch>
                    </p:blipFill>
                    <p:spPr bwMode="auto">
                      <a:xfrm>
                        <a:off x="2774950" y="3644900"/>
                        <a:ext cx="3594100" cy="9588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113736" y="1838434"/>
            <a:ext cx="9066776" cy="1446550"/>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Acrescendo a restrição</a:t>
            </a:r>
          </a:p>
          <a:p>
            <a:pPr algn="ctr"/>
            <a:r>
              <a:rPr lang="pt-B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Ao problema de otimização</a:t>
            </a:r>
            <a:endPar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8367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342</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PREDIÇÃO DE Z(K+M)</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2060607276"/>
              </p:ext>
            </p:extLst>
          </p:nvPr>
        </p:nvGraphicFramePr>
        <p:xfrm>
          <a:off x="301179" y="1527044"/>
          <a:ext cx="8447285" cy="821836"/>
        </p:xfrm>
        <a:graphic>
          <a:graphicData uri="http://schemas.openxmlformats.org/presentationml/2006/ole">
            <mc:AlternateContent xmlns:mc="http://schemas.openxmlformats.org/markup-compatibility/2006">
              <mc:Choice xmlns:v="urn:schemas-microsoft-com:vml" Requires="v">
                <p:oleObj spid="_x0000_s1199132" name="Equation" r:id="rId4" imgW="4572000" imgH="444240" progId="Equation.DSMT4">
                  <p:embed/>
                </p:oleObj>
              </mc:Choice>
              <mc:Fallback>
                <p:oleObj name="Equation" r:id="rId4" imgW="4572000" imgH="444240" progId="Equation.DSMT4">
                  <p:embed/>
                  <p:pic>
                    <p:nvPicPr>
                      <p:cNvPr id="0" name=""/>
                      <p:cNvPicPr>
                        <a:picLocks noChangeAspect="1" noChangeArrowheads="1"/>
                      </p:cNvPicPr>
                      <p:nvPr/>
                    </p:nvPicPr>
                    <p:blipFill>
                      <a:blip r:embed="rId5"/>
                      <a:srcRect/>
                      <a:stretch>
                        <a:fillRect/>
                      </a:stretch>
                    </p:blipFill>
                    <p:spPr bwMode="auto">
                      <a:xfrm>
                        <a:off x="301179" y="1527044"/>
                        <a:ext cx="8447285" cy="821836"/>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a:off x="3923928" y="2469356"/>
            <a:ext cx="0" cy="8156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Objeto 12"/>
          <p:cNvGraphicFramePr>
            <a:graphicFrameLocks noChangeAspect="1"/>
          </p:cNvGraphicFramePr>
          <p:nvPr>
            <p:extLst>
              <p:ext uri="{D42A27DB-BD31-4B8C-83A1-F6EECF244321}">
                <p14:modId xmlns:p14="http://schemas.microsoft.com/office/powerpoint/2010/main" val="1324381995"/>
              </p:ext>
            </p:extLst>
          </p:nvPr>
        </p:nvGraphicFramePr>
        <p:xfrm>
          <a:off x="188137" y="4293096"/>
          <a:ext cx="7852295" cy="2099512"/>
        </p:xfrm>
        <a:graphic>
          <a:graphicData uri="http://schemas.openxmlformats.org/presentationml/2006/ole">
            <mc:AlternateContent xmlns:mc="http://schemas.openxmlformats.org/markup-compatibility/2006">
              <mc:Choice xmlns:v="urn:schemas-microsoft-com:vml" Requires="v">
                <p:oleObj spid="_x0000_s1199133" name="Equation" r:id="rId6" imgW="3238200" imgH="863280" progId="Equation.DSMT4">
                  <p:embed/>
                </p:oleObj>
              </mc:Choice>
              <mc:Fallback>
                <p:oleObj name="Equation" r:id="rId6" imgW="3238200" imgH="863280" progId="Equation.DSMT4">
                  <p:embed/>
                  <p:pic>
                    <p:nvPicPr>
                      <p:cNvPr id="0" name=""/>
                      <p:cNvPicPr>
                        <a:picLocks noChangeAspect="1" noChangeArrowheads="1"/>
                      </p:cNvPicPr>
                      <p:nvPr/>
                    </p:nvPicPr>
                    <p:blipFill>
                      <a:blip r:embed="rId7"/>
                      <a:srcRect/>
                      <a:stretch>
                        <a:fillRect/>
                      </a:stretch>
                    </p:blipFill>
                    <p:spPr bwMode="auto">
                      <a:xfrm>
                        <a:off x="188137" y="4293096"/>
                        <a:ext cx="7852295" cy="209951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de cantos arredondados 15"/>
          <p:cNvSpPr/>
          <p:nvPr/>
        </p:nvSpPr>
        <p:spPr bwMode="auto">
          <a:xfrm>
            <a:off x="2915816" y="1412776"/>
            <a:ext cx="3168352"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392262615"/>
              </p:ext>
            </p:extLst>
          </p:nvPr>
        </p:nvGraphicFramePr>
        <p:xfrm>
          <a:off x="913937" y="3284984"/>
          <a:ext cx="6019981" cy="839862"/>
        </p:xfrm>
        <a:graphic>
          <a:graphicData uri="http://schemas.openxmlformats.org/presentationml/2006/ole">
            <mc:AlternateContent xmlns:mc="http://schemas.openxmlformats.org/markup-compatibility/2006">
              <mc:Choice xmlns:v="urn:schemas-microsoft-com:vml" Requires="v">
                <p:oleObj spid="_x0000_s1199134" name="Equation" r:id="rId8" imgW="1917360" imgH="266400" progId="Equation.DSMT4">
                  <p:embed/>
                </p:oleObj>
              </mc:Choice>
              <mc:Fallback>
                <p:oleObj name="Equation" r:id="rId8" imgW="1917360" imgH="266400" progId="Equation.DSMT4">
                  <p:embed/>
                  <p:pic>
                    <p:nvPicPr>
                      <p:cNvPr id="0" name="Objeto 12"/>
                      <p:cNvPicPr>
                        <a:picLocks noChangeAspect="1" noChangeArrowheads="1"/>
                      </p:cNvPicPr>
                      <p:nvPr/>
                    </p:nvPicPr>
                    <p:blipFill>
                      <a:blip r:embed="rId9"/>
                      <a:srcRect/>
                      <a:stretch>
                        <a:fillRect/>
                      </a:stretch>
                    </p:blipFill>
                    <p:spPr bwMode="auto">
                      <a:xfrm>
                        <a:off x="913937" y="3284984"/>
                        <a:ext cx="6019981" cy="8398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Elipse 3"/>
          <p:cNvSpPr/>
          <p:nvPr/>
        </p:nvSpPr>
        <p:spPr bwMode="auto">
          <a:xfrm>
            <a:off x="1979712" y="5733256"/>
            <a:ext cx="360040" cy="36004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4" name="Elipse 13"/>
          <p:cNvSpPr/>
          <p:nvPr/>
        </p:nvSpPr>
        <p:spPr bwMode="auto">
          <a:xfrm>
            <a:off x="3419872" y="5733256"/>
            <a:ext cx="360040" cy="36004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754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4" grpId="0" animBg="1"/>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343</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PREDIÇÃO DE Z(K+M)</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1714253321"/>
              </p:ext>
            </p:extLst>
          </p:nvPr>
        </p:nvGraphicFramePr>
        <p:xfrm>
          <a:off x="152400" y="2492896"/>
          <a:ext cx="8813778" cy="1296144"/>
        </p:xfrm>
        <a:graphic>
          <a:graphicData uri="http://schemas.openxmlformats.org/presentationml/2006/ole">
            <mc:AlternateContent xmlns:mc="http://schemas.openxmlformats.org/markup-compatibility/2006">
              <mc:Choice xmlns:v="urn:schemas-microsoft-com:vml" Requires="v">
                <p:oleObj spid="_x0000_s1043046" name="Equation" r:id="rId4" imgW="3797280" imgH="558720" progId="Equation.DSMT4">
                  <p:embed/>
                </p:oleObj>
              </mc:Choice>
              <mc:Fallback>
                <p:oleObj name="Equation" r:id="rId4" imgW="3797280" imgH="558720" progId="Equation.DSMT4">
                  <p:embed/>
                  <p:pic>
                    <p:nvPicPr>
                      <p:cNvPr id="0" name=""/>
                      <p:cNvPicPr>
                        <a:picLocks noChangeAspect="1" noChangeArrowheads="1"/>
                      </p:cNvPicPr>
                      <p:nvPr/>
                    </p:nvPicPr>
                    <p:blipFill>
                      <a:blip r:embed="rId5"/>
                      <a:srcRect/>
                      <a:stretch>
                        <a:fillRect/>
                      </a:stretch>
                    </p:blipFill>
                    <p:spPr bwMode="auto">
                      <a:xfrm>
                        <a:off x="152400" y="2492896"/>
                        <a:ext cx="8813778" cy="129614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976011" y="1556792"/>
            <a:ext cx="7173439"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O INSTANTE M</a:t>
            </a:r>
          </a:p>
        </p:txBody>
      </p:sp>
      <p:graphicFrame>
        <p:nvGraphicFramePr>
          <p:cNvPr id="6" name="Objeto 5"/>
          <p:cNvGraphicFramePr>
            <a:graphicFrameLocks noChangeAspect="1"/>
          </p:cNvGraphicFramePr>
          <p:nvPr>
            <p:extLst>
              <p:ext uri="{D42A27DB-BD31-4B8C-83A1-F6EECF244321}">
                <p14:modId xmlns:p14="http://schemas.microsoft.com/office/powerpoint/2010/main" val="2496188269"/>
              </p:ext>
            </p:extLst>
          </p:nvPr>
        </p:nvGraphicFramePr>
        <p:xfrm>
          <a:off x="152400" y="3893640"/>
          <a:ext cx="8813778" cy="1430953"/>
        </p:xfrm>
        <a:graphic>
          <a:graphicData uri="http://schemas.openxmlformats.org/presentationml/2006/ole">
            <mc:AlternateContent xmlns:mc="http://schemas.openxmlformats.org/markup-compatibility/2006">
              <mc:Choice xmlns:v="urn:schemas-microsoft-com:vml" Requires="v">
                <p:oleObj spid="_x0000_s1043047" name="Equation" r:id="rId6" imgW="1638000" imgH="266400" progId="Equation.DSMT4">
                  <p:embed/>
                </p:oleObj>
              </mc:Choice>
              <mc:Fallback>
                <p:oleObj name="Equation" r:id="rId6" imgW="1638000" imgH="266400" progId="Equation.DSMT4">
                  <p:embed/>
                  <p:pic>
                    <p:nvPicPr>
                      <p:cNvPr id="0" name="Objeto 6"/>
                      <p:cNvPicPr>
                        <a:picLocks noChangeAspect="1" noChangeArrowheads="1"/>
                      </p:cNvPicPr>
                      <p:nvPr/>
                    </p:nvPicPr>
                    <p:blipFill>
                      <a:blip r:embed="rId7"/>
                      <a:srcRect/>
                      <a:stretch>
                        <a:fillRect/>
                      </a:stretch>
                    </p:blipFill>
                    <p:spPr bwMode="auto">
                      <a:xfrm>
                        <a:off x="152400" y="3893640"/>
                        <a:ext cx="8813778" cy="1430953"/>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312383638"/>
              </p:ext>
            </p:extLst>
          </p:nvPr>
        </p:nvGraphicFramePr>
        <p:xfrm>
          <a:off x="1239838" y="5374418"/>
          <a:ext cx="5897563" cy="706437"/>
        </p:xfrm>
        <a:graphic>
          <a:graphicData uri="http://schemas.openxmlformats.org/presentationml/2006/ole">
            <mc:AlternateContent xmlns:mc="http://schemas.openxmlformats.org/markup-compatibility/2006">
              <mc:Choice xmlns:v="urn:schemas-microsoft-com:vml" Requires="v">
                <p:oleObj spid="_x0000_s1043048" name="Equation" r:id="rId8" imgW="2539800" imgH="304560" progId="Equation.DSMT4">
                  <p:embed/>
                </p:oleObj>
              </mc:Choice>
              <mc:Fallback>
                <p:oleObj name="Equation" r:id="rId8" imgW="2539800" imgH="304560" progId="Equation.DSMT4">
                  <p:embed/>
                  <p:pic>
                    <p:nvPicPr>
                      <p:cNvPr id="0" name="Objeto 5"/>
                      <p:cNvPicPr>
                        <a:picLocks noChangeAspect="1" noChangeArrowheads="1"/>
                      </p:cNvPicPr>
                      <p:nvPr/>
                    </p:nvPicPr>
                    <p:blipFill>
                      <a:blip r:embed="rId9"/>
                      <a:srcRect/>
                      <a:stretch>
                        <a:fillRect/>
                      </a:stretch>
                    </p:blipFill>
                    <p:spPr bwMode="auto">
                      <a:xfrm>
                        <a:off x="1239838" y="5374418"/>
                        <a:ext cx="5897563" cy="70643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007026797"/>
              </p:ext>
            </p:extLst>
          </p:nvPr>
        </p:nvGraphicFramePr>
        <p:xfrm>
          <a:off x="976011" y="6129535"/>
          <a:ext cx="6811963" cy="706437"/>
        </p:xfrm>
        <a:graphic>
          <a:graphicData uri="http://schemas.openxmlformats.org/presentationml/2006/ole">
            <mc:AlternateContent xmlns:mc="http://schemas.openxmlformats.org/markup-compatibility/2006">
              <mc:Choice xmlns:v="urn:schemas-microsoft-com:vml" Requires="v">
                <p:oleObj spid="_x0000_s1043049" name="Equation" r:id="rId10" imgW="2933640" imgH="304560" progId="Equation.DSMT4">
                  <p:embed/>
                </p:oleObj>
              </mc:Choice>
              <mc:Fallback>
                <p:oleObj name="Equation" r:id="rId10" imgW="2933640" imgH="304560" progId="Equation.DSMT4">
                  <p:embed/>
                  <p:pic>
                    <p:nvPicPr>
                      <p:cNvPr id="0" name="Objeto 7"/>
                      <p:cNvPicPr>
                        <a:picLocks noChangeAspect="1" noChangeArrowheads="1"/>
                      </p:cNvPicPr>
                      <p:nvPr/>
                    </p:nvPicPr>
                    <p:blipFill>
                      <a:blip r:embed="rId11"/>
                      <a:srcRect/>
                      <a:stretch>
                        <a:fillRect/>
                      </a:stretch>
                    </p:blipFill>
                    <p:spPr bwMode="auto">
                      <a:xfrm>
                        <a:off x="976011" y="6129535"/>
                        <a:ext cx="6811963" cy="706437"/>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5" name="Conector de seta reta 4"/>
          <p:cNvCxnSpPr/>
          <p:nvPr/>
        </p:nvCxnSpPr>
        <p:spPr bwMode="auto">
          <a:xfrm>
            <a:off x="4427984" y="3248980"/>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344</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RESTRIÇÃO PARA OS MODOS INSTÁVEIS EM FUNÇÃO DO ESTADO ORIGINAL</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497624925"/>
              </p:ext>
            </p:extLst>
          </p:nvPr>
        </p:nvGraphicFramePr>
        <p:xfrm>
          <a:off x="107504" y="2086298"/>
          <a:ext cx="3594100" cy="958850"/>
        </p:xfrm>
        <a:graphic>
          <a:graphicData uri="http://schemas.openxmlformats.org/presentationml/2006/ole">
            <mc:AlternateContent xmlns:mc="http://schemas.openxmlformats.org/markup-compatibility/2006">
              <mc:Choice xmlns:v="urn:schemas-microsoft-com:vml" Requires="v">
                <p:oleObj spid="_x0000_s1044198" name="Equation" r:id="rId4" imgW="952200" imgH="253800" progId="Equation.DSMT4">
                  <p:embed/>
                </p:oleObj>
              </mc:Choice>
              <mc:Fallback>
                <p:oleObj name="Equation" r:id="rId4" imgW="952200" imgH="253800" progId="Equation.DSMT4">
                  <p:embed/>
                  <p:pic>
                    <p:nvPicPr>
                      <p:cNvPr id="0" name=""/>
                      <p:cNvPicPr>
                        <a:picLocks noChangeAspect="1" noChangeArrowheads="1"/>
                      </p:cNvPicPr>
                      <p:nvPr/>
                    </p:nvPicPr>
                    <p:blipFill>
                      <a:blip r:embed="rId5"/>
                      <a:srcRect/>
                      <a:stretch>
                        <a:fillRect/>
                      </a:stretch>
                    </p:blipFill>
                    <p:spPr bwMode="auto">
                      <a:xfrm>
                        <a:off x="107504" y="2086298"/>
                        <a:ext cx="3594100" cy="95885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573199826"/>
              </p:ext>
            </p:extLst>
          </p:nvPr>
        </p:nvGraphicFramePr>
        <p:xfrm>
          <a:off x="757238" y="3286150"/>
          <a:ext cx="5462588" cy="1006475"/>
        </p:xfrm>
        <a:graphic>
          <a:graphicData uri="http://schemas.openxmlformats.org/presentationml/2006/ole">
            <mc:AlternateContent xmlns:mc="http://schemas.openxmlformats.org/markup-compatibility/2006">
              <mc:Choice xmlns:v="urn:schemas-microsoft-com:vml" Requires="v">
                <p:oleObj spid="_x0000_s1044199" name="Equation" r:id="rId6" imgW="1447560" imgH="266400" progId="Equation.DSMT4">
                  <p:embed/>
                </p:oleObj>
              </mc:Choice>
              <mc:Fallback>
                <p:oleObj name="Equation" r:id="rId6" imgW="1447560" imgH="266400" progId="Equation.DSMT4">
                  <p:embed/>
                  <p:pic>
                    <p:nvPicPr>
                      <p:cNvPr id="0" name="Objeto 9"/>
                      <p:cNvPicPr>
                        <a:picLocks noChangeAspect="1" noChangeArrowheads="1"/>
                      </p:cNvPicPr>
                      <p:nvPr/>
                    </p:nvPicPr>
                    <p:blipFill>
                      <a:blip r:embed="rId7"/>
                      <a:srcRect/>
                      <a:stretch>
                        <a:fillRect/>
                      </a:stretch>
                    </p:blipFill>
                    <p:spPr bwMode="auto">
                      <a:xfrm>
                        <a:off x="757238" y="3286150"/>
                        <a:ext cx="5462588" cy="10064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97257756"/>
              </p:ext>
            </p:extLst>
          </p:nvPr>
        </p:nvGraphicFramePr>
        <p:xfrm>
          <a:off x="3853898" y="4533627"/>
          <a:ext cx="2368823" cy="637992"/>
        </p:xfrm>
        <a:graphic>
          <a:graphicData uri="http://schemas.openxmlformats.org/presentationml/2006/ole">
            <mc:AlternateContent xmlns:mc="http://schemas.openxmlformats.org/markup-compatibility/2006">
              <mc:Choice xmlns:v="urn:schemas-microsoft-com:vml" Requires="v">
                <p:oleObj spid="_x0000_s1044200" name="Equation" r:id="rId8" imgW="990360" imgH="266400" progId="Equation.DSMT4">
                  <p:embed/>
                </p:oleObj>
              </mc:Choice>
              <mc:Fallback>
                <p:oleObj name="Equation" r:id="rId8" imgW="990360" imgH="266400" progId="Equation.DSMT4">
                  <p:embed/>
                  <p:pic>
                    <p:nvPicPr>
                      <p:cNvPr id="0" name="Objeto 3"/>
                      <p:cNvPicPr>
                        <a:picLocks noChangeAspect="1" noChangeArrowheads="1"/>
                      </p:cNvPicPr>
                      <p:nvPr/>
                    </p:nvPicPr>
                    <p:blipFill>
                      <a:blip r:embed="rId9"/>
                      <a:srcRect/>
                      <a:stretch>
                        <a:fillRect/>
                      </a:stretch>
                    </p:blipFill>
                    <p:spPr bwMode="auto">
                      <a:xfrm>
                        <a:off x="3853898" y="4533627"/>
                        <a:ext cx="2368823" cy="63799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84173497"/>
              </p:ext>
            </p:extLst>
          </p:nvPr>
        </p:nvGraphicFramePr>
        <p:xfrm>
          <a:off x="757238" y="5523972"/>
          <a:ext cx="6229350" cy="1006475"/>
        </p:xfrm>
        <a:graphic>
          <a:graphicData uri="http://schemas.openxmlformats.org/presentationml/2006/ole">
            <mc:AlternateContent xmlns:mc="http://schemas.openxmlformats.org/markup-compatibility/2006">
              <mc:Choice xmlns:v="urn:schemas-microsoft-com:vml" Requires="v">
                <p:oleObj spid="_x0000_s1044201" name="Equation" r:id="rId10" imgW="1650960" imgH="266400" progId="Equation.DSMT4">
                  <p:embed/>
                </p:oleObj>
              </mc:Choice>
              <mc:Fallback>
                <p:oleObj name="Equation" r:id="rId10" imgW="1650960" imgH="266400" progId="Equation.DSMT4">
                  <p:embed/>
                  <p:pic>
                    <p:nvPicPr>
                      <p:cNvPr id="0" name="Objeto 3"/>
                      <p:cNvPicPr>
                        <a:picLocks noChangeAspect="1" noChangeArrowheads="1"/>
                      </p:cNvPicPr>
                      <p:nvPr/>
                    </p:nvPicPr>
                    <p:blipFill>
                      <a:blip r:embed="rId11"/>
                      <a:srcRect/>
                      <a:stretch>
                        <a:fillRect/>
                      </a:stretch>
                    </p:blipFill>
                    <p:spPr bwMode="auto">
                      <a:xfrm>
                        <a:off x="757238" y="5523972"/>
                        <a:ext cx="6229350" cy="10064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266421891"/>
              </p:ext>
            </p:extLst>
          </p:nvPr>
        </p:nvGraphicFramePr>
        <p:xfrm>
          <a:off x="3851920" y="2188037"/>
          <a:ext cx="5202727" cy="844684"/>
        </p:xfrm>
        <a:graphic>
          <a:graphicData uri="http://schemas.openxmlformats.org/presentationml/2006/ole">
            <mc:AlternateContent xmlns:mc="http://schemas.openxmlformats.org/markup-compatibility/2006">
              <mc:Choice xmlns:v="urn:schemas-microsoft-com:vml" Requires="v">
                <p:oleObj spid="_x0000_s1044202" name="Equation" r:id="rId12" imgW="1638000" imgH="266400" progId="Equation.DSMT4">
                  <p:embed/>
                </p:oleObj>
              </mc:Choice>
              <mc:Fallback>
                <p:oleObj name="Equation" r:id="rId12" imgW="1638000" imgH="266400" progId="Equation.DSMT4">
                  <p:embed/>
                  <p:pic>
                    <p:nvPicPr>
                      <p:cNvPr id="6" name="Objeto 5"/>
                      <p:cNvPicPr>
                        <a:picLocks noChangeAspect="1" noChangeArrowheads="1"/>
                      </p:cNvPicPr>
                      <p:nvPr/>
                    </p:nvPicPr>
                    <p:blipFill>
                      <a:blip r:embed="rId13"/>
                      <a:srcRect/>
                      <a:stretch>
                        <a:fillRect/>
                      </a:stretch>
                    </p:blipFill>
                    <p:spPr bwMode="auto">
                      <a:xfrm>
                        <a:off x="3851920" y="2188037"/>
                        <a:ext cx="5202727" cy="844684"/>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4764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345</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SOMA INFINITA COM RESTRIÇÃO SATISFEITA</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4147185975"/>
              </p:ext>
            </p:extLst>
          </p:nvPr>
        </p:nvGraphicFramePr>
        <p:xfrm>
          <a:off x="152399" y="1916832"/>
          <a:ext cx="6407333" cy="1296144"/>
        </p:xfrm>
        <a:graphic>
          <a:graphicData uri="http://schemas.openxmlformats.org/presentationml/2006/ole">
            <mc:AlternateContent xmlns:mc="http://schemas.openxmlformats.org/markup-compatibility/2006">
              <mc:Choice xmlns:v="urn:schemas-microsoft-com:vml" Requires="v">
                <p:oleObj spid="_x0000_s1045068" name="Equation" r:id="rId4" imgW="2387520" imgH="482400" progId="Equation.DSMT4">
                  <p:embed/>
                </p:oleObj>
              </mc:Choice>
              <mc:Fallback>
                <p:oleObj name="Equation" r:id="rId4" imgW="2387520" imgH="482400" progId="Equation.DSMT4">
                  <p:embed/>
                  <p:pic>
                    <p:nvPicPr>
                      <p:cNvPr id="0" name=""/>
                      <p:cNvPicPr>
                        <a:picLocks noChangeAspect="1" noChangeArrowheads="1"/>
                      </p:cNvPicPr>
                      <p:nvPr/>
                    </p:nvPicPr>
                    <p:blipFill>
                      <a:blip r:embed="rId5"/>
                      <a:srcRect/>
                      <a:stretch>
                        <a:fillRect/>
                      </a:stretch>
                    </p:blipFill>
                    <p:spPr bwMode="auto">
                      <a:xfrm>
                        <a:off x="152399" y="1916832"/>
                        <a:ext cx="6407333" cy="1296144"/>
                      </a:xfrm>
                      <a:prstGeom prst="rect">
                        <a:avLst/>
                      </a:prstGeom>
                      <a:solidFill>
                        <a:srgbClr val="FFFF99"/>
                      </a:solidFill>
                      <a:ln w="9525" algn="ctr">
                        <a:solidFill>
                          <a:srgbClr val="0000FF"/>
                        </a:solidFill>
                        <a:miter lim="800000"/>
                        <a:headEnd/>
                        <a:tailEnd/>
                      </a:ln>
                    </p:spPr>
                  </p:pic>
                </p:oleObj>
              </mc:Fallback>
            </mc:AlternateContent>
          </a:graphicData>
        </a:graphic>
      </p:graphicFrame>
      <mc:AlternateContent xmlns:mc="http://schemas.openxmlformats.org/markup-compatibility/2006">
        <mc:Choice xmlns:a14="http://schemas.microsoft.com/office/drawing/2010/main" Requires="a14">
          <p:sp>
            <p:nvSpPr>
              <p:cNvPr id="4" name="Objeto 3"/>
              <p:cNvSpPr txBox="1"/>
              <p:nvPr/>
            </p:nvSpPr>
            <p:spPr bwMode="auto">
              <a:xfrm>
                <a:off x="76200" y="3492318"/>
                <a:ext cx="8991600" cy="1512888"/>
              </a:xfrm>
              <a:prstGeom prst="rect">
                <a:avLst/>
              </a:prstGeom>
              <a:solidFill>
                <a:srgbClr val="FFFF99"/>
              </a:solidFill>
              <a:ln w="9525" algn="ctr">
                <a:solidFill>
                  <a:srgbClr val="0000FF"/>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pt-BR" sz="2400" i="1">
                              <a:solidFill>
                                <a:srgbClr val="000000"/>
                              </a:solidFill>
                              <a:latin typeface="Cambria Math" panose="02040503050406030204" pitchFamily="18" charset="0"/>
                            </a:rPr>
                          </m:ctrlPr>
                        </m:dPr>
                        <m:e>
                          <m:m>
                            <m:mPr>
                              <m:plcHide m:val="on"/>
                              <m:mcs>
                                <m:mc>
                                  <m:mcPr>
                                    <m:count m:val="2"/>
                                    <m:mcJc m:val="center"/>
                                  </m:mcPr>
                                </m:mc>
                              </m:mcs>
                              <m:ctrlPr>
                                <a:rPr lang="pt-BR" sz="2400" i="1">
                                  <a:solidFill>
                                    <a:srgbClr val="000000"/>
                                  </a:solidFill>
                                  <a:latin typeface="Cambria Math" panose="02040503050406030204" pitchFamily="18" charset="0"/>
                                </a:rPr>
                              </m:ctrlPr>
                            </m:mPr>
                            <m:mr>
                              <m:e>
                                <m:sSub>
                                  <m:sSubPr>
                                    <m:ctrlPr>
                                      <a:rPr lang="pt-BR" sz="2400" i="1">
                                        <a:solidFill>
                                          <a:srgbClr val="000000"/>
                                        </a:solidFill>
                                        <a:latin typeface="Cambria Math" panose="02040503050406030204" pitchFamily="18" charset="0"/>
                                      </a:rPr>
                                    </m:ctrlPr>
                                  </m:sSubPr>
                                  <m:e>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𝑧</m:t>
                                        </m:r>
                                      </m:e>
                                    </m:bar>
                                  </m:e>
                                  <m:sub>
                                    <m:r>
                                      <a:rPr lang="pt-BR" sz="2400" i="1">
                                        <a:solidFill>
                                          <a:srgbClr val="000000"/>
                                        </a:solidFill>
                                        <a:latin typeface="Cambria Math" panose="02040503050406030204" pitchFamily="18" charset="0"/>
                                      </a:rPr>
                                      <m:t>𝑒</m:t>
                                    </m:r>
                                  </m:sub>
                                </m:sSub>
                                <m:sSup>
                                  <m:sSupPr>
                                    <m:ctrlPr>
                                      <a:rPr lang="pt-BR" sz="2400" i="1">
                                        <a:solidFill>
                                          <a:srgbClr val="000000"/>
                                        </a:solidFill>
                                        <a:latin typeface="Cambria Math" panose="02040503050406030204" pitchFamily="18" charset="0"/>
                                      </a:rPr>
                                    </m:ctrlPr>
                                  </m:sSupPr>
                                  <m:e>
                                    <m:d>
                                      <m:dPr>
                                        <m:ctrlPr>
                                          <a:rPr lang="pt-BR" sz="2400" i="1">
                                            <a:solidFill>
                                              <a:srgbClr val="000000"/>
                                            </a:solidFill>
                                            <a:latin typeface="Cambria Math" panose="02040503050406030204" pitchFamily="18" charset="0"/>
                                          </a:rPr>
                                        </m:ctrlPr>
                                      </m:dPr>
                                      <m:e>
                                        <m:r>
                                          <a:rPr lang="pt-BR" sz="2400" i="1">
                                            <a:solidFill>
                                              <a:srgbClr val="000000"/>
                                            </a:solidFill>
                                            <a:latin typeface="Cambria Math" panose="02040503050406030204" pitchFamily="18" charset="0"/>
                                          </a:rPr>
                                          <m:t>𝑘</m:t>
                                        </m:r>
                                        <m:r>
                                          <a:rPr lang="pt-BR" sz="2400" i="1">
                                            <a:solidFill>
                                              <a:srgbClr val="000000"/>
                                            </a:solidFill>
                                            <a:latin typeface="Cambria Math" panose="02040503050406030204" pitchFamily="18" charset="0"/>
                                          </a:rPr>
                                          <m:t>+</m:t>
                                        </m:r>
                                        <m:r>
                                          <a:rPr lang="pt-BR" sz="2400" i="1">
                                            <a:solidFill>
                                              <a:srgbClr val="000000"/>
                                            </a:solidFill>
                                            <a:latin typeface="Cambria Math" panose="02040503050406030204" pitchFamily="18" charset="0"/>
                                          </a:rPr>
                                          <m:t>𝑚</m:t>
                                        </m:r>
                                      </m:e>
                                    </m:d>
                                  </m:e>
                                  <m:sup>
                                    <m:r>
                                      <a:rPr lang="pt-BR" sz="2400" i="1">
                                        <a:solidFill>
                                          <a:srgbClr val="000000"/>
                                        </a:solidFill>
                                        <a:latin typeface="Cambria Math" panose="02040503050406030204" pitchFamily="18" charset="0"/>
                                      </a:rPr>
                                      <m:t>𝑇</m:t>
                                    </m:r>
                                  </m:sup>
                                </m:sSup>
                              </m:e>
                              <m:e>
                                <m:r>
                                  <a:rPr lang="pt-BR" sz="2400" i="1">
                                    <a:solidFill>
                                      <a:srgbClr val="000000"/>
                                    </a:solidFill>
                                    <a:latin typeface="Cambria Math" panose="02040503050406030204" pitchFamily="18" charset="0"/>
                                  </a:rPr>
                                  <m:t>0</m:t>
                                </m:r>
                              </m:e>
                            </m:mr>
                          </m:m>
                        </m:e>
                      </m:d>
                      <m:d>
                        <m:dPr>
                          <m:ctrlPr>
                            <a:rPr lang="pt-BR" sz="2400" i="1">
                              <a:solidFill>
                                <a:srgbClr val="000000"/>
                              </a:solidFill>
                              <a:latin typeface="Cambria Math" panose="02040503050406030204" pitchFamily="18" charset="0"/>
                            </a:rPr>
                          </m:ctrlPr>
                        </m:dPr>
                        <m:e>
                          <m:nary>
                            <m:naryPr>
                              <m:chr m:val="∑"/>
                              <m:ctrlPr>
                                <a:rPr lang="pt-BR" sz="2400" i="1">
                                  <a:solidFill>
                                    <a:srgbClr val="000000"/>
                                  </a:solidFill>
                                  <a:latin typeface="Cambria Math" panose="02040503050406030204" pitchFamily="18" charset="0"/>
                                </a:rPr>
                              </m:ctrlPr>
                            </m:naryPr>
                            <m:sub>
                              <m:r>
                                <a:rPr lang="pt-BR" sz="2400" i="1">
                                  <a:solidFill>
                                    <a:srgbClr val="000000"/>
                                  </a:solidFill>
                                  <a:latin typeface="Cambria Math" panose="02040503050406030204" pitchFamily="18" charset="0"/>
                                </a:rPr>
                                <m:t>𝑗</m:t>
                              </m:r>
                              <m:r>
                                <a:rPr lang="pt-BR" sz="2400" i="1">
                                  <a:solidFill>
                                    <a:srgbClr val="000000"/>
                                  </a:solidFill>
                                  <a:latin typeface="Cambria Math" panose="02040503050406030204" pitchFamily="18" charset="0"/>
                                </a:rPr>
                                <m:t>=0</m:t>
                              </m:r>
                            </m:sub>
                            <m:sup>
                              <m:r>
                                <a:rPr lang="pt-BR" sz="2400" i="1">
                                  <a:solidFill>
                                    <a:srgbClr val="000000"/>
                                  </a:solidFill>
                                  <a:latin typeface="Cambria Math" panose="02040503050406030204" pitchFamily="18" charset="0"/>
                                </a:rPr>
                                <m:t>∞</m:t>
                              </m:r>
                            </m:sup>
                            <m:e>
                              <m:sSup>
                                <m:sSupPr>
                                  <m:ctrlPr>
                                    <a:rPr lang="pt-BR" sz="2400" i="1">
                                      <a:solidFill>
                                        <a:srgbClr val="000000"/>
                                      </a:solidFill>
                                      <a:latin typeface="Cambria Math" panose="02040503050406030204" pitchFamily="18" charset="0"/>
                                    </a:rPr>
                                  </m:ctrlPr>
                                </m:sSupPr>
                                <m:e>
                                  <m:d>
                                    <m:dPr>
                                      <m:begChr m:val="{"/>
                                      <m:endChr m:val="}"/>
                                      <m:ctrlPr>
                                        <a:rPr lang="pt-BR" sz="2400" i="1">
                                          <a:solidFill>
                                            <a:srgbClr val="000000"/>
                                          </a:solidFill>
                                          <a:latin typeface="Cambria Math" panose="02040503050406030204" pitchFamily="18" charset="0"/>
                                        </a:rPr>
                                      </m:ctrlPr>
                                    </m:dPr>
                                    <m:e>
                                      <m:sSup>
                                        <m:sSupPr>
                                          <m:ctrlPr>
                                            <a:rPr lang="pt-BR" sz="2400" i="1">
                                              <a:solidFill>
                                                <a:srgbClr val="000000"/>
                                              </a:solidFill>
                                              <a:latin typeface="Cambria Math" panose="02040503050406030204" pitchFamily="18" charset="0"/>
                                            </a:rPr>
                                          </m:ctrlPr>
                                        </m:sSupPr>
                                        <m:e>
                                          <m:d>
                                            <m:dPr>
                                              <m:begChr m:val="["/>
                                              <m:endChr m:val="]"/>
                                              <m:ctrlPr>
                                                <a:rPr lang="pt-BR" sz="2400" i="1">
                                                  <a:solidFill>
                                                    <a:srgbClr val="000000"/>
                                                  </a:solidFill>
                                                  <a:latin typeface="Cambria Math" panose="02040503050406030204" pitchFamily="18" charset="0"/>
                                                </a:rPr>
                                              </m:ctrlPr>
                                            </m:dPr>
                                            <m:e>
                                              <m:m>
                                                <m:mPr>
                                                  <m:plcHide m:val="on"/>
                                                  <m:mcs>
                                                    <m:mc>
                                                      <m:mcPr>
                                                        <m:count m:val="2"/>
                                                        <m:mcJc m:val="center"/>
                                                      </m:mcPr>
                                                    </m:mc>
                                                  </m:mcs>
                                                  <m:ctrlPr>
                                                    <a:rPr lang="pt-BR" sz="2400" i="1">
                                                      <a:solidFill>
                                                        <a:srgbClr val="000000"/>
                                                      </a:solidFill>
                                                      <a:latin typeface="Cambria Math" panose="02040503050406030204" pitchFamily="18" charset="0"/>
                                                    </a:rPr>
                                                  </m:ctrlPr>
                                                </m:mPr>
                                                <m:mr>
                                                  <m:e>
                                                    <m:acc>
                                                      <m:accPr>
                                                        <m:chr m:val="̃"/>
                                                        <m:ctrlPr>
                                                          <a:rPr lang="pt-BR" sz="2400" i="1">
                                                            <a:solidFill>
                                                              <a:srgbClr val="000000"/>
                                                            </a:solidFill>
                                                            <a:latin typeface="Cambria Math" panose="02040503050406030204" pitchFamily="18" charset="0"/>
                                                          </a:rPr>
                                                        </m:ctrlPr>
                                                      </m:accPr>
                                                      <m:e>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𝐷</m:t>
                                                            </m:r>
                                                          </m:e>
                                                        </m:bar>
                                                      </m:e>
                                                    </m:acc>
                                                  </m:e>
                                                  <m:e>
                                                    <m:r>
                                                      <a:rPr lang="pt-BR" sz="2400" i="1">
                                                        <a:solidFill>
                                                          <a:srgbClr val="000000"/>
                                                        </a:solidFill>
                                                        <a:latin typeface="Cambria Math" panose="02040503050406030204" pitchFamily="18" charset="0"/>
                                                      </a:rPr>
                                                      <m:t>0</m:t>
                                                    </m:r>
                                                  </m:e>
                                                </m:mr>
                                                <m:mr>
                                                  <m:e>
                                                    <m:r>
                                                      <a:rPr lang="pt-BR" sz="2400" i="1">
                                                        <a:solidFill>
                                                          <a:srgbClr val="000000"/>
                                                        </a:solidFill>
                                                        <a:latin typeface="Cambria Math" panose="02040503050406030204" pitchFamily="18" charset="0"/>
                                                      </a:rPr>
                                                      <m:t>0</m:t>
                                                    </m:r>
                                                  </m:e>
                                                  <m:e>
                                                    <m:r>
                                                      <a:rPr lang="pt-BR" sz="2400" i="1">
                                                        <a:solidFill>
                                                          <a:srgbClr val="000000"/>
                                                        </a:solidFill>
                                                        <a:latin typeface="Cambria Math" panose="02040503050406030204" pitchFamily="18" charset="0"/>
                                                      </a:rPr>
                                                      <m:t>0</m:t>
                                                    </m:r>
                                                  </m:e>
                                                </m:mr>
                                              </m:m>
                                            </m:e>
                                          </m:d>
                                        </m:e>
                                        <m:sup>
                                          <m:r>
                                            <a:rPr lang="pt-BR" sz="2400" i="1">
                                              <a:solidFill>
                                                <a:srgbClr val="000000"/>
                                              </a:solidFill>
                                              <a:latin typeface="Cambria Math" panose="02040503050406030204" pitchFamily="18" charset="0"/>
                                            </a:rPr>
                                            <m:t>𝑗</m:t>
                                          </m:r>
                                        </m:sup>
                                      </m:sSup>
                                    </m:e>
                                  </m:d>
                                </m:e>
                                <m:sup>
                                  <m:r>
                                    <a:rPr lang="pt-BR" sz="2400" i="1">
                                      <a:solidFill>
                                        <a:srgbClr val="000000"/>
                                      </a:solidFill>
                                      <a:latin typeface="Cambria Math" panose="02040503050406030204" pitchFamily="18" charset="0"/>
                                    </a:rPr>
                                    <m:t>𝑇</m:t>
                                  </m:r>
                                </m:sup>
                              </m:sSup>
                              <m:sSup>
                                <m:sSupPr>
                                  <m:ctrlPr>
                                    <a:rPr lang="pt-BR" sz="2400" i="1">
                                      <a:solidFill>
                                        <a:srgbClr val="000000"/>
                                      </a:solidFill>
                                      <a:latin typeface="Cambria Math" panose="02040503050406030204" pitchFamily="18" charset="0"/>
                                    </a:rPr>
                                  </m:ctrlPr>
                                </m:sSupPr>
                                <m:e>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𝑉</m:t>
                                      </m:r>
                                    </m:e>
                                  </m:bar>
                                </m:e>
                                <m:sup>
                                  <m:r>
                                    <a:rPr lang="pt-BR" sz="2400" i="1">
                                      <a:solidFill>
                                        <a:srgbClr val="000000"/>
                                      </a:solidFill>
                                      <a:latin typeface="Cambria Math" panose="02040503050406030204" pitchFamily="18" charset="0"/>
                                    </a:rPr>
                                    <m:t>𝑇</m:t>
                                  </m:r>
                                </m:sup>
                              </m:sSup>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𝑄</m:t>
                                  </m:r>
                                </m:e>
                              </m:bar>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𝑉</m:t>
                                  </m:r>
                                </m:e>
                              </m:bar>
                              <m:sSup>
                                <m:sSupPr>
                                  <m:ctrlPr>
                                    <a:rPr lang="pt-BR" sz="2400" i="1">
                                      <a:solidFill>
                                        <a:srgbClr val="000000"/>
                                      </a:solidFill>
                                      <a:latin typeface="Cambria Math" panose="02040503050406030204" pitchFamily="18" charset="0"/>
                                    </a:rPr>
                                  </m:ctrlPr>
                                </m:sSupPr>
                                <m:e>
                                  <m:d>
                                    <m:dPr>
                                      <m:begChr m:val="["/>
                                      <m:endChr m:val="]"/>
                                      <m:ctrlPr>
                                        <a:rPr lang="pt-BR" sz="2400" i="1">
                                          <a:solidFill>
                                            <a:srgbClr val="000000"/>
                                          </a:solidFill>
                                          <a:latin typeface="Cambria Math" panose="02040503050406030204" pitchFamily="18" charset="0"/>
                                        </a:rPr>
                                      </m:ctrlPr>
                                    </m:dPr>
                                    <m:e>
                                      <m:m>
                                        <m:mPr>
                                          <m:plcHide m:val="on"/>
                                          <m:mcs>
                                            <m:mc>
                                              <m:mcPr>
                                                <m:count m:val="2"/>
                                                <m:mcJc m:val="center"/>
                                              </m:mcPr>
                                            </m:mc>
                                          </m:mcs>
                                          <m:ctrlPr>
                                            <a:rPr lang="pt-BR" sz="2400" i="1">
                                              <a:solidFill>
                                                <a:srgbClr val="000000"/>
                                              </a:solidFill>
                                              <a:latin typeface="Cambria Math" panose="02040503050406030204" pitchFamily="18" charset="0"/>
                                            </a:rPr>
                                          </m:ctrlPr>
                                        </m:mPr>
                                        <m:mr>
                                          <m:e>
                                            <m:acc>
                                              <m:accPr>
                                                <m:chr m:val="̃"/>
                                                <m:ctrlPr>
                                                  <a:rPr lang="pt-BR" sz="2400" i="1">
                                                    <a:solidFill>
                                                      <a:srgbClr val="000000"/>
                                                    </a:solidFill>
                                                    <a:latin typeface="Cambria Math" panose="02040503050406030204" pitchFamily="18" charset="0"/>
                                                  </a:rPr>
                                                </m:ctrlPr>
                                              </m:accPr>
                                              <m:e>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𝐷</m:t>
                                                    </m:r>
                                                  </m:e>
                                                </m:bar>
                                              </m:e>
                                            </m:acc>
                                          </m:e>
                                          <m:e>
                                            <m:r>
                                              <a:rPr lang="pt-BR" sz="2400" i="1">
                                                <a:solidFill>
                                                  <a:srgbClr val="000000"/>
                                                </a:solidFill>
                                                <a:latin typeface="Cambria Math" panose="02040503050406030204" pitchFamily="18" charset="0"/>
                                              </a:rPr>
                                              <m:t>0</m:t>
                                            </m:r>
                                          </m:e>
                                        </m:mr>
                                        <m:mr>
                                          <m:e>
                                            <m:r>
                                              <a:rPr lang="pt-BR" sz="2400" i="1">
                                                <a:solidFill>
                                                  <a:srgbClr val="000000"/>
                                                </a:solidFill>
                                                <a:latin typeface="Cambria Math" panose="02040503050406030204" pitchFamily="18" charset="0"/>
                                              </a:rPr>
                                              <m:t>0</m:t>
                                            </m:r>
                                          </m:e>
                                          <m:e>
                                            <m:r>
                                              <a:rPr lang="pt-BR" sz="2400" i="1">
                                                <a:solidFill>
                                                  <a:srgbClr val="000000"/>
                                                </a:solidFill>
                                                <a:latin typeface="Cambria Math" panose="02040503050406030204" pitchFamily="18" charset="0"/>
                                              </a:rPr>
                                              <m:t>0</m:t>
                                            </m:r>
                                          </m:e>
                                        </m:mr>
                                      </m:m>
                                    </m:e>
                                  </m:d>
                                </m:e>
                                <m:sup>
                                  <m:r>
                                    <a:rPr lang="pt-BR" sz="2400" i="1">
                                      <a:solidFill>
                                        <a:srgbClr val="000000"/>
                                      </a:solidFill>
                                      <a:latin typeface="Cambria Math" panose="02040503050406030204" pitchFamily="18" charset="0"/>
                                    </a:rPr>
                                    <m:t>𝑗</m:t>
                                  </m:r>
                                </m:sup>
                              </m:sSup>
                            </m:e>
                          </m:nary>
                        </m:e>
                      </m:d>
                      <m:d>
                        <m:dPr>
                          <m:begChr m:val="["/>
                          <m:endChr m:val="]"/>
                          <m:ctrlPr>
                            <a:rPr lang="pt-BR" sz="2400" i="1">
                              <a:solidFill>
                                <a:srgbClr val="000000"/>
                              </a:solidFill>
                              <a:latin typeface="Cambria Math" panose="02040503050406030204" pitchFamily="18" charset="0"/>
                            </a:rPr>
                          </m:ctrlPr>
                        </m:dPr>
                        <m:e>
                          <m:m>
                            <m:mPr>
                              <m:plcHide m:val="on"/>
                              <m:mcs>
                                <m:mc>
                                  <m:mcPr>
                                    <m:count m:val="1"/>
                                    <m:mcJc m:val="center"/>
                                  </m:mcPr>
                                </m:mc>
                              </m:mcs>
                              <m:ctrlPr>
                                <a:rPr lang="pt-BR" sz="2400" i="1">
                                  <a:solidFill>
                                    <a:srgbClr val="000000"/>
                                  </a:solidFill>
                                  <a:latin typeface="Cambria Math" panose="02040503050406030204" pitchFamily="18" charset="0"/>
                                </a:rPr>
                              </m:ctrlPr>
                            </m:mPr>
                            <m:mr>
                              <m:e>
                                <m:sSub>
                                  <m:sSubPr>
                                    <m:ctrlPr>
                                      <a:rPr lang="pt-BR" sz="2400" i="1">
                                        <a:solidFill>
                                          <a:srgbClr val="000000"/>
                                        </a:solidFill>
                                        <a:latin typeface="Cambria Math" panose="02040503050406030204" pitchFamily="18" charset="0"/>
                                      </a:rPr>
                                    </m:ctrlPr>
                                  </m:sSubPr>
                                  <m:e>
                                    <m:bar>
                                      <m:barPr>
                                        <m:ctrlPr>
                                          <a:rPr lang="pt-BR" sz="2400" i="1">
                                            <a:solidFill>
                                              <a:srgbClr val="000000"/>
                                            </a:solidFill>
                                            <a:latin typeface="Cambria Math" panose="02040503050406030204" pitchFamily="18" charset="0"/>
                                          </a:rPr>
                                        </m:ctrlPr>
                                      </m:barPr>
                                      <m:e>
                                        <m:r>
                                          <a:rPr lang="pt-BR" sz="2400" i="1">
                                            <a:solidFill>
                                              <a:srgbClr val="000000"/>
                                            </a:solidFill>
                                            <a:latin typeface="Cambria Math" panose="02040503050406030204" pitchFamily="18" charset="0"/>
                                          </a:rPr>
                                          <m:t>𝑧</m:t>
                                        </m:r>
                                      </m:e>
                                    </m:bar>
                                  </m:e>
                                  <m:sub>
                                    <m:r>
                                      <a:rPr lang="pt-BR" sz="2400" i="1">
                                        <a:solidFill>
                                          <a:srgbClr val="000000"/>
                                        </a:solidFill>
                                        <a:latin typeface="Cambria Math" panose="02040503050406030204" pitchFamily="18" charset="0"/>
                                      </a:rPr>
                                      <m:t>𝑒</m:t>
                                    </m:r>
                                  </m:sub>
                                </m:sSub>
                                <m:d>
                                  <m:dPr>
                                    <m:ctrlPr>
                                      <a:rPr lang="pt-BR" sz="2400" i="1">
                                        <a:solidFill>
                                          <a:srgbClr val="000000"/>
                                        </a:solidFill>
                                        <a:latin typeface="Cambria Math" panose="02040503050406030204" pitchFamily="18" charset="0"/>
                                      </a:rPr>
                                    </m:ctrlPr>
                                  </m:dPr>
                                  <m:e>
                                    <m:r>
                                      <a:rPr lang="pt-BR" sz="2400" i="1">
                                        <a:solidFill>
                                          <a:srgbClr val="000000"/>
                                        </a:solidFill>
                                        <a:latin typeface="Cambria Math" panose="02040503050406030204" pitchFamily="18" charset="0"/>
                                      </a:rPr>
                                      <m:t>𝑘</m:t>
                                    </m:r>
                                    <m:r>
                                      <a:rPr lang="pt-BR" sz="2400" i="1">
                                        <a:solidFill>
                                          <a:srgbClr val="000000"/>
                                        </a:solidFill>
                                        <a:latin typeface="Cambria Math" panose="02040503050406030204" pitchFamily="18" charset="0"/>
                                      </a:rPr>
                                      <m:t>+</m:t>
                                    </m:r>
                                    <m:r>
                                      <a:rPr lang="pt-BR" sz="2400" i="1">
                                        <a:solidFill>
                                          <a:srgbClr val="000000"/>
                                        </a:solidFill>
                                        <a:latin typeface="Cambria Math" panose="02040503050406030204" pitchFamily="18" charset="0"/>
                                      </a:rPr>
                                      <m:t>𝑚</m:t>
                                    </m:r>
                                  </m:e>
                                </m:d>
                              </m:e>
                            </m:mr>
                            <m:mr>
                              <m:e>
                                <m:r>
                                  <a:rPr lang="pt-BR" sz="2400" i="1">
                                    <a:solidFill>
                                      <a:srgbClr val="000000"/>
                                    </a:solidFill>
                                    <a:latin typeface="Cambria Math" panose="02040503050406030204" pitchFamily="18" charset="0"/>
                                  </a:rPr>
                                  <m:t>0</m:t>
                                </m:r>
                              </m:e>
                            </m:mr>
                          </m:m>
                        </m:e>
                      </m:d>
                    </m:oMath>
                  </m:oMathPara>
                </a14:m>
                <a:endParaRPr lang="pt-BR" sz="2400" dirty="0"/>
              </a:p>
            </p:txBody>
          </p:sp>
        </mc:Choice>
        <mc:Fallback>
          <p:sp>
            <p:nvSpPr>
              <p:cNvPr id="4" name="Objeto 3"/>
              <p:cNvSpPr txBox="1">
                <a:spLocks noRot="1" noChangeAspect="1" noMove="1" noResize="1" noEditPoints="1" noAdjustHandles="1" noChangeArrowheads="1" noChangeShapeType="1" noTextEdit="1"/>
              </p:cNvSpPr>
              <p:nvPr/>
            </p:nvSpPr>
            <p:spPr bwMode="auto">
              <a:xfrm>
                <a:off x="76200" y="3492318"/>
                <a:ext cx="8991600" cy="1512888"/>
              </a:xfrm>
              <a:prstGeom prst="rect">
                <a:avLst/>
              </a:prstGeom>
              <a:blipFill>
                <a:blip r:embed="rId6"/>
                <a:stretch>
                  <a:fillRect/>
                </a:stretch>
              </a:blipFill>
              <a:ln w="9525" algn="ctr">
                <a:solidFill>
                  <a:srgbClr val="0000FF"/>
                </a:solidFill>
                <a:miter lim="800000"/>
                <a:headEnd/>
                <a:tailEnd/>
              </a:ln>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 name="Objeto 2"/>
              <p:cNvSpPr txBox="1"/>
              <p:nvPr/>
            </p:nvSpPr>
            <p:spPr bwMode="auto">
              <a:xfrm>
                <a:off x="683568" y="5154081"/>
                <a:ext cx="2736800" cy="1616075"/>
              </a:xfrm>
              <a:prstGeom prst="rect">
                <a:avLst/>
              </a:prstGeom>
              <a:solidFill>
                <a:srgbClr val="FFFF99"/>
              </a:solidFill>
              <a:ln w="9525" algn="ctr">
                <a:solidFill>
                  <a:srgbClr val="0000FF"/>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bar>
                        <m:barPr>
                          <m:ctrlPr>
                            <a:rPr lang="pt-BR" sz="2000" i="1">
                              <a:solidFill>
                                <a:srgbClr val="000000"/>
                              </a:solidFill>
                              <a:latin typeface="Cambria Math" panose="02040503050406030204" pitchFamily="18" charset="0"/>
                            </a:rPr>
                          </m:ctrlPr>
                        </m:barPr>
                        <m:e>
                          <m:acc>
                            <m:accPr>
                              <m:chr m:val="̃"/>
                              <m:ctrlPr>
                                <a:rPr lang="pt-BR" sz="2000" i="1">
                                  <a:solidFill>
                                    <a:srgbClr val="000000"/>
                                  </a:solidFill>
                                  <a:latin typeface="Cambria Math" panose="02040503050406030204" pitchFamily="18" charset="0"/>
                                </a:rPr>
                              </m:ctrlPr>
                            </m:accPr>
                            <m:e>
                              <m:r>
                                <a:rPr lang="pt-BR" sz="2000" i="1">
                                  <a:solidFill>
                                    <a:srgbClr val="000000"/>
                                  </a:solidFill>
                                  <a:latin typeface="Cambria Math" panose="02040503050406030204" pitchFamily="18" charset="0"/>
                                </a:rPr>
                                <m:t>𝐷</m:t>
                              </m:r>
                            </m:e>
                          </m:acc>
                        </m:e>
                      </m:bar>
                      <m:r>
                        <a:rPr lang="pt-BR" sz="2000" i="1">
                          <a:solidFill>
                            <a:srgbClr val="000000"/>
                          </a:solidFill>
                          <a:latin typeface="Cambria Math" panose="02040503050406030204" pitchFamily="18" charset="0"/>
                        </a:rPr>
                        <m:t>=</m:t>
                      </m:r>
                      <m:d>
                        <m:dPr>
                          <m:begChr m:val="["/>
                          <m:endChr m:val="]"/>
                          <m:ctrlPr>
                            <a:rPr lang="pt-BR" sz="2000" i="1">
                              <a:solidFill>
                                <a:srgbClr val="000000"/>
                              </a:solidFill>
                              <a:latin typeface="Cambria Math" panose="02040503050406030204" pitchFamily="18" charset="0"/>
                            </a:rPr>
                          </m:ctrlPr>
                        </m:dPr>
                        <m:e>
                          <m:m>
                            <m:mPr>
                              <m:plcHide m:val="on"/>
                              <m:mcs>
                                <m:mc>
                                  <m:mcPr>
                                    <m:count m:val="4"/>
                                    <m:mcJc m:val="center"/>
                                  </m:mcPr>
                                </m:mc>
                              </m:mcs>
                              <m:ctrlPr>
                                <a:rPr lang="pt-BR" sz="2000" i="1">
                                  <a:solidFill>
                                    <a:srgbClr val="000000"/>
                                  </a:solidFill>
                                  <a:latin typeface="Cambria Math" panose="02040503050406030204" pitchFamily="18" charset="0"/>
                                </a:rPr>
                              </m:ctrlPr>
                            </m:mPr>
                            <m:mr>
                              <m:e>
                                <m:sSub>
                                  <m:sSubPr>
                                    <m:ctrlPr>
                                      <a:rPr lang="pt-BR" sz="2000" i="1">
                                        <a:solidFill>
                                          <a:srgbClr val="000000"/>
                                        </a:solidFill>
                                        <a:latin typeface="Cambria Math" panose="02040503050406030204" pitchFamily="18" charset="0"/>
                                      </a:rPr>
                                    </m:ctrlPr>
                                  </m:sSubPr>
                                  <m:e>
                                    <m:r>
                                      <a:rPr lang="pt-BR" sz="2000" i="1">
                                        <a:solidFill>
                                          <a:srgbClr val="000000"/>
                                        </a:solidFill>
                                        <a:latin typeface="Cambria Math" panose="02040503050406030204" pitchFamily="18" charset="0"/>
                                      </a:rPr>
                                      <m:t>𝜆</m:t>
                                    </m:r>
                                  </m:e>
                                  <m:sub>
                                    <m:r>
                                      <a:rPr lang="pt-BR" sz="2000" i="1">
                                        <a:solidFill>
                                          <a:srgbClr val="000000"/>
                                        </a:solidFill>
                                        <a:latin typeface="Cambria Math" panose="02040503050406030204" pitchFamily="18" charset="0"/>
                                      </a:rPr>
                                      <m:t>1</m:t>
                                    </m:r>
                                  </m:sub>
                                </m:sSub>
                              </m:e>
                              <m:e>
                                <m:r>
                                  <a:rPr lang="pt-BR" sz="2000" i="1">
                                    <a:solidFill>
                                      <a:srgbClr val="000000"/>
                                    </a:solidFill>
                                    <a:latin typeface="Cambria Math" panose="02040503050406030204" pitchFamily="18" charset="0"/>
                                  </a:rPr>
                                  <m:t>0</m:t>
                                </m:r>
                              </m:e>
                              <m:e>
                                <m:r>
                                  <a:rPr lang="pt-BR" sz="2000" i="1">
                                    <a:solidFill>
                                      <a:srgbClr val="000000"/>
                                    </a:solidFill>
                                    <a:latin typeface="Cambria Math" panose="02040503050406030204" pitchFamily="18" charset="0"/>
                                  </a:rPr>
                                  <m:t>…</m:t>
                                </m:r>
                              </m:e>
                              <m:e>
                                <m:r>
                                  <a:rPr lang="pt-BR" sz="2000" i="1">
                                    <a:solidFill>
                                      <a:srgbClr val="000000"/>
                                    </a:solidFill>
                                    <a:latin typeface="Cambria Math" panose="02040503050406030204" pitchFamily="18" charset="0"/>
                                  </a:rPr>
                                  <m:t>0</m:t>
                                </m:r>
                              </m:e>
                            </m:mr>
                            <m:mr>
                              <m:e>
                                <m:r>
                                  <a:rPr lang="pt-BR" sz="2000" i="1">
                                    <a:solidFill>
                                      <a:srgbClr val="000000"/>
                                    </a:solidFill>
                                    <a:latin typeface="Cambria Math" panose="02040503050406030204" pitchFamily="18" charset="0"/>
                                  </a:rPr>
                                  <m:t>0</m:t>
                                </m:r>
                              </m:e>
                              <m:e>
                                <m:sSub>
                                  <m:sSubPr>
                                    <m:ctrlPr>
                                      <a:rPr lang="pt-BR" sz="2000" i="1">
                                        <a:solidFill>
                                          <a:srgbClr val="000000"/>
                                        </a:solidFill>
                                        <a:latin typeface="Cambria Math" panose="02040503050406030204" pitchFamily="18" charset="0"/>
                                      </a:rPr>
                                    </m:ctrlPr>
                                  </m:sSubPr>
                                  <m:e>
                                    <m:r>
                                      <a:rPr lang="pt-BR" sz="2000" i="1">
                                        <a:solidFill>
                                          <a:srgbClr val="000000"/>
                                        </a:solidFill>
                                        <a:latin typeface="Cambria Math" panose="02040503050406030204" pitchFamily="18" charset="0"/>
                                      </a:rPr>
                                      <m:t>𝜆</m:t>
                                    </m:r>
                                  </m:e>
                                  <m:sub>
                                    <m:r>
                                      <a:rPr lang="pt-BR" sz="2000" i="1">
                                        <a:solidFill>
                                          <a:srgbClr val="000000"/>
                                        </a:solidFill>
                                        <a:latin typeface="Cambria Math" panose="02040503050406030204" pitchFamily="18" charset="0"/>
                                      </a:rPr>
                                      <m:t>2</m:t>
                                    </m:r>
                                  </m:sub>
                                </m:sSub>
                              </m:e>
                              <m:e>
                                <m:r>
                                  <a:rPr lang="pt-BR" sz="2000" i="1">
                                    <a:solidFill>
                                      <a:srgbClr val="000000"/>
                                    </a:solidFill>
                                    <a:latin typeface="Cambria Math" panose="02040503050406030204" pitchFamily="18" charset="0"/>
                                  </a:rPr>
                                  <m:t>…</m:t>
                                </m:r>
                              </m:e>
                              <m:e>
                                <m:r>
                                  <a:rPr lang="pt-BR" sz="2000" i="1">
                                    <a:solidFill>
                                      <a:srgbClr val="000000"/>
                                    </a:solidFill>
                                    <a:latin typeface="Cambria Math" panose="02040503050406030204" pitchFamily="18" charset="0"/>
                                  </a:rPr>
                                  <m:t>0</m:t>
                                </m:r>
                              </m:e>
                            </m:mr>
                            <m:mr>
                              <m:e>
                                <m:r>
                                  <a:rPr lang="pt-BR" sz="2000" i="1">
                                    <a:solidFill>
                                      <a:srgbClr val="000000"/>
                                    </a:solidFill>
                                    <a:latin typeface="Cambria Math" panose="02040503050406030204" pitchFamily="18" charset="0"/>
                                  </a:rPr>
                                  <m:t>⋮</m:t>
                                </m:r>
                              </m:e>
                              <m:e>
                                <m:r>
                                  <a:rPr lang="pt-BR" sz="2000" i="1">
                                    <a:solidFill>
                                      <a:srgbClr val="000000"/>
                                    </a:solidFill>
                                    <a:latin typeface="Cambria Math" panose="02040503050406030204" pitchFamily="18" charset="0"/>
                                  </a:rPr>
                                  <m:t>⋮</m:t>
                                </m:r>
                              </m:e>
                              <m:e>
                                <m:r>
                                  <a:rPr lang="pt-BR" sz="2000" i="1">
                                    <a:solidFill>
                                      <a:srgbClr val="000000"/>
                                    </a:solidFill>
                                    <a:latin typeface="Cambria Math" panose="02040503050406030204" pitchFamily="18" charset="0"/>
                                  </a:rPr>
                                  <m:t>⋱</m:t>
                                </m:r>
                              </m:e>
                              <m:e>
                                <m:r>
                                  <a:rPr lang="pt-BR" sz="2000" i="1">
                                    <a:solidFill>
                                      <a:srgbClr val="000000"/>
                                    </a:solidFill>
                                    <a:latin typeface="Cambria Math" panose="02040503050406030204" pitchFamily="18" charset="0"/>
                                  </a:rPr>
                                  <m:t>⋮</m:t>
                                </m:r>
                              </m:e>
                            </m:mr>
                            <m:mr>
                              <m:e>
                                <m:r>
                                  <a:rPr lang="pt-BR" sz="2000" i="1">
                                    <a:solidFill>
                                      <a:srgbClr val="000000"/>
                                    </a:solidFill>
                                    <a:latin typeface="Cambria Math" panose="02040503050406030204" pitchFamily="18" charset="0"/>
                                  </a:rPr>
                                  <m:t>0</m:t>
                                </m:r>
                              </m:e>
                              <m:e>
                                <m:r>
                                  <a:rPr lang="pt-BR" sz="2000" i="1">
                                    <a:solidFill>
                                      <a:srgbClr val="000000"/>
                                    </a:solidFill>
                                    <a:latin typeface="Cambria Math" panose="02040503050406030204" pitchFamily="18" charset="0"/>
                                  </a:rPr>
                                  <m:t>0</m:t>
                                </m:r>
                              </m:e>
                              <m:e>
                                <m:r>
                                  <a:rPr lang="pt-BR" sz="2000" i="1">
                                    <a:solidFill>
                                      <a:srgbClr val="000000"/>
                                    </a:solidFill>
                                    <a:latin typeface="Cambria Math" panose="02040503050406030204" pitchFamily="18" charset="0"/>
                                  </a:rPr>
                                  <m:t>⋯</m:t>
                                </m:r>
                              </m:e>
                              <m:e>
                                <m:sSub>
                                  <m:sSubPr>
                                    <m:ctrlPr>
                                      <a:rPr lang="pt-BR" sz="2000" i="1">
                                        <a:solidFill>
                                          <a:srgbClr val="000000"/>
                                        </a:solidFill>
                                        <a:latin typeface="Cambria Math" panose="02040503050406030204" pitchFamily="18" charset="0"/>
                                      </a:rPr>
                                    </m:ctrlPr>
                                  </m:sSubPr>
                                  <m:e>
                                    <m:r>
                                      <a:rPr lang="pt-BR" sz="2000" i="1">
                                        <a:solidFill>
                                          <a:srgbClr val="000000"/>
                                        </a:solidFill>
                                        <a:latin typeface="Cambria Math" panose="02040503050406030204" pitchFamily="18" charset="0"/>
                                      </a:rPr>
                                      <m:t>𝜆</m:t>
                                    </m:r>
                                  </m:e>
                                  <m:sub>
                                    <m:r>
                                      <a:rPr lang="pt-BR" sz="2000" i="1">
                                        <a:solidFill>
                                          <a:srgbClr val="000000"/>
                                        </a:solidFill>
                                        <a:latin typeface="Cambria Math" panose="02040503050406030204" pitchFamily="18" charset="0"/>
                                      </a:rPr>
                                      <m:t>𝑛</m:t>
                                    </m:r>
                                  </m:sub>
                                </m:sSub>
                              </m:e>
                            </m:mr>
                          </m:m>
                        </m:e>
                      </m:d>
                    </m:oMath>
                  </m:oMathPara>
                </a14:m>
                <a:endParaRPr lang="pt-BR" dirty="0"/>
              </a:p>
            </p:txBody>
          </p:sp>
        </mc:Choice>
        <mc:Fallback>
          <p:sp>
            <p:nvSpPr>
              <p:cNvPr id="3" name="Objeto 2"/>
              <p:cNvSpPr txBox="1">
                <a:spLocks noRot="1" noChangeAspect="1" noMove="1" noResize="1" noEditPoints="1" noAdjustHandles="1" noChangeArrowheads="1" noChangeShapeType="1" noTextEdit="1"/>
              </p:cNvSpPr>
              <p:nvPr/>
            </p:nvSpPr>
            <p:spPr bwMode="auto">
              <a:xfrm>
                <a:off x="683568" y="5154081"/>
                <a:ext cx="2736800" cy="1616075"/>
              </a:xfrm>
              <a:prstGeom prst="rect">
                <a:avLst/>
              </a:prstGeom>
              <a:blipFill>
                <a:blip r:embed="rId7"/>
                <a:stretch>
                  <a:fillRect/>
                </a:stretch>
              </a:blipFill>
              <a:ln w="9525" algn="ctr">
                <a:solidFill>
                  <a:srgbClr val="0000FF"/>
                </a:solidFill>
                <a:miter lim="800000"/>
                <a:headEnd/>
                <a:tailEnd/>
              </a:ln>
            </p:spPr>
            <p:txBody>
              <a:bodyPr/>
              <a:lstStyle/>
              <a:p>
                <a:r>
                  <a:rPr lang="pt-BR">
                    <a:noFill/>
                  </a:rPr>
                  <a:t> </a:t>
                </a:r>
              </a:p>
            </p:txBody>
          </p:sp>
        </mc:Fallback>
      </mc:AlternateContent>
      <p:sp>
        <p:nvSpPr>
          <p:cNvPr id="7" name="Retângulo 6"/>
          <p:cNvSpPr/>
          <p:nvPr/>
        </p:nvSpPr>
        <p:spPr>
          <a:xfrm>
            <a:off x="3347864" y="5301208"/>
            <a:ext cx="4344266" cy="830997"/>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OS MODOS INSTÁVEIS </a:t>
            </a:r>
          </a:p>
          <a:p>
            <a:pPr algn="ct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SÃO REMOVIDOS DA SOMA</a:t>
            </a:r>
            <a:endPar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50322029"/>
              </p:ext>
            </p:extLst>
          </p:nvPr>
        </p:nvGraphicFramePr>
        <p:xfrm>
          <a:off x="6759707" y="1844824"/>
          <a:ext cx="2060765" cy="1557933"/>
        </p:xfrm>
        <a:graphic>
          <a:graphicData uri="http://schemas.openxmlformats.org/presentationml/2006/ole">
            <mc:AlternateContent xmlns:mc="http://schemas.openxmlformats.org/markup-compatibility/2006">
              <mc:Choice xmlns:v="urn:schemas-microsoft-com:vml" Requires="v">
                <p:oleObj spid="_x0000_s1045069" name="Equation" r:id="rId8" imgW="2120760" imgH="1600200" progId="Equation.DSMT4">
                  <p:embed/>
                </p:oleObj>
              </mc:Choice>
              <mc:Fallback>
                <p:oleObj name="Equation" r:id="rId8" imgW="2120760" imgH="1600200" progId="Equation.DSMT4">
                  <p:embed/>
                  <p:pic>
                    <p:nvPicPr>
                      <p:cNvPr id="0" name="Objeto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9707" y="1844824"/>
                        <a:ext cx="2060765" cy="155793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6" name="Retângulo de cantos arredondados 5"/>
          <p:cNvSpPr/>
          <p:nvPr/>
        </p:nvSpPr>
        <p:spPr bwMode="auto">
          <a:xfrm>
            <a:off x="4211960" y="2132856"/>
            <a:ext cx="720080"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2" name="Conector de seta reta 11"/>
          <p:cNvCxnSpPr/>
          <p:nvPr/>
        </p:nvCxnSpPr>
        <p:spPr bwMode="auto">
          <a:xfrm>
            <a:off x="4932040" y="2132856"/>
            <a:ext cx="1800200"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14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346</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SOMA INFINITA COM RESTRIÇÃO SATISFEITA</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 name="Objeto 9"/>
          <p:cNvGraphicFramePr>
            <a:graphicFrameLocks noChangeAspect="1"/>
          </p:cNvGraphicFramePr>
          <p:nvPr>
            <p:extLst>
              <p:ext uri="{D42A27DB-BD31-4B8C-83A1-F6EECF244321}">
                <p14:modId xmlns:p14="http://schemas.microsoft.com/office/powerpoint/2010/main" val="1339860695"/>
              </p:ext>
            </p:extLst>
          </p:nvPr>
        </p:nvGraphicFramePr>
        <p:xfrm>
          <a:off x="47912" y="2348880"/>
          <a:ext cx="9061163" cy="1832989"/>
        </p:xfrm>
        <a:graphic>
          <a:graphicData uri="http://schemas.openxmlformats.org/presentationml/2006/ole">
            <mc:AlternateContent xmlns:mc="http://schemas.openxmlformats.org/markup-compatibility/2006">
              <mc:Choice xmlns:v="urn:schemas-microsoft-com:vml" Requires="v">
                <p:oleObj spid="_x0000_s1138818" name="Equation" r:id="rId4" imgW="2387520" imgH="482400" progId="Equation.DSMT4">
                  <p:embed/>
                </p:oleObj>
              </mc:Choice>
              <mc:Fallback>
                <p:oleObj name="Equation" r:id="rId4" imgW="2387520" imgH="482400" progId="Equation.DSMT4">
                  <p:embed/>
                  <p:pic>
                    <p:nvPicPr>
                      <p:cNvPr id="0" name=""/>
                      <p:cNvPicPr>
                        <a:picLocks noChangeAspect="1" noChangeArrowheads="1"/>
                      </p:cNvPicPr>
                      <p:nvPr/>
                    </p:nvPicPr>
                    <p:blipFill>
                      <a:blip r:embed="rId5"/>
                      <a:srcRect/>
                      <a:stretch>
                        <a:fillRect/>
                      </a:stretch>
                    </p:blipFill>
                    <p:spPr bwMode="auto">
                      <a:xfrm>
                        <a:off x="47912" y="2348880"/>
                        <a:ext cx="9061163" cy="1832989"/>
                      </a:xfrm>
                      <a:prstGeom prst="rect">
                        <a:avLst/>
                      </a:prstGeom>
                      <a:solidFill>
                        <a:srgbClr val="FFFF99"/>
                      </a:solidFill>
                      <a:ln w="9525" algn="ctr">
                        <a:solidFill>
                          <a:srgbClr val="0000FF"/>
                        </a:solidFill>
                        <a:miter lim="800000"/>
                        <a:headEnd/>
                        <a:tailEnd/>
                      </a:ln>
                    </p:spPr>
                  </p:pic>
                </p:oleObj>
              </mc:Fallback>
            </mc:AlternateContent>
          </a:graphicData>
        </a:graphic>
      </p:graphicFrame>
      <mc:AlternateContent xmlns:mc="http://schemas.openxmlformats.org/markup-compatibility/2006">
        <mc:Choice xmlns:a14="http://schemas.microsoft.com/office/drawing/2010/main" Requires="a14">
          <p:sp>
            <p:nvSpPr>
              <p:cNvPr id="4" name="Objeto 3"/>
              <p:cNvSpPr txBox="1"/>
              <p:nvPr/>
            </p:nvSpPr>
            <p:spPr bwMode="auto">
              <a:xfrm>
                <a:off x="5508625" y="4235450"/>
                <a:ext cx="647700" cy="1138238"/>
              </a:xfrm>
              <a:prstGeom prst="rect">
                <a:avLst/>
              </a:prstGeom>
              <a:solidFill>
                <a:srgbClr val="FFFF99"/>
              </a:solidFill>
              <a:ln w="9525" algn="ctr">
                <a:solidFill>
                  <a:srgbClr val="0000FF"/>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pt-BR" sz="4800" i="1">
                              <a:solidFill>
                                <a:srgbClr val="000000"/>
                              </a:solidFill>
                              <a:latin typeface="Cambria Math" panose="02040503050406030204" pitchFamily="18" charset="0"/>
                            </a:rPr>
                          </m:ctrlPr>
                        </m:barPr>
                        <m:e>
                          <m:bar>
                            <m:barPr>
                              <m:ctrlPr>
                                <a:rPr lang="pt-BR" sz="4800" i="1">
                                  <a:solidFill>
                                    <a:srgbClr val="000000"/>
                                  </a:solidFill>
                                  <a:latin typeface="Cambria Math" panose="02040503050406030204" pitchFamily="18" charset="0"/>
                                </a:rPr>
                              </m:ctrlPr>
                            </m:barPr>
                            <m:e>
                              <m:r>
                                <a:rPr lang="pt-BR" sz="4800" i="1">
                                  <a:solidFill>
                                    <a:srgbClr val="000000"/>
                                  </a:solidFill>
                                  <a:latin typeface="Cambria Math" panose="02040503050406030204" pitchFamily="18" charset="0"/>
                                </a:rPr>
                                <m:t>𝑃</m:t>
                              </m:r>
                            </m:e>
                          </m:bar>
                        </m:e>
                      </m:bar>
                    </m:oMath>
                  </m:oMathPara>
                </a14:m>
                <a:endParaRPr lang="pt-BR" dirty="0"/>
              </a:p>
            </p:txBody>
          </p:sp>
        </mc:Choice>
        <mc:Fallback>
          <p:sp>
            <p:nvSpPr>
              <p:cNvPr id="4" name="Objeto 3"/>
              <p:cNvSpPr txBox="1">
                <a:spLocks noRot="1" noChangeAspect="1" noMove="1" noResize="1" noEditPoints="1" noAdjustHandles="1" noChangeArrowheads="1" noChangeShapeType="1" noTextEdit="1"/>
              </p:cNvSpPr>
              <p:nvPr/>
            </p:nvSpPr>
            <p:spPr bwMode="auto">
              <a:xfrm>
                <a:off x="5508625" y="4235450"/>
                <a:ext cx="647700" cy="1138238"/>
              </a:xfrm>
              <a:prstGeom prst="rect">
                <a:avLst/>
              </a:prstGeom>
              <a:blipFill>
                <a:blip r:embed="rId6"/>
                <a:stretch>
                  <a:fillRect/>
                </a:stretch>
              </a:blipFill>
              <a:ln w="9525" algn="ctr">
                <a:solidFill>
                  <a:srgbClr val="0000FF"/>
                </a:solidFill>
                <a:miter lim="800000"/>
                <a:headEnd/>
                <a:tailEnd/>
              </a:ln>
            </p:spPr>
            <p:txBody>
              <a:bodyPr/>
              <a:lstStyle/>
              <a:p>
                <a:r>
                  <a:rPr lang="pt-BR">
                    <a:noFill/>
                  </a:rPr>
                  <a:t> </a:t>
                </a:r>
              </a:p>
            </p:txBody>
          </p:sp>
        </mc:Fallback>
      </mc:AlternateContent>
      <p:sp>
        <p:nvSpPr>
          <p:cNvPr id="5" name="Retângulo de cantos arredondados 4"/>
          <p:cNvSpPr/>
          <p:nvPr/>
        </p:nvSpPr>
        <p:spPr bwMode="auto">
          <a:xfrm>
            <a:off x="2699792" y="2564904"/>
            <a:ext cx="4032448" cy="15841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12" name="Objeto 11">
                <a:extLst>
                  <a:ext uri="{FF2B5EF4-FFF2-40B4-BE49-F238E27FC236}">
                    <a16:creationId xmlns:a16="http://schemas.microsoft.com/office/drawing/2014/main" id="{C2E18444-3676-4430-B819-6719D587E797}"/>
                  </a:ext>
                </a:extLst>
              </p:cNvPr>
              <p:cNvSpPr txBox="1"/>
              <p:nvPr/>
            </p:nvSpPr>
            <p:spPr bwMode="auto">
              <a:xfrm>
                <a:off x="1331640" y="5613396"/>
                <a:ext cx="5328592" cy="917352"/>
              </a:xfrm>
              <a:prstGeom prst="rect">
                <a:avLst/>
              </a:prstGeom>
              <a:solidFill>
                <a:srgbClr val="FFFF99"/>
              </a:solidFill>
              <a:ln w="9525" algn="ctr">
                <a:solidFill>
                  <a:srgbClr val="0000FF"/>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𝑧</m:t>
                          </m:r>
                        </m:e>
                      </m:bar>
                      <m:sSup>
                        <m:sSupPr>
                          <m:ctrlPr>
                            <a:rPr lang="pt-BR" sz="3600" i="1">
                              <a:solidFill>
                                <a:srgbClr val="000000"/>
                              </a:solidFill>
                              <a:latin typeface="Cambria Math" panose="02040503050406030204" pitchFamily="18" charset="0"/>
                            </a:rPr>
                          </m:ctrlPr>
                        </m:sSupPr>
                        <m:e>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r>
                                <a:rPr lang="pt-BR" sz="3600" i="1">
                                  <a:solidFill>
                                    <a:srgbClr val="000000"/>
                                  </a:solidFill>
                                  <a:latin typeface="Cambria Math" panose="02040503050406030204" pitchFamily="18" charset="0"/>
                                </a:rPr>
                                <m:t>+</m:t>
                              </m:r>
                              <m:r>
                                <a:rPr lang="pt-BR" sz="3600" i="1">
                                  <a:solidFill>
                                    <a:srgbClr val="000000"/>
                                  </a:solidFill>
                                  <a:latin typeface="Cambria Math" panose="02040503050406030204" pitchFamily="18" charset="0"/>
                                </a:rPr>
                                <m:t>𝑚</m:t>
                              </m:r>
                            </m:e>
                          </m:d>
                        </m:e>
                        <m:sup>
                          <m:r>
                            <a:rPr lang="pt-BR" sz="3600" i="1">
                              <a:solidFill>
                                <a:srgbClr val="000000"/>
                              </a:solidFill>
                              <a:latin typeface="Cambria Math" panose="02040503050406030204" pitchFamily="18" charset="0"/>
                            </a:rPr>
                            <m:t>𝑇</m:t>
                          </m:r>
                        </m:sup>
                      </m:sSup>
                      <m:d>
                        <m:dPr>
                          <m:begChr m:val="["/>
                          <m:endChr m:val="]"/>
                          <m:ctrlPr>
                            <a:rPr lang="pt-BR" sz="3600" i="1">
                              <a:solidFill>
                                <a:srgbClr val="000000"/>
                              </a:solidFill>
                              <a:latin typeface="Cambria Math" panose="02040503050406030204" pitchFamily="18" charset="0"/>
                            </a:rPr>
                          </m:ctrlPr>
                        </m:dPr>
                        <m:e>
                          <m:bar>
                            <m:barPr>
                              <m:pos m:val="top"/>
                              <m:ctrlPr>
                                <a:rPr lang="pt-BR" sz="3600" i="1">
                                  <a:solidFill>
                                    <a:srgbClr val="000000"/>
                                  </a:solidFill>
                                  <a:latin typeface="Cambria Math" panose="02040503050406030204" pitchFamily="18" charset="0"/>
                                </a:rPr>
                              </m:ctrlPr>
                            </m:barPr>
                            <m:e>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𝑃</m:t>
                                  </m:r>
                                </m:e>
                              </m:bar>
                            </m:e>
                          </m:bar>
                        </m:e>
                      </m:d>
                      <m:bar>
                        <m:barPr>
                          <m:ctrlPr>
                            <a:rPr lang="pt-BR" sz="3600" i="1">
                              <a:solidFill>
                                <a:srgbClr val="000000"/>
                              </a:solidFill>
                              <a:latin typeface="Cambria Math" panose="02040503050406030204" pitchFamily="18" charset="0"/>
                            </a:rPr>
                          </m:ctrlPr>
                        </m:barPr>
                        <m:e>
                          <m:r>
                            <a:rPr lang="pt-BR" sz="3600" i="1">
                              <a:solidFill>
                                <a:srgbClr val="000000"/>
                              </a:solidFill>
                              <a:latin typeface="Cambria Math" panose="02040503050406030204" pitchFamily="18" charset="0"/>
                            </a:rPr>
                            <m:t>𝑧</m:t>
                          </m:r>
                        </m:e>
                      </m:bar>
                      <m:d>
                        <m:dPr>
                          <m:ctrlPr>
                            <a:rPr lang="pt-BR" sz="3600" i="1">
                              <a:solidFill>
                                <a:srgbClr val="000000"/>
                              </a:solidFill>
                              <a:latin typeface="Cambria Math" panose="02040503050406030204" pitchFamily="18" charset="0"/>
                            </a:rPr>
                          </m:ctrlPr>
                        </m:dPr>
                        <m:e>
                          <m:r>
                            <a:rPr lang="pt-BR" sz="3600" i="1">
                              <a:solidFill>
                                <a:srgbClr val="000000"/>
                              </a:solidFill>
                              <a:latin typeface="Cambria Math" panose="02040503050406030204" pitchFamily="18" charset="0"/>
                            </a:rPr>
                            <m:t>𝑘</m:t>
                          </m:r>
                          <m:r>
                            <a:rPr lang="pt-BR" sz="3600" i="1">
                              <a:solidFill>
                                <a:srgbClr val="000000"/>
                              </a:solidFill>
                              <a:latin typeface="Cambria Math" panose="02040503050406030204" pitchFamily="18" charset="0"/>
                            </a:rPr>
                            <m:t>+</m:t>
                          </m:r>
                          <m:r>
                            <a:rPr lang="pt-BR" sz="3600" i="1">
                              <a:solidFill>
                                <a:srgbClr val="000000"/>
                              </a:solidFill>
                              <a:latin typeface="Cambria Math" panose="02040503050406030204" pitchFamily="18" charset="0"/>
                            </a:rPr>
                            <m:t>𝑚</m:t>
                          </m:r>
                        </m:e>
                      </m:d>
                    </m:oMath>
                  </m:oMathPara>
                </a14:m>
                <a:endParaRPr lang="pt-BR" sz="3600" dirty="0"/>
              </a:p>
            </p:txBody>
          </p:sp>
        </mc:Choice>
        <mc:Fallback>
          <p:sp>
            <p:nvSpPr>
              <p:cNvPr id="12" name="Objeto 11">
                <a:extLst>
                  <a:ext uri="{FF2B5EF4-FFF2-40B4-BE49-F238E27FC236}">
                    <a16:creationId xmlns:a16="http://schemas.microsoft.com/office/drawing/2014/main" id="{C2E18444-3676-4430-B819-6719D587E797}"/>
                  </a:ext>
                </a:extLst>
              </p:cNvPr>
              <p:cNvSpPr txBox="1">
                <a:spLocks noRot="1" noChangeAspect="1" noMove="1" noResize="1" noEditPoints="1" noAdjustHandles="1" noChangeArrowheads="1" noChangeShapeType="1" noTextEdit="1"/>
              </p:cNvSpPr>
              <p:nvPr/>
            </p:nvSpPr>
            <p:spPr bwMode="auto">
              <a:xfrm>
                <a:off x="1331640" y="5613396"/>
                <a:ext cx="5328592" cy="917352"/>
              </a:xfrm>
              <a:prstGeom prst="rect">
                <a:avLst/>
              </a:prstGeom>
              <a:blipFill>
                <a:blip r:embed="rId7"/>
                <a:stretch>
                  <a:fillRect/>
                </a:stretch>
              </a:blipFill>
              <a:ln w="9525" algn="ctr">
                <a:solidFill>
                  <a:srgbClr val="0000FF"/>
                </a:solidFill>
                <a:miter lim="800000"/>
                <a:headEnd/>
                <a:tailEnd/>
              </a:ln>
            </p:spPr>
            <p:txBody>
              <a:bodyPr/>
              <a:lstStyle/>
              <a:p>
                <a:r>
                  <a:rPr lang="pt-BR">
                    <a:noFill/>
                  </a:rPr>
                  <a:t> </a:t>
                </a:r>
              </a:p>
            </p:txBody>
          </p:sp>
        </mc:Fallback>
      </mc:AlternateContent>
    </p:spTree>
    <p:extLst>
      <p:ext uri="{BB962C8B-B14F-4D97-AF65-F5344CB8AC3E}">
        <p14:creationId xmlns:p14="http://schemas.microsoft.com/office/powerpoint/2010/main" val="9663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347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SOMA INFINITA COM RESTRIÇÃO SATISFEITA</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46" name="Object 10"/>
          <p:cNvGraphicFramePr>
            <a:graphicFrameLocks noChangeAspect="1"/>
          </p:cNvGraphicFramePr>
          <p:nvPr>
            <p:extLst>
              <p:ext uri="{D42A27DB-BD31-4B8C-83A1-F6EECF244321}">
                <p14:modId xmlns:p14="http://schemas.microsoft.com/office/powerpoint/2010/main" val="1603484077"/>
              </p:ext>
            </p:extLst>
          </p:nvPr>
        </p:nvGraphicFramePr>
        <p:xfrm>
          <a:off x="529059" y="1618159"/>
          <a:ext cx="2181225" cy="741362"/>
        </p:xfrm>
        <a:graphic>
          <a:graphicData uri="http://schemas.openxmlformats.org/presentationml/2006/ole">
            <mc:AlternateContent xmlns:mc="http://schemas.openxmlformats.org/markup-compatibility/2006">
              <mc:Choice xmlns:v="urn:schemas-microsoft-com:vml" Requires="v">
                <p:oleObj spid="_x0000_s1013711" name="Equation" r:id="rId4" imgW="1320480" imgH="444240" progId="Equation.DSMT4">
                  <p:embed/>
                </p:oleObj>
              </mc:Choice>
              <mc:Fallback>
                <p:oleObj name="Equation" r:id="rId4" imgW="1320480" imgH="444240" progId="Equation.DSMT4">
                  <p:embed/>
                  <p:pic>
                    <p:nvPicPr>
                      <p:cNvPr id="0" name=""/>
                      <p:cNvPicPr>
                        <a:picLocks noChangeAspect="1" noChangeArrowheads="1"/>
                      </p:cNvPicPr>
                      <p:nvPr/>
                    </p:nvPicPr>
                    <p:blipFill>
                      <a:blip r:embed="rId5"/>
                      <a:srcRect/>
                      <a:stretch>
                        <a:fillRect/>
                      </a:stretch>
                    </p:blipFill>
                    <p:spPr bwMode="auto">
                      <a:xfrm>
                        <a:off x="529059" y="1618159"/>
                        <a:ext cx="2181225" cy="741362"/>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0748" name="Object 12"/>
          <p:cNvGraphicFramePr>
            <a:graphicFrameLocks noChangeAspect="1"/>
          </p:cNvGraphicFramePr>
          <p:nvPr>
            <p:extLst>
              <p:ext uri="{D42A27DB-BD31-4B8C-83A1-F6EECF244321}">
                <p14:modId xmlns:p14="http://schemas.microsoft.com/office/powerpoint/2010/main" val="75214628"/>
              </p:ext>
            </p:extLst>
          </p:nvPr>
        </p:nvGraphicFramePr>
        <p:xfrm>
          <a:off x="0" y="2708920"/>
          <a:ext cx="9019770" cy="648072"/>
        </p:xfrm>
        <a:graphic>
          <a:graphicData uri="http://schemas.openxmlformats.org/presentationml/2006/ole">
            <mc:AlternateContent xmlns:mc="http://schemas.openxmlformats.org/markup-compatibility/2006">
              <mc:Choice xmlns:v="urn:schemas-microsoft-com:vml" Requires="v">
                <p:oleObj spid="_x0000_s1013712" name="Equation" r:id="rId6" imgW="6222960" imgH="444240" progId="Equation.DSMT4">
                  <p:embed/>
                </p:oleObj>
              </mc:Choice>
              <mc:Fallback>
                <p:oleObj name="Equation" r:id="rId6" imgW="6222960" imgH="444240" progId="Equation.DSMT4">
                  <p:embed/>
                  <p:pic>
                    <p:nvPicPr>
                      <p:cNvPr id="0" name=""/>
                      <p:cNvPicPr>
                        <a:picLocks noChangeAspect="1" noChangeArrowheads="1"/>
                      </p:cNvPicPr>
                      <p:nvPr/>
                    </p:nvPicPr>
                    <p:blipFill>
                      <a:blip r:embed="rId7"/>
                      <a:srcRect/>
                      <a:stretch>
                        <a:fillRect/>
                      </a:stretch>
                    </p:blipFill>
                    <p:spPr bwMode="auto">
                      <a:xfrm>
                        <a:off x="0" y="2708920"/>
                        <a:ext cx="9019770" cy="648072"/>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0" name="Object 14"/>
          <p:cNvGraphicFramePr>
            <a:graphicFrameLocks noChangeAspect="1"/>
          </p:cNvGraphicFramePr>
          <p:nvPr>
            <p:extLst>
              <p:ext uri="{D42A27DB-BD31-4B8C-83A1-F6EECF244321}">
                <p14:modId xmlns:p14="http://schemas.microsoft.com/office/powerpoint/2010/main" val="1401168539"/>
              </p:ext>
            </p:extLst>
          </p:nvPr>
        </p:nvGraphicFramePr>
        <p:xfrm>
          <a:off x="107504" y="4235314"/>
          <a:ext cx="8964488" cy="485566"/>
        </p:xfrm>
        <a:graphic>
          <a:graphicData uri="http://schemas.openxmlformats.org/presentationml/2006/ole">
            <mc:AlternateContent xmlns:mc="http://schemas.openxmlformats.org/markup-compatibility/2006">
              <mc:Choice xmlns:v="urn:schemas-microsoft-com:vml" Requires="v">
                <p:oleObj spid="_x0000_s1013713" name="Equation" r:id="rId8" imgW="6311880" imgH="342720" progId="Equation.DSMT4">
                  <p:embed/>
                </p:oleObj>
              </mc:Choice>
              <mc:Fallback>
                <p:oleObj name="Equation" r:id="rId8" imgW="6311880" imgH="342720" progId="Equation.DSMT4">
                  <p:embed/>
                  <p:pic>
                    <p:nvPicPr>
                      <p:cNvPr id="0" name=""/>
                      <p:cNvPicPr>
                        <a:picLocks noChangeAspect="1" noChangeArrowheads="1"/>
                      </p:cNvPicPr>
                      <p:nvPr/>
                    </p:nvPicPr>
                    <p:blipFill>
                      <a:blip r:embed="rId9"/>
                      <a:srcRect/>
                      <a:stretch>
                        <a:fillRect/>
                      </a:stretch>
                    </p:blipFill>
                    <p:spPr bwMode="auto">
                      <a:xfrm>
                        <a:off x="107504" y="4235314"/>
                        <a:ext cx="8964488" cy="48556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500753" name="Text Box 17"/>
          <p:cNvSpPr txBox="1">
            <a:spLocks noChangeArrowheads="1"/>
          </p:cNvSpPr>
          <p:nvPr/>
        </p:nvSpPr>
        <p:spPr bwMode="auto">
          <a:xfrm>
            <a:off x="2123728" y="4933639"/>
            <a:ext cx="422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pt-BR" sz="2800" dirty="0">
                <a:solidFill>
                  <a:srgbClr val="3333CC"/>
                </a:solidFill>
                <a:cs typeface="Arial" charset="0"/>
              </a:rPr>
              <a:t>Δ</a:t>
            </a:r>
          </a:p>
        </p:txBody>
      </p:sp>
      <p:graphicFrame>
        <p:nvGraphicFramePr>
          <p:cNvPr id="500754" name="Object 18"/>
          <p:cNvGraphicFramePr>
            <a:graphicFrameLocks noChangeAspect="1"/>
          </p:cNvGraphicFramePr>
          <p:nvPr>
            <p:extLst>
              <p:ext uri="{D42A27DB-BD31-4B8C-83A1-F6EECF244321}">
                <p14:modId xmlns:p14="http://schemas.microsoft.com/office/powerpoint/2010/main" val="3955760421"/>
              </p:ext>
            </p:extLst>
          </p:nvPr>
        </p:nvGraphicFramePr>
        <p:xfrm>
          <a:off x="395536" y="5589240"/>
          <a:ext cx="5262563" cy="695325"/>
        </p:xfrm>
        <a:graphic>
          <a:graphicData uri="http://schemas.openxmlformats.org/presentationml/2006/ole">
            <mc:AlternateContent xmlns:mc="http://schemas.openxmlformats.org/markup-compatibility/2006">
              <mc:Choice xmlns:v="urn:schemas-microsoft-com:vml" Requires="v">
                <p:oleObj spid="_x0000_s1013714" name="Equation" r:id="rId10" imgW="2590560" imgH="342720" progId="Equation.DSMT4">
                  <p:embed/>
                </p:oleObj>
              </mc:Choice>
              <mc:Fallback>
                <p:oleObj name="Equation" r:id="rId10" imgW="2590560" imgH="342720" progId="Equation.DSMT4">
                  <p:embed/>
                  <p:pic>
                    <p:nvPicPr>
                      <p:cNvPr id="0" name=""/>
                      <p:cNvPicPr>
                        <a:picLocks noChangeAspect="1" noChangeArrowheads="1"/>
                      </p:cNvPicPr>
                      <p:nvPr/>
                    </p:nvPicPr>
                    <p:blipFill>
                      <a:blip r:embed="rId11"/>
                      <a:srcRect/>
                      <a:stretch>
                        <a:fillRect/>
                      </a:stretch>
                    </p:blipFill>
                    <p:spPr bwMode="auto">
                      <a:xfrm>
                        <a:off x="395536" y="5589240"/>
                        <a:ext cx="5262563" cy="695325"/>
                      </a:xfrm>
                      <a:prstGeom prst="rect">
                        <a:avLst/>
                      </a:prstGeom>
                      <a:solidFill>
                        <a:srgbClr val="FFFF99"/>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Conector de seta reta 2"/>
          <p:cNvCxnSpPr/>
          <p:nvPr/>
        </p:nvCxnSpPr>
        <p:spPr bwMode="auto">
          <a:xfrm>
            <a:off x="4356100" y="3356992"/>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to 3"/>
          <p:cNvGraphicFramePr>
            <a:graphicFrameLocks noChangeAspect="1"/>
          </p:cNvGraphicFramePr>
          <p:nvPr>
            <p:extLst>
              <p:ext uri="{D42A27DB-BD31-4B8C-83A1-F6EECF244321}">
                <p14:modId xmlns:p14="http://schemas.microsoft.com/office/powerpoint/2010/main" val="806843120"/>
              </p:ext>
            </p:extLst>
          </p:nvPr>
        </p:nvGraphicFramePr>
        <p:xfrm>
          <a:off x="4913313" y="3416300"/>
          <a:ext cx="1335087" cy="712788"/>
        </p:xfrm>
        <a:graphic>
          <a:graphicData uri="http://schemas.openxmlformats.org/presentationml/2006/ole">
            <mc:AlternateContent xmlns:mc="http://schemas.openxmlformats.org/markup-compatibility/2006">
              <mc:Choice xmlns:v="urn:schemas-microsoft-com:vml" Requires="v">
                <p:oleObj spid="_x0000_s1013715" name="Equation" r:id="rId12" imgW="571320" imgH="304560" progId="Equation.DSMT4">
                  <p:embed/>
                </p:oleObj>
              </mc:Choice>
              <mc:Fallback>
                <p:oleObj name="Equation" r:id="rId12" imgW="571320" imgH="304560" progId="Equation.DSMT4">
                  <p:embed/>
                  <p:pic>
                    <p:nvPicPr>
                      <p:cNvPr id="0" name=""/>
                      <p:cNvPicPr/>
                      <p:nvPr/>
                    </p:nvPicPr>
                    <p:blipFill>
                      <a:blip r:embed="rId13"/>
                      <a:stretch>
                        <a:fillRect/>
                      </a:stretch>
                    </p:blipFill>
                    <p:spPr>
                      <a:xfrm>
                        <a:off x="4913313" y="3416300"/>
                        <a:ext cx="1335087" cy="712788"/>
                      </a:xfrm>
                      <a:prstGeom prst="rect">
                        <a:avLst/>
                      </a:prstGeom>
                      <a:solidFill>
                        <a:schemeClr val="accent1"/>
                      </a:solidFill>
                    </p:spPr>
                  </p:pic>
                </p:oleObj>
              </mc:Fallback>
            </mc:AlternateContent>
          </a:graphicData>
        </a:graphic>
      </p:graphicFrame>
      <p:cxnSp>
        <p:nvCxnSpPr>
          <p:cNvPr id="6" name="Conector de seta reta 5"/>
          <p:cNvCxnSpPr/>
          <p:nvPr/>
        </p:nvCxnSpPr>
        <p:spPr bwMode="auto">
          <a:xfrm>
            <a:off x="1619672" y="4797152"/>
            <a:ext cx="0" cy="79208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8"/>
          <p:cNvCxnSpPr/>
          <p:nvPr/>
        </p:nvCxnSpPr>
        <p:spPr bwMode="auto">
          <a:xfrm>
            <a:off x="2915816" y="3356992"/>
            <a:ext cx="0" cy="223224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tângulo 1"/>
          <p:cNvSpPr/>
          <p:nvPr/>
        </p:nvSpPr>
        <p:spPr>
          <a:xfrm>
            <a:off x="2915816" y="1628800"/>
            <a:ext cx="5000087" cy="523220"/>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Desenvolvendo o somat</a:t>
            </a: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ório</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2900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00748"/>
                                        </p:tgtEl>
                                        <p:attrNameLst>
                                          <p:attrName>style.visibility</p:attrName>
                                        </p:attrNameLst>
                                      </p:cBhvr>
                                      <p:to>
                                        <p:strVal val="visible"/>
                                      </p:to>
                                    </p:set>
                                    <p:animEffect transition="in" filter="wipe(down)">
                                      <p:cBhvr>
                                        <p:cTn id="10" dur="500"/>
                                        <p:tgtEl>
                                          <p:spTgt spid="5007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500750"/>
                                        </p:tgtEl>
                                        <p:attrNameLst>
                                          <p:attrName>style.visibility</p:attrName>
                                        </p:attrNameLst>
                                      </p:cBhvr>
                                      <p:to>
                                        <p:strVal val="visible"/>
                                      </p:to>
                                    </p:set>
                                    <p:animEffect transition="in" filter="wipe(down)">
                                      <p:cBhvr>
                                        <p:cTn id="21" dur="500"/>
                                        <p:tgtEl>
                                          <p:spTgt spid="5007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00753"/>
                                        </p:tgtEl>
                                        <p:attrNameLst>
                                          <p:attrName>style.visibility</p:attrName>
                                        </p:attrNameLst>
                                      </p:cBhvr>
                                      <p:to>
                                        <p:strVal val="visible"/>
                                      </p:to>
                                    </p:set>
                                    <p:animEffect transition="in" filter="wipe(down)">
                                      <p:cBhvr>
                                        <p:cTn id="32" dur="500"/>
                                        <p:tgtEl>
                                          <p:spTgt spid="500753"/>
                                        </p:tgtEl>
                                      </p:cBhvr>
                                    </p:animEffect>
                                  </p:childTnLst>
                                </p:cTn>
                              </p:par>
                              <p:par>
                                <p:cTn id="33" presetID="22" presetClass="entr" presetSubtype="4" fill="hold" nodeType="withEffect">
                                  <p:stCondLst>
                                    <p:cond delay="0"/>
                                  </p:stCondLst>
                                  <p:childTnLst>
                                    <p:set>
                                      <p:cBhvr>
                                        <p:cTn id="34" dur="1" fill="hold">
                                          <p:stCondLst>
                                            <p:cond delay="0"/>
                                          </p:stCondLst>
                                        </p:cTn>
                                        <p:tgtEl>
                                          <p:spTgt spid="500754"/>
                                        </p:tgtEl>
                                        <p:attrNameLst>
                                          <p:attrName>style.visibility</p:attrName>
                                        </p:attrNameLst>
                                      </p:cBhvr>
                                      <p:to>
                                        <p:strVal val="visible"/>
                                      </p:to>
                                    </p:set>
                                    <p:animEffect transition="in" filter="wipe(down)">
                                      <p:cBhvr>
                                        <p:cTn id="35" dur="500"/>
                                        <p:tgtEl>
                                          <p:spTgt spid="50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53" grpId="0"/>
      <p:bldP spid="2"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348</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EQUAÇÃO DE LYAPUNOV</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964266497"/>
              </p:ext>
            </p:extLst>
          </p:nvPr>
        </p:nvGraphicFramePr>
        <p:xfrm>
          <a:off x="389826" y="1916832"/>
          <a:ext cx="8214622" cy="1085371"/>
        </p:xfrm>
        <a:graphic>
          <a:graphicData uri="http://schemas.openxmlformats.org/presentationml/2006/ole">
            <mc:AlternateContent xmlns:mc="http://schemas.openxmlformats.org/markup-compatibility/2006">
              <mc:Choice xmlns:v="urn:schemas-microsoft-com:vml" Requires="v">
                <p:oleObj spid="_x0000_s798489" name="Equation" r:id="rId4" imgW="2590560" imgH="342720" progId="Equation.DSMT4">
                  <p:embed/>
                </p:oleObj>
              </mc:Choice>
              <mc:Fallback>
                <p:oleObj name="Equation" r:id="rId4" imgW="2590560" imgH="342720" progId="Equation.DSMT4">
                  <p:embed/>
                  <p:pic>
                    <p:nvPicPr>
                      <p:cNvPr id="0" name=""/>
                      <p:cNvPicPr>
                        <a:picLocks noChangeAspect="1" noChangeArrowheads="1"/>
                      </p:cNvPicPr>
                      <p:nvPr/>
                    </p:nvPicPr>
                    <p:blipFill>
                      <a:blip r:embed="rId5"/>
                      <a:srcRect/>
                      <a:stretch>
                        <a:fillRect/>
                      </a:stretch>
                    </p:blipFill>
                    <p:spPr bwMode="auto">
                      <a:xfrm>
                        <a:off x="389826" y="1916832"/>
                        <a:ext cx="8214622" cy="1085371"/>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7" name="Object 21"/>
          <p:cNvGraphicFramePr>
            <a:graphicFrameLocks noChangeAspect="1"/>
          </p:cNvGraphicFramePr>
          <p:nvPr>
            <p:extLst>
              <p:ext uri="{D42A27DB-BD31-4B8C-83A1-F6EECF244321}">
                <p14:modId xmlns:p14="http://schemas.microsoft.com/office/powerpoint/2010/main" val="149207197"/>
              </p:ext>
            </p:extLst>
          </p:nvPr>
        </p:nvGraphicFramePr>
        <p:xfrm>
          <a:off x="1013717" y="4653136"/>
          <a:ext cx="6540500" cy="1495425"/>
        </p:xfrm>
        <a:graphic>
          <a:graphicData uri="http://schemas.openxmlformats.org/presentationml/2006/ole">
            <mc:AlternateContent xmlns:mc="http://schemas.openxmlformats.org/markup-compatibility/2006">
              <mc:Choice xmlns:v="urn:schemas-microsoft-com:vml" Requires="v">
                <p:oleObj spid="_x0000_s798490" name="Equation" r:id="rId6" imgW="1333440" imgH="304560" progId="Equation.DSMT4">
                  <p:embed/>
                </p:oleObj>
              </mc:Choice>
              <mc:Fallback>
                <p:oleObj name="Equation" r:id="rId6" imgW="1333440" imgH="304560" progId="Equation.DSMT4">
                  <p:embed/>
                  <p:pic>
                    <p:nvPicPr>
                      <p:cNvPr id="0" name=""/>
                      <p:cNvPicPr>
                        <a:picLocks noChangeAspect="1" noChangeArrowheads="1"/>
                      </p:cNvPicPr>
                      <p:nvPr/>
                    </p:nvPicPr>
                    <p:blipFill>
                      <a:blip r:embed="rId7"/>
                      <a:srcRect/>
                      <a:stretch>
                        <a:fillRect/>
                      </a:stretch>
                    </p:blipFill>
                    <p:spPr bwMode="auto">
                      <a:xfrm>
                        <a:off x="1013717" y="4653136"/>
                        <a:ext cx="6540500" cy="149542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10" name="Retângulo de cantos arredondados 9"/>
          <p:cNvSpPr/>
          <p:nvPr/>
        </p:nvSpPr>
        <p:spPr bwMode="auto">
          <a:xfrm>
            <a:off x="3145694" y="1988840"/>
            <a:ext cx="1138273" cy="9285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10"/>
          <p:cNvSpPr/>
          <p:nvPr/>
        </p:nvSpPr>
        <p:spPr>
          <a:xfrm>
            <a:off x="1930239" y="3140968"/>
            <a:ext cx="3569182" cy="1384995"/>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TENDE A ZERO</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 A RESTRIÇÃO</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SATISFEITA</a:t>
            </a:r>
          </a:p>
        </p:txBody>
      </p:sp>
    </p:spTree>
    <p:extLst>
      <p:ext uri="{BB962C8B-B14F-4D97-AF65-F5344CB8AC3E}">
        <p14:creationId xmlns:p14="http://schemas.microsoft.com/office/powerpoint/2010/main" val="859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00757"/>
                                        </p:tgtEl>
                                        <p:attrNameLst>
                                          <p:attrName>style.visibility</p:attrName>
                                        </p:attrNameLst>
                                      </p:cBhvr>
                                      <p:to>
                                        <p:strVal val="visible"/>
                                      </p:to>
                                    </p:set>
                                    <p:animEffect transition="in" filter="wipe(down)">
                                      <p:cBhvr>
                                        <p:cTn id="15" dur="500"/>
                                        <p:tgtEl>
                                          <p:spTgt spid="50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8542F187-78EA-4B08-8A3C-54755218603A}" type="slidenum">
              <a:rPr lang="pt-BR" altLang="pt-BR"/>
              <a:pPr/>
              <a:t>349</a:t>
            </a:fld>
            <a:endParaRPr lang="pt-BR" altLang="pt-BR" dirty="0"/>
          </a:p>
        </p:txBody>
      </p:sp>
      <p:sp>
        <p:nvSpPr>
          <p:cNvPr id="502786" name="Rectangle 2"/>
          <p:cNvSpPr>
            <a:spLocks noGrp="1" noChangeArrowheads="1"/>
          </p:cNvSpPr>
          <p:nvPr>
            <p:ph type="title"/>
          </p:nvPr>
        </p:nvSpPr>
        <p:spPr>
          <a:xfrm>
            <a:off x="1239838" y="485800"/>
            <a:ext cx="7869237" cy="1143000"/>
          </a:xfrm>
          <a:noFill/>
          <a:ln/>
        </p:spPr>
        <p:txBody>
          <a:bodyPr/>
          <a:lstStyle/>
          <a:p>
            <a:r>
              <a:rPr lang="pt-BR" altLang="pt-BR" sz="4000" b="1" u="sng" dirty="0"/>
              <a:t>SOMA INFINITA COM RESTRIÇÃO SATISFEITA</a:t>
            </a:r>
          </a:p>
        </p:txBody>
      </p:sp>
      <p:sp>
        <p:nvSpPr>
          <p:cNvPr id="502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27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1499128190"/>
              </p:ext>
            </p:extLst>
          </p:nvPr>
        </p:nvGraphicFramePr>
        <p:xfrm>
          <a:off x="152400" y="5078487"/>
          <a:ext cx="8884096" cy="855807"/>
        </p:xfrm>
        <a:graphic>
          <a:graphicData uri="http://schemas.openxmlformats.org/presentationml/2006/ole">
            <mc:AlternateContent xmlns:mc="http://schemas.openxmlformats.org/markup-compatibility/2006">
              <mc:Choice xmlns:v="urn:schemas-microsoft-com:vml" Requires="v">
                <p:oleObj spid="_x0000_s1053097" name="Equation" r:id="rId4" imgW="3416040" imgH="330120" progId="Equation.DSMT4">
                  <p:embed/>
                </p:oleObj>
              </mc:Choice>
              <mc:Fallback>
                <p:oleObj name="Equation" r:id="rId4" imgW="3416040" imgH="330120" progId="Equation.DSMT4">
                  <p:embed/>
                  <p:pic>
                    <p:nvPicPr>
                      <p:cNvPr id="3" name="Objeto 2"/>
                      <p:cNvPicPr>
                        <a:picLocks noChangeAspect="1" noChangeArrowheads="1"/>
                      </p:cNvPicPr>
                      <p:nvPr/>
                    </p:nvPicPr>
                    <p:blipFill>
                      <a:blip r:embed="rId5"/>
                      <a:srcRect/>
                      <a:stretch>
                        <a:fillRect/>
                      </a:stretch>
                    </p:blipFill>
                    <p:spPr bwMode="auto">
                      <a:xfrm>
                        <a:off x="152400" y="5078487"/>
                        <a:ext cx="8884096" cy="85580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307933643"/>
              </p:ext>
            </p:extLst>
          </p:nvPr>
        </p:nvGraphicFramePr>
        <p:xfrm>
          <a:off x="1265346" y="3787013"/>
          <a:ext cx="5466894" cy="980544"/>
        </p:xfrm>
        <a:graphic>
          <a:graphicData uri="http://schemas.openxmlformats.org/presentationml/2006/ole">
            <mc:AlternateContent xmlns:mc="http://schemas.openxmlformats.org/markup-compatibility/2006">
              <mc:Choice xmlns:v="urn:schemas-microsoft-com:vml" Requires="v">
                <p:oleObj spid="_x0000_s1053098" name="Equation" r:id="rId6" imgW="1485720" imgH="266400" progId="Equation.DSMT4">
                  <p:embed/>
                </p:oleObj>
              </mc:Choice>
              <mc:Fallback>
                <p:oleObj name="Equation" r:id="rId6" imgW="1485720" imgH="266400" progId="Equation.DSMT4">
                  <p:embed/>
                  <p:pic>
                    <p:nvPicPr>
                      <p:cNvPr id="6" name="Objeto 5"/>
                      <p:cNvPicPr>
                        <a:picLocks noChangeAspect="1" noChangeArrowheads="1"/>
                      </p:cNvPicPr>
                      <p:nvPr/>
                    </p:nvPicPr>
                    <p:blipFill>
                      <a:blip r:embed="rId7"/>
                      <a:srcRect/>
                      <a:stretch>
                        <a:fillRect/>
                      </a:stretch>
                    </p:blipFill>
                    <p:spPr bwMode="auto">
                      <a:xfrm>
                        <a:off x="1265346" y="3787013"/>
                        <a:ext cx="5466894" cy="98054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84928135"/>
              </p:ext>
            </p:extLst>
          </p:nvPr>
        </p:nvGraphicFramePr>
        <p:xfrm>
          <a:off x="1239838" y="1962199"/>
          <a:ext cx="7221428" cy="1521706"/>
        </p:xfrm>
        <a:graphic>
          <a:graphicData uri="http://schemas.openxmlformats.org/presentationml/2006/ole">
            <mc:AlternateContent xmlns:mc="http://schemas.openxmlformats.org/markup-compatibility/2006">
              <mc:Choice xmlns:v="urn:schemas-microsoft-com:vml" Requires="v">
                <p:oleObj spid="_x0000_s1053099" name="Equation" r:id="rId8" imgW="1320480" imgH="279360" progId="Equation.DSMT4">
                  <p:embed/>
                </p:oleObj>
              </mc:Choice>
              <mc:Fallback>
                <p:oleObj name="Equation" r:id="rId8" imgW="1320480" imgH="279360" progId="Equation.DSMT4">
                  <p:embed/>
                  <p:pic>
                    <p:nvPicPr>
                      <p:cNvPr id="12" name="Objeto 11"/>
                      <p:cNvPicPr>
                        <a:picLocks noChangeAspect="1" noChangeArrowheads="1"/>
                      </p:cNvPicPr>
                      <p:nvPr/>
                    </p:nvPicPr>
                    <p:blipFill>
                      <a:blip r:embed="rId9"/>
                      <a:srcRect/>
                      <a:stretch>
                        <a:fillRect/>
                      </a:stretch>
                    </p:blipFill>
                    <p:spPr bwMode="auto">
                      <a:xfrm>
                        <a:off x="1239838" y="1962199"/>
                        <a:ext cx="7221428" cy="1521706"/>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9935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924E24A1-739E-4FDB-A469-E2664517BFA6}" type="slidenum">
              <a:rPr lang="pt-BR" altLang="pt-BR"/>
              <a:pPr/>
              <a:t>35</a:t>
            </a:fld>
            <a:endParaRPr lang="pt-BR" altLang="pt-BR"/>
          </a:p>
        </p:txBody>
      </p:sp>
      <p:sp>
        <p:nvSpPr>
          <p:cNvPr id="190466" name="Rectangle 2"/>
          <p:cNvSpPr>
            <a:spLocks noGrp="1" noChangeArrowheads="1"/>
          </p:cNvSpPr>
          <p:nvPr>
            <p:ph type="title"/>
          </p:nvPr>
        </p:nvSpPr>
        <p:spPr>
          <a:noFill/>
          <a:ln/>
        </p:spPr>
        <p:txBody>
          <a:bodyPr anchor="b"/>
          <a:lstStyle/>
          <a:p>
            <a:r>
              <a:rPr lang="pt-BR" altLang="pt-BR" sz="3600" b="1" dirty="0">
                <a:latin typeface="Times New Roman" pitchFamily="18" charset="0"/>
              </a:rPr>
              <a:t>Controladores Preditivos</a:t>
            </a:r>
          </a:p>
        </p:txBody>
      </p:sp>
      <p:sp>
        <p:nvSpPr>
          <p:cNvPr id="190467" name="Rectangle 3"/>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90469" name="Text Box 5"/>
          <p:cNvSpPr txBox="1">
            <a:spLocks noChangeArrowheads="1"/>
          </p:cNvSpPr>
          <p:nvPr/>
        </p:nvSpPr>
        <p:spPr bwMode="auto">
          <a:xfrm>
            <a:off x="2043374" y="1789113"/>
            <a:ext cx="5573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altLang="pt-BR" sz="2400" dirty="0">
                <a:latin typeface="Arial Narrow" pitchFamily="34" charset="0"/>
              </a:rPr>
              <a:t>Tipos de processos e suas respostas ao degrau</a:t>
            </a:r>
          </a:p>
        </p:txBody>
      </p:sp>
      <p:pic>
        <p:nvPicPr>
          <p:cNvPr id="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996" y="2387899"/>
            <a:ext cx="8996700" cy="341736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350</a:t>
            </a:fld>
            <a:endParaRPr lang="pt-BR" altLang="pt-BR" dirty="0"/>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 DO IHMPC</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2876565923"/>
              </p:ext>
            </p:extLst>
          </p:nvPr>
        </p:nvGraphicFramePr>
        <p:xfrm>
          <a:off x="395536" y="1628800"/>
          <a:ext cx="8208912" cy="1693936"/>
        </p:xfrm>
        <a:graphic>
          <a:graphicData uri="http://schemas.openxmlformats.org/presentationml/2006/ole">
            <mc:AlternateContent xmlns:mc="http://schemas.openxmlformats.org/markup-compatibility/2006">
              <mc:Choice xmlns:v="urn:schemas-microsoft-com:vml" Requires="v">
                <p:oleObj spid="_x0000_s1147049" name="Equation" r:id="rId4" imgW="4431960" imgH="914400" progId="Equation.DSMT4">
                  <p:embed/>
                </p:oleObj>
              </mc:Choice>
              <mc:Fallback>
                <p:oleObj name="Equation" r:id="rId4" imgW="4431960" imgH="914400" progId="Equation.DSMT4">
                  <p:embed/>
                  <p:pic>
                    <p:nvPicPr>
                      <p:cNvPr id="0" name=""/>
                      <p:cNvPicPr>
                        <a:picLocks noChangeAspect="1" noChangeArrowheads="1"/>
                      </p:cNvPicPr>
                      <p:nvPr/>
                    </p:nvPicPr>
                    <p:blipFill>
                      <a:blip r:embed="rId5"/>
                      <a:srcRect/>
                      <a:stretch>
                        <a:fillRect/>
                      </a:stretch>
                    </p:blipFill>
                    <p:spPr bwMode="auto">
                      <a:xfrm>
                        <a:off x="395536" y="1628800"/>
                        <a:ext cx="8208912" cy="16939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7" name="Object 21"/>
          <p:cNvGraphicFramePr>
            <a:graphicFrameLocks noChangeAspect="1"/>
          </p:cNvGraphicFramePr>
          <p:nvPr>
            <p:extLst>
              <p:ext uri="{D42A27DB-BD31-4B8C-83A1-F6EECF244321}">
                <p14:modId xmlns:p14="http://schemas.microsoft.com/office/powerpoint/2010/main" val="2669756045"/>
              </p:ext>
            </p:extLst>
          </p:nvPr>
        </p:nvGraphicFramePr>
        <p:xfrm>
          <a:off x="250815" y="3501008"/>
          <a:ext cx="8642369" cy="1440160"/>
        </p:xfrm>
        <a:graphic>
          <a:graphicData uri="http://schemas.openxmlformats.org/presentationml/2006/ole">
            <mc:AlternateContent xmlns:mc="http://schemas.openxmlformats.org/markup-compatibility/2006">
              <mc:Choice xmlns:v="urn:schemas-microsoft-com:vml" Requires="v">
                <p:oleObj spid="_x0000_s1147050" name="Equation" r:id="rId6" imgW="1981080" imgH="330120" progId="Equation.DSMT4">
                  <p:embed/>
                </p:oleObj>
              </mc:Choice>
              <mc:Fallback>
                <p:oleObj name="Equation" r:id="rId6" imgW="1981080" imgH="330120" progId="Equation.DSMT4">
                  <p:embed/>
                  <p:pic>
                    <p:nvPicPr>
                      <p:cNvPr id="0" name=""/>
                      <p:cNvPicPr>
                        <a:picLocks noChangeAspect="1" noChangeArrowheads="1"/>
                      </p:cNvPicPr>
                      <p:nvPr/>
                    </p:nvPicPr>
                    <p:blipFill>
                      <a:blip r:embed="rId7"/>
                      <a:srcRect/>
                      <a:stretch>
                        <a:fillRect/>
                      </a:stretch>
                    </p:blipFill>
                    <p:spPr bwMode="auto">
                      <a:xfrm>
                        <a:off x="250815" y="3501008"/>
                        <a:ext cx="8642369" cy="144016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5796136" y="1412776"/>
            <a:ext cx="2880320"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7380312" y="2636912"/>
            <a:ext cx="0"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to 4"/>
          <p:cNvGraphicFramePr>
            <a:graphicFrameLocks noChangeAspect="1"/>
          </p:cNvGraphicFramePr>
          <p:nvPr>
            <p:extLst>
              <p:ext uri="{D42A27DB-BD31-4B8C-83A1-F6EECF244321}">
                <p14:modId xmlns:p14="http://schemas.microsoft.com/office/powerpoint/2010/main" val="11977344"/>
              </p:ext>
            </p:extLst>
          </p:nvPr>
        </p:nvGraphicFramePr>
        <p:xfrm>
          <a:off x="395536" y="5229200"/>
          <a:ext cx="6540500" cy="1495425"/>
        </p:xfrm>
        <a:graphic>
          <a:graphicData uri="http://schemas.openxmlformats.org/presentationml/2006/ole">
            <mc:AlternateContent xmlns:mc="http://schemas.openxmlformats.org/markup-compatibility/2006">
              <mc:Choice xmlns:v="urn:schemas-microsoft-com:vml" Requires="v">
                <p:oleObj spid="_x0000_s1147051" name="Equation" r:id="rId8" imgW="1333440" imgH="304560" progId="Equation.DSMT4">
                  <p:embed/>
                </p:oleObj>
              </mc:Choice>
              <mc:Fallback>
                <p:oleObj name="Equation" r:id="rId8" imgW="1333440" imgH="30456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5229200"/>
                        <a:ext cx="6540500" cy="14954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6" name="Retângulo de cantos arredondados 5"/>
          <p:cNvSpPr/>
          <p:nvPr/>
        </p:nvSpPr>
        <p:spPr bwMode="auto">
          <a:xfrm>
            <a:off x="4860032" y="3573016"/>
            <a:ext cx="720080"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6" idx="2"/>
          </p:cNvCxnSpPr>
          <p:nvPr/>
        </p:nvCxnSpPr>
        <p:spPr bwMode="auto">
          <a:xfrm>
            <a:off x="5220072" y="4941168"/>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021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00757"/>
                                        </p:tgtEl>
                                        <p:attrNameLst>
                                          <p:attrName>style.visibility</p:attrName>
                                        </p:attrNameLst>
                                      </p:cBhvr>
                                      <p:to>
                                        <p:strVal val="visible"/>
                                      </p:to>
                                    </p:set>
                                    <p:animEffect transition="in" filter="wipe(down)">
                                      <p:cBhvr>
                                        <p:cTn id="10" dur="500"/>
                                        <p:tgtEl>
                                          <p:spTgt spid="50075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351</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 DO IHMPC</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2320194372"/>
              </p:ext>
            </p:extLst>
          </p:nvPr>
        </p:nvGraphicFramePr>
        <p:xfrm>
          <a:off x="395536" y="1628800"/>
          <a:ext cx="8208912" cy="1693936"/>
        </p:xfrm>
        <a:graphic>
          <a:graphicData uri="http://schemas.openxmlformats.org/presentationml/2006/ole">
            <mc:AlternateContent xmlns:mc="http://schemas.openxmlformats.org/markup-compatibility/2006">
              <mc:Choice xmlns:v="urn:schemas-microsoft-com:vml" Requires="v">
                <p:oleObj spid="_x0000_s1154363" name="Equation" r:id="rId4" imgW="4431960" imgH="914400" progId="Equation.DSMT4">
                  <p:embed/>
                </p:oleObj>
              </mc:Choice>
              <mc:Fallback>
                <p:oleObj name="Equation" r:id="rId4" imgW="4431960" imgH="914400" progId="Equation.DSMT4">
                  <p:embed/>
                  <p:pic>
                    <p:nvPicPr>
                      <p:cNvPr id="0" name=""/>
                      <p:cNvPicPr>
                        <a:picLocks noChangeAspect="1" noChangeArrowheads="1"/>
                      </p:cNvPicPr>
                      <p:nvPr/>
                    </p:nvPicPr>
                    <p:blipFill>
                      <a:blip r:embed="rId5"/>
                      <a:srcRect/>
                      <a:stretch>
                        <a:fillRect/>
                      </a:stretch>
                    </p:blipFill>
                    <p:spPr bwMode="auto">
                      <a:xfrm>
                        <a:off x="395536" y="1628800"/>
                        <a:ext cx="8208912" cy="16939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7" name="Object 21"/>
          <p:cNvGraphicFramePr>
            <a:graphicFrameLocks noChangeAspect="1"/>
          </p:cNvGraphicFramePr>
          <p:nvPr>
            <p:extLst>
              <p:ext uri="{D42A27DB-BD31-4B8C-83A1-F6EECF244321}">
                <p14:modId xmlns:p14="http://schemas.microsoft.com/office/powerpoint/2010/main" val="4072178408"/>
              </p:ext>
            </p:extLst>
          </p:nvPr>
        </p:nvGraphicFramePr>
        <p:xfrm>
          <a:off x="3423498" y="3429000"/>
          <a:ext cx="5252958" cy="875350"/>
        </p:xfrm>
        <a:graphic>
          <a:graphicData uri="http://schemas.openxmlformats.org/presentationml/2006/ole">
            <mc:AlternateContent xmlns:mc="http://schemas.openxmlformats.org/markup-compatibility/2006">
              <mc:Choice xmlns:v="urn:schemas-microsoft-com:vml" Requires="v">
                <p:oleObj spid="_x0000_s1154364" name="Equation" r:id="rId6" imgW="1981080" imgH="330120" progId="Equation.DSMT4">
                  <p:embed/>
                </p:oleObj>
              </mc:Choice>
              <mc:Fallback>
                <p:oleObj name="Equation" r:id="rId6" imgW="1981080" imgH="330120" progId="Equation.DSMT4">
                  <p:embed/>
                  <p:pic>
                    <p:nvPicPr>
                      <p:cNvPr id="0" name=""/>
                      <p:cNvPicPr>
                        <a:picLocks noChangeAspect="1" noChangeArrowheads="1"/>
                      </p:cNvPicPr>
                      <p:nvPr/>
                    </p:nvPicPr>
                    <p:blipFill>
                      <a:blip r:embed="rId7"/>
                      <a:srcRect/>
                      <a:stretch>
                        <a:fillRect/>
                      </a:stretch>
                    </p:blipFill>
                    <p:spPr bwMode="auto">
                      <a:xfrm>
                        <a:off x="3423498" y="3429000"/>
                        <a:ext cx="5252958" cy="87535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5796136" y="1412776"/>
            <a:ext cx="2880320"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7380312" y="2636912"/>
            <a:ext cx="0"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2126824596"/>
              </p:ext>
            </p:extLst>
          </p:nvPr>
        </p:nvGraphicFramePr>
        <p:xfrm>
          <a:off x="3303587" y="5085184"/>
          <a:ext cx="4985097" cy="811837"/>
        </p:xfrm>
        <a:graphic>
          <a:graphicData uri="http://schemas.openxmlformats.org/presentationml/2006/ole">
            <mc:AlternateContent xmlns:mc="http://schemas.openxmlformats.org/markup-compatibility/2006">
              <mc:Choice xmlns:v="urn:schemas-microsoft-com:vml" Requires="v">
                <p:oleObj spid="_x0000_s1154365" name="Equation" r:id="rId8" imgW="1638000" imgH="266400" progId="Equation.DSMT4">
                  <p:embed/>
                </p:oleObj>
              </mc:Choice>
              <mc:Fallback>
                <p:oleObj name="Equation" r:id="rId8" imgW="1638000" imgH="266400" progId="Equation.DSMT4">
                  <p:embed/>
                  <p:pic>
                    <p:nvPicPr>
                      <p:cNvPr id="0" name="Objeto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3587" y="5085184"/>
                        <a:ext cx="4985097" cy="81183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453844998"/>
              </p:ext>
            </p:extLst>
          </p:nvPr>
        </p:nvGraphicFramePr>
        <p:xfrm>
          <a:off x="5508104" y="5949280"/>
          <a:ext cx="2708052" cy="729091"/>
        </p:xfrm>
        <a:graphic>
          <a:graphicData uri="http://schemas.openxmlformats.org/presentationml/2006/ole">
            <mc:AlternateContent xmlns:mc="http://schemas.openxmlformats.org/markup-compatibility/2006">
              <mc:Choice xmlns:v="urn:schemas-microsoft-com:vml" Requires="v">
                <p:oleObj spid="_x0000_s1154366" name="Equation" r:id="rId10" imgW="990360" imgH="266400" progId="Equation.DSMT4">
                  <p:embed/>
                </p:oleObj>
              </mc:Choice>
              <mc:Fallback>
                <p:oleObj name="Equation" r:id="rId10" imgW="990360" imgH="266400" progId="Equation.DSMT4">
                  <p:embed/>
                  <p:pic>
                    <p:nvPicPr>
                      <p:cNvPr id="0" name="Objeto 10"/>
                      <p:cNvPicPr>
                        <a:picLocks noChangeAspect="1" noChangeArrowheads="1"/>
                      </p:cNvPicPr>
                      <p:nvPr/>
                    </p:nvPicPr>
                    <p:blipFill>
                      <a:blip r:embed="rId11"/>
                      <a:srcRect/>
                      <a:stretch>
                        <a:fillRect/>
                      </a:stretch>
                    </p:blipFill>
                    <p:spPr bwMode="auto">
                      <a:xfrm>
                        <a:off x="5508104" y="5949280"/>
                        <a:ext cx="2708052" cy="729091"/>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949643214"/>
              </p:ext>
            </p:extLst>
          </p:nvPr>
        </p:nvGraphicFramePr>
        <p:xfrm>
          <a:off x="3635896" y="4365104"/>
          <a:ext cx="3549799" cy="650907"/>
        </p:xfrm>
        <a:graphic>
          <a:graphicData uri="http://schemas.openxmlformats.org/presentationml/2006/ole">
            <mc:AlternateContent xmlns:mc="http://schemas.openxmlformats.org/markup-compatibility/2006">
              <mc:Choice xmlns:v="urn:schemas-microsoft-com:vml" Requires="v">
                <p:oleObj spid="_x0000_s1154367" name="Equation" r:id="rId12" imgW="1384200" imgH="253800" progId="Equation.DSMT4">
                  <p:embed/>
                </p:oleObj>
              </mc:Choice>
              <mc:Fallback>
                <p:oleObj name="Equation" r:id="rId12" imgW="1384200" imgH="253800" progId="Equation.DSMT4">
                  <p:embed/>
                  <p:pic>
                    <p:nvPicPr>
                      <p:cNvPr id="0" name="Objeto 6"/>
                      <p:cNvPicPr>
                        <a:picLocks noChangeAspect="1" noChangeArrowheads="1"/>
                      </p:cNvPicPr>
                      <p:nvPr/>
                    </p:nvPicPr>
                    <p:blipFill>
                      <a:blip r:embed="rId13"/>
                      <a:srcRect/>
                      <a:stretch>
                        <a:fillRect/>
                      </a:stretch>
                    </p:blipFill>
                    <p:spPr bwMode="auto">
                      <a:xfrm>
                        <a:off x="3635896" y="4365104"/>
                        <a:ext cx="3549799" cy="65090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de cantos arredondados 9"/>
          <p:cNvSpPr/>
          <p:nvPr/>
        </p:nvSpPr>
        <p:spPr bwMode="auto">
          <a:xfrm>
            <a:off x="7092280" y="3573016"/>
            <a:ext cx="158417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5652120" y="4293096"/>
            <a:ext cx="158417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8" name="Retângulo de cantos arredondados 17"/>
          <p:cNvSpPr/>
          <p:nvPr/>
        </p:nvSpPr>
        <p:spPr bwMode="auto">
          <a:xfrm>
            <a:off x="6084168" y="5085184"/>
            <a:ext cx="1008112"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1860230557"/>
              </p:ext>
            </p:extLst>
          </p:nvPr>
        </p:nvGraphicFramePr>
        <p:xfrm>
          <a:off x="100495" y="6021288"/>
          <a:ext cx="5256634" cy="677775"/>
        </p:xfrm>
        <a:graphic>
          <a:graphicData uri="http://schemas.openxmlformats.org/presentationml/2006/ole">
            <mc:AlternateContent xmlns:mc="http://schemas.openxmlformats.org/markup-compatibility/2006">
              <mc:Choice xmlns:v="urn:schemas-microsoft-com:vml" Requires="v">
                <p:oleObj spid="_x0000_s1154368" name="Equation" r:id="rId14" imgW="2070000" imgH="266400" progId="Equation.DSMT4">
                  <p:embed/>
                </p:oleObj>
              </mc:Choice>
              <mc:Fallback>
                <p:oleObj name="Equation" r:id="rId14" imgW="2070000" imgH="266400" progId="Equation.DSMT4">
                  <p:embed/>
                  <p:pic>
                    <p:nvPicPr>
                      <p:cNvPr id="0" name="Objeto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95" y="6021288"/>
                        <a:ext cx="5256634" cy="6777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4"/>
          <p:cNvSpPr/>
          <p:nvPr/>
        </p:nvSpPr>
        <p:spPr>
          <a:xfrm>
            <a:off x="-51553" y="3394016"/>
            <a:ext cx="3666388" cy="1569660"/>
          </a:xfrm>
          <a:prstGeom prst="rect">
            <a:avLst/>
          </a:prstGeom>
          <a:noFill/>
        </p:spPr>
        <p:txBody>
          <a:bodyPr wrap="none" lIns="91440" tIns="45720" rIns="91440" bIns="45720">
            <a:spAutoFit/>
          </a:bodyPr>
          <a:lstStyle/>
          <a:p>
            <a:pPr algn="ctr"/>
            <a:r>
              <a:rPr lang="pt-BR"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Escrevendo a </a:t>
            </a:r>
          </a:p>
          <a:p>
            <a:pPr algn="ctr"/>
            <a:r>
              <a:rPr lang="pt-BR"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soma infinita</a:t>
            </a:r>
          </a:p>
          <a:p>
            <a:pPr algn="ctr"/>
            <a:r>
              <a:rPr lang="pt-BR" sz="3200" b="1" dirty="0">
                <a:ln w="9525">
                  <a:solidFill>
                    <a:schemeClr val="bg1"/>
                  </a:solidFill>
                  <a:prstDash val="solid"/>
                </a:ln>
                <a:effectLst>
                  <a:outerShdw blurRad="12700" dist="38100" dir="2700000" algn="tl" rotWithShape="0">
                    <a:schemeClr val="bg1">
                      <a:lumMod val="50000"/>
                    </a:schemeClr>
                  </a:outerShdw>
                </a:effectLst>
              </a:rPr>
              <a:t>em função de x(k)</a:t>
            </a:r>
            <a:endParaRPr lang="pt-BR"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38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00757"/>
                                        </p:tgtEl>
                                        <p:attrNameLst>
                                          <p:attrName>style.visibility</p:attrName>
                                        </p:attrNameLst>
                                      </p:cBhvr>
                                      <p:to>
                                        <p:strVal val="visible"/>
                                      </p:to>
                                    </p:set>
                                    <p:animEffect transition="in" filter="wipe(down)">
                                      <p:cBhvr>
                                        <p:cTn id="10" dur="500"/>
                                        <p:tgtEl>
                                          <p:spTgt spid="50075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P spid="18" grpId="0" animBg="1"/>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352</a:t>
            </a:fld>
            <a:endParaRPr lang="pt-BR" altLang="pt-BR"/>
          </a:p>
        </p:txBody>
      </p:sp>
      <p:sp>
        <p:nvSpPr>
          <p:cNvPr id="500738" name="Rectangle 2"/>
          <p:cNvSpPr>
            <a:spLocks noGrp="1" noChangeArrowheads="1"/>
          </p:cNvSpPr>
          <p:nvPr>
            <p:ph type="title"/>
          </p:nvPr>
        </p:nvSpPr>
        <p:spPr>
          <a:xfrm>
            <a:off x="0" y="274638"/>
            <a:ext cx="9109075" cy="1143000"/>
          </a:xfrm>
          <a:noFill/>
          <a:ln/>
        </p:spPr>
        <p:txBody>
          <a:bodyPr/>
          <a:lstStyle/>
          <a:p>
            <a:r>
              <a:rPr lang="pt-BR" altLang="pt-BR" sz="4000" b="1" u="sng" dirty="0"/>
              <a:t>ESCREVENDO A PARCELA X(K+M) EM FUNÇÃO DE X(K)</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7" name="Object 21"/>
          <p:cNvGraphicFramePr>
            <a:graphicFrameLocks noChangeAspect="1"/>
          </p:cNvGraphicFramePr>
          <p:nvPr>
            <p:extLst>
              <p:ext uri="{D42A27DB-BD31-4B8C-83A1-F6EECF244321}">
                <p14:modId xmlns:p14="http://schemas.microsoft.com/office/powerpoint/2010/main" val="1758051562"/>
              </p:ext>
            </p:extLst>
          </p:nvPr>
        </p:nvGraphicFramePr>
        <p:xfrm>
          <a:off x="250815" y="1556792"/>
          <a:ext cx="8642369" cy="1440160"/>
        </p:xfrm>
        <a:graphic>
          <a:graphicData uri="http://schemas.openxmlformats.org/presentationml/2006/ole">
            <mc:AlternateContent xmlns:mc="http://schemas.openxmlformats.org/markup-compatibility/2006">
              <mc:Choice xmlns:v="urn:schemas-microsoft-com:vml" Requires="v">
                <p:oleObj spid="_x0000_s1132685" name="Equation" r:id="rId4" imgW="1981080" imgH="330120" progId="Equation.DSMT4">
                  <p:embed/>
                </p:oleObj>
              </mc:Choice>
              <mc:Fallback>
                <p:oleObj name="Equation" r:id="rId4" imgW="1981080" imgH="330120" progId="Equation.DSMT4">
                  <p:embed/>
                  <p:pic>
                    <p:nvPicPr>
                      <p:cNvPr id="0" name=""/>
                      <p:cNvPicPr>
                        <a:picLocks noChangeAspect="1" noChangeArrowheads="1"/>
                      </p:cNvPicPr>
                      <p:nvPr/>
                    </p:nvPicPr>
                    <p:blipFill>
                      <a:blip r:embed="rId5"/>
                      <a:srcRect/>
                      <a:stretch>
                        <a:fillRect/>
                      </a:stretch>
                    </p:blipFill>
                    <p:spPr bwMode="auto">
                      <a:xfrm>
                        <a:off x="250815" y="1556792"/>
                        <a:ext cx="8642369" cy="1440160"/>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6" name="Retângulo de cantos arredondados 5"/>
          <p:cNvSpPr/>
          <p:nvPr/>
        </p:nvSpPr>
        <p:spPr bwMode="auto">
          <a:xfrm>
            <a:off x="323528" y="1604748"/>
            <a:ext cx="2376264"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6" idx="2"/>
          </p:cNvCxnSpPr>
          <p:nvPr/>
        </p:nvCxnSpPr>
        <p:spPr bwMode="auto">
          <a:xfrm>
            <a:off x="1511660" y="2972900"/>
            <a:ext cx="0" cy="74627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to 2"/>
          <p:cNvGraphicFramePr>
            <a:graphicFrameLocks noChangeAspect="1"/>
          </p:cNvGraphicFramePr>
          <p:nvPr>
            <p:extLst>
              <p:ext uri="{D42A27DB-BD31-4B8C-83A1-F6EECF244321}">
                <p14:modId xmlns:p14="http://schemas.microsoft.com/office/powerpoint/2010/main" val="3279854306"/>
              </p:ext>
            </p:extLst>
          </p:nvPr>
        </p:nvGraphicFramePr>
        <p:xfrm>
          <a:off x="107504" y="3953070"/>
          <a:ext cx="9001000" cy="772073"/>
        </p:xfrm>
        <a:graphic>
          <a:graphicData uri="http://schemas.openxmlformats.org/presentationml/2006/ole">
            <mc:AlternateContent xmlns:mc="http://schemas.openxmlformats.org/markup-compatibility/2006">
              <mc:Choice xmlns:v="urn:schemas-microsoft-com:vml" Requires="v">
                <p:oleObj spid="_x0000_s1132686" name="Equation" r:id="rId6" imgW="3848040" imgH="330120" progId="Equation.DSMT4">
                  <p:embed/>
                </p:oleObj>
              </mc:Choice>
              <mc:Fallback>
                <p:oleObj name="Equation" r:id="rId6" imgW="3848040" imgH="330120" progId="Equation.DSMT4">
                  <p:embed/>
                  <p:pic>
                    <p:nvPicPr>
                      <p:cNvPr id="0" name="Object 21"/>
                      <p:cNvPicPr>
                        <a:picLocks noChangeAspect="1" noChangeArrowheads="1"/>
                      </p:cNvPicPr>
                      <p:nvPr/>
                    </p:nvPicPr>
                    <p:blipFill>
                      <a:blip r:embed="rId7"/>
                      <a:srcRect/>
                      <a:stretch>
                        <a:fillRect/>
                      </a:stretch>
                    </p:blipFill>
                    <p:spPr bwMode="auto">
                      <a:xfrm>
                        <a:off x="107504" y="3953070"/>
                        <a:ext cx="9001000" cy="77207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229311" y="5035823"/>
            <a:ext cx="868539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4400" b="1" cap="none" spc="0" dirty="0">
                <a:ln/>
                <a:solidFill>
                  <a:schemeClr val="accent4"/>
                </a:solidFill>
                <a:effectLst/>
              </a:rPr>
              <a:t>Soma infinita em função de x(k)</a:t>
            </a:r>
          </a:p>
        </p:txBody>
      </p:sp>
    </p:spTree>
    <p:extLst>
      <p:ext uri="{BB962C8B-B14F-4D97-AF65-F5344CB8AC3E}">
        <p14:creationId xmlns:p14="http://schemas.microsoft.com/office/powerpoint/2010/main" val="5106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353</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 DO IHMPC</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1389147332"/>
              </p:ext>
            </p:extLst>
          </p:nvPr>
        </p:nvGraphicFramePr>
        <p:xfrm>
          <a:off x="395536" y="1628800"/>
          <a:ext cx="8208912" cy="1693936"/>
        </p:xfrm>
        <a:graphic>
          <a:graphicData uri="http://schemas.openxmlformats.org/presentationml/2006/ole">
            <mc:AlternateContent xmlns:mc="http://schemas.openxmlformats.org/markup-compatibility/2006">
              <mc:Choice xmlns:v="urn:schemas-microsoft-com:vml" Requires="v">
                <p:oleObj spid="_x0000_s1156388" name="Equation" r:id="rId4" imgW="4431960" imgH="914400" progId="Equation.DSMT4">
                  <p:embed/>
                </p:oleObj>
              </mc:Choice>
              <mc:Fallback>
                <p:oleObj name="Equation" r:id="rId4" imgW="4431960" imgH="914400" progId="Equation.DSMT4">
                  <p:embed/>
                  <p:pic>
                    <p:nvPicPr>
                      <p:cNvPr id="0" name=""/>
                      <p:cNvPicPr>
                        <a:picLocks noChangeAspect="1" noChangeArrowheads="1"/>
                      </p:cNvPicPr>
                      <p:nvPr/>
                    </p:nvPicPr>
                    <p:blipFill>
                      <a:blip r:embed="rId5"/>
                      <a:srcRect/>
                      <a:stretch>
                        <a:fillRect/>
                      </a:stretch>
                    </p:blipFill>
                    <p:spPr bwMode="auto">
                      <a:xfrm>
                        <a:off x="395536" y="1628800"/>
                        <a:ext cx="8208912" cy="169393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
        <p:nvSpPr>
          <p:cNvPr id="2" name="Retângulo de cantos arredondados 1"/>
          <p:cNvSpPr/>
          <p:nvPr/>
        </p:nvSpPr>
        <p:spPr bwMode="auto">
          <a:xfrm>
            <a:off x="2915816" y="1417503"/>
            <a:ext cx="2880320"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307404166"/>
              </p:ext>
            </p:extLst>
          </p:nvPr>
        </p:nvGraphicFramePr>
        <p:xfrm>
          <a:off x="319708" y="3501008"/>
          <a:ext cx="5192216" cy="724336"/>
        </p:xfrm>
        <a:graphic>
          <a:graphicData uri="http://schemas.openxmlformats.org/presentationml/2006/ole">
            <mc:AlternateContent xmlns:mc="http://schemas.openxmlformats.org/markup-compatibility/2006">
              <mc:Choice xmlns:v="urn:schemas-microsoft-com:vml" Requires="v">
                <p:oleObj spid="_x0000_s1156389" name="Equation" r:id="rId6" imgW="1917360" imgH="266400" progId="Equation.DSMT4">
                  <p:embed/>
                </p:oleObj>
              </mc:Choice>
              <mc:Fallback>
                <p:oleObj name="Equation" r:id="rId6" imgW="1917360" imgH="266400" progId="Equation.DSMT4">
                  <p:embed/>
                  <p:pic>
                    <p:nvPicPr>
                      <p:cNvPr id="0" name="Obje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08" y="3501008"/>
                        <a:ext cx="5192216" cy="72433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3932834347"/>
              </p:ext>
            </p:extLst>
          </p:nvPr>
        </p:nvGraphicFramePr>
        <p:xfrm>
          <a:off x="323528" y="4293096"/>
          <a:ext cx="7758113" cy="649287"/>
        </p:xfrm>
        <a:graphic>
          <a:graphicData uri="http://schemas.openxmlformats.org/presentationml/2006/ole">
            <mc:AlternateContent xmlns:mc="http://schemas.openxmlformats.org/markup-compatibility/2006">
              <mc:Choice xmlns:v="urn:schemas-microsoft-com:vml" Requires="v">
                <p:oleObj spid="_x0000_s1156390" name="Equation" r:id="rId8" imgW="3200400" imgH="266400" progId="Equation.DSMT4">
                  <p:embed/>
                </p:oleObj>
              </mc:Choice>
              <mc:Fallback>
                <p:oleObj name="Equation" r:id="rId8" imgW="3200400" imgH="266400" progId="Equation.DSMT4">
                  <p:embed/>
                  <p:pic>
                    <p:nvPicPr>
                      <p:cNvPr id="0" name="Objeto 12"/>
                      <p:cNvPicPr>
                        <a:picLocks noChangeAspect="1" noChangeArrowheads="1"/>
                      </p:cNvPicPr>
                      <p:nvPr/>
                    </p:nvPicPr>
                    <p:blipFill>
                      <a:blip r:embed="rId9"/>
                      <a:srcRect/>
                      <a:stretch>
                        <a:fillRect/>
                      </a:stretch>
                    </p:blipFill>
                    <p:spPr bwMode="auto">
                      <a:xfrm>
                        <a:off x="323528" y="4293096"/>
                        <a:ext cx="7758113" cy="649287"/>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4" name="Conector de seta reta 3"/>
          <p:cNvCxnSpPr/>
          <p:nvPr/>
        </p:nvCxnSpPr>
        <p:spPr bwMode="auto">
          <a:xfrm>
            <a:off x="4572000" y="2636912"/>
            <a:ext cx="0"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Objeto 7"/>
          <p:cNvGraphicFramePr>
            <a:graphicFrameLocks noChangeAspect="1"/>
          </p:cNvGraphicFramePr>
          <p:nvPr>
            <p:extLst>
              <p:ext uri="{D42A27DB-BD31-4B8C-83A1-F6EECF244321}">
                <p14:modId xmlns:p14="http://schemas.microsoft.com/office/powerpoint/2010/main" val="2593385902"/>
              </p:ext>
            </p:extLst>
          </p:nvPr>
        </p:nvGraphicFramePr>
        <p:xfrm>
          <a:off x="165100" y="5373216"/>
          <a:ext cx="8813800" cy="1296988"/>
        </p:xfrm>
        <a:graphic>
          <a:graphicData uri="http://schemas.openxmlformats.org/presentationml/2006/ole">
            <mc:AlternateContent xmlns:mc="http://schemas.openxmlformats.org/markup-compatibility/2006">
              <mc:Choice xmlns:v="urn:schemas-microsoft-com:vml" Requires="v">
                <p:oleObj spid="_x0000_s1156391" name="Equation" r:id="rId10" imgW="3797280" imgH="558720" progId="Equation.DSMT4">
                  <p:embed/>
                </p:oleObj>
              </mc:Choice>
              <mc:Fallback>
                <p:oleObj name="Equation" r:id="rId10" imgW="3797280" imgH="558720" progId="Equation.DSMT4">
                  <p:embed/>
                  <p:pic>
                    <p:nvPicPr>
                      <p:cNvPr id="0" name="Objeto 6"/>
                      <p:cNvPicPr>
                        <a:picLocks noChangeAspect="1" noChangeArrowheads="1"/>
                      </p:cNvPicPr>
                      <p:nvPr/>
                    </p:nvPicPr>
                    <p:blipFill>
                      <a:blip r:embed="rId11"/>
                      <a:srcRect/>
                      <a:stretch>
                        <a:fillRect/>
                      </a:stretch>
                    </p:blipFill>
                    <p:spPr bwMode="auto">
                      <a:xfrm>
                        <a:off x="165100" y="5373216"/>
                        <a:ext cx="8813800" cy="129698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419103035"/>
              </p:ext>
            </p:extLst>
          </p:nvPr>
        </p:nvGraphicFramePr>
        <p:xfrm>
          <a:off x="5580112" y="3501008"/>
          <a:ext cx="3051751" cy="616060"/>
        </p:xfrm>
        <a:graphic>
          <a:graphicData uri="http://schemas.openxmlformats.org/presentationml/2006/ole">
            <mc:AlternateContent xmlns:mc="http://schemas.openxmlformats.org/markup-compatibility/2006">
              <mc:Choice xmlns:v="urn:schemas-microsoft-com:vml" Requires="v">
                <p:oleObj spid="_x0000_s1156392" name="Equation" r:id="rId12" imgW="1257120" imgH="253800" progId="Equation.DSMT4">
                  <p:embed/>
                </p:oleObj>
              </mc:Choice>
              <mc:Fallback>
                <p:oleObj name="Equation" r:id="rId12" imgW="1257120" imgH="253800" progId="Equation.DSMT4">
                  <p:embed/>
                  <p:pic>
                    <p:nvPicPr>
                      <p:cNvPr id="0" name="Objeto 8"/>
                      <p:cNvPicPr>
                        <a:picLocks noChangeAspect="1" noChangeArrowheads="1"/>
                      </p:cNvPicPr>
                      <p:nvPr/>
                    </p:nvPicPr>
                    <p:blipFill>
                      <a:blip r:embed="rId13"/>
                      <a:srcRect/>
                      <a:stretch>
                        <a:fillRect/>
                      </a:stretch>
                    </p:blipFill>
                    <p:spPr bwMode="auto">
                      <a:xfrm>
                        <a:off x="5580112" y="3501008"/>
                        <a:ext cx="3051751" cy="61606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3471643910"/>
              </p:ext>
            </p:extLst>
          </p:nvPr>
        </p:nvGraphicFramePr>
        <p:xfrm>
          <a:off x="5580112" y="4797152"/>
          <a:ext cx="3175000" cy="615950"/>
        </p:xfrm>
        <a:graphic>
          <a:graphicData uri="http://schemas.openxmlformats.org/presentationml/2006/ole">
            <mc:AlternateContent xmlns:mc="http://schemas.openxmlformats.org/markup-compatibility/2006">
              <mc:Choice xmlns:v="urn:schemas-microsoft-com:vml" Requires="v">
                <p:oleObj spid="_x0000_s1156393" name="Equation" r:id="rId14" imgW="1307880" imgH="253800" progId="Equation.DSMT4">
                  <p:embed/>
                </p:oleObj>
              </mc:Choice>
              <mc:Fallback>
                <p:oleObj name="Equation" r:id="rId14" imgW="1307880" imgH="253800" progId="Equation.DSMT4">
                  <p:embed/>
                  <p:pic>
                    <p:nvPicPr>
                      <p:cNvPr id="0" name="Objeto 11"/>
                      <p:cNvPicPr>
                        <a:picLocks noChangeAspect="1" noChangeArrowheads="1"/>
                      </p:cNvPicPr>
                      <p:nvPr/>
                    </p:nvPicPr>
                    <p:blipFill>
                      <a:blip r:embed="rId15"/>
                      <a:srcRect/>
                      <a:stretch>
                        <a:fillRect/>
                      </a:stretch>
                    </p:blipFill>
                    <p:spPr bwMode="auto">
                      <a:xfrm>
                        <a:off x="5580112" y="4797152"/>
                        <a:ext cx="3175000" cy="6159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2"/>
          <p:cNvSpPr/>
          <p:nvPr/>
        </p:nvSpPr>
        <p:spPr>
          <a:xfrm>
            <a:off x="4612302" y="2676827"/>
            <a:ext cx="3329758"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400" b="1" cap="none" spc="0" dirty="0">
                <a:ln/>
                <a:solidFill>
                  <a:schemeClr val="accent4"/>
                </a:solidFill>
                <a:effectLst/>
              </a:rPr>
              <a:t>Predição de um MPC </a:t>
            </a:r>
          </a:p>
          <a:p>
            <a:pPr algn="ctr"/>
            <a:r>
              <a:rPr lang="pt-BR" sz="2400" b="1" cap="none" spc="0" dirty="0">
                <a:ln/>
                <a:solidFill>
                  <a:schemeClr val="accent4"/>
                </a:solidFill>
                <a:effectLst/>
              </a:rPr>
              <a:t>de horizonte finito</a:t>
            </a:r>
          </a:p>
        </p:txBody>
      </p:sp>
    </p:spTree>
    <p:extLst>
      <p:ext uri="{BB962C8B-B14F-4D97-AF65-F5344CB8AC3E}">
        <p14:creationId xmlns:p14="http://schemas.microsoft.com/office/powerpoint/2010/main" val="23120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354</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 DO IHMPC</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2939806478"/>
              </p:ext>
            </p:extLst>
          </p:nvPr>
        </p:nvGraphicFramePr>
        <p:xfrm>
          <a:off x="107504" y="1458888"/>
          <a:ext cx="8937855" cy="1466056"/>
        </p:xfrm>
        <a:graphic>
          <a:graphicData uri="http://schemas.openxmlformats.org/presentationml/2006/ole">
            <mc:AlternateContent xmlns:mc="http://schemas.openxmlformats.org/markup-compatibility/2006">
              <mc:Choice xmlns:v="urn:schemas-microsoft-com:vml" Requires="v">
                <p:oleObj spid="_x0000_s1057323" name="Equation" r:id="rId4" imgW="5574960" imgH="914400" progId="Equation.DSMT4">
                  <p:embed/>
                </p:oleObj>
              </mc:Choice>
              <mc:Fallback>
                <p:oleObj name="Equation" r:id="rId4" imgW="5574960" imgH="914400" progId="Equation.DSMT4">
                  <p:embed/>
                  <p:pic>
                    <p:nvPicPr>
                      <p:cNvPr id="0" name=""/>
                      <p:cNvPicPr>
                        <a:picLocks noChangeAspect="1" noChangeArrowheads="1"/>
                      </p:cNvPicPr>
                      <p:nvPr/>
                    </p:nvPicPr>
                    <p:blipFill>
                      <a:blip r:embed="rId5"/>
                      <a:srcRect/>
                      <a:stretch>
                        <a:fillRect/>
                      </a:stretch>
                    </p:blipFill>
                    <p:spPr bwMode="auto">
                      <a:xfrm>
                        <a:off x="107504" y="1458888"/>
                        <a:ext cx="8937855" cy="146605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7" name="Object 21"/>
          <p:cNvGraphicFramePr>
            <a:graphicFrameLocks noChangeAspect="1"/>
          </p:cNvGraphicFramePr>
          <p:nvPr>
            <p:extLst>
              <p:ext uri="{D42A27DB-BD31-4B8C-83A1-F6EECF244321}">
                <p14:modId xmlns:p14="http://schemas.microsoft.com/office/powerpoint/2010/main" val="4091414765"/>
              </p:ext>
            </p:extLst>
          </p:nvPr>
        </p:nvGraphicFramePr>
        <p:xfrm>
          <a:off x="31800" y="3447848"/>
          <a:ext cx="9112200" cy="917256"/>
        </p:xfrm>
        <a:graphic>
          <a:graphicData uri="http://schemas.openxmlformats.org/presentationml/2006/ole">
            <mc:AlternateContent xmlns:mc="http://schemas.openxmlformats.org/markup-compatibility/2006">
              <mc:Choice xmlns:v="urn:schemas-microsoft-com:vml" Requires="v">
                <p:oleObj spid="_x0000_s1057324" name="Equation" r:id="rId6" imgW="2527200" imgH="253800" progId="Equation.DSMT4">
                  <p:embed/>
                </p:oleObj>
              </mc:Choice>
              <mc:Fallback>
                <p:oleObj name="Equation" r:id="rId6" imgW="2527200" imgH="253800" progId="Equation.DSMT4">
                  <p:embed/>
                  <p:pic>
                    <p:nvPicPr>
                      <p:cNvPr id="0" name=""/>
                      <p:cNvPicPr>
                        <a:picLocks noChangeAspect="1" noChangeArrowheads="1"/>
                      </p:cNvPicPr>
                      <p:nvPr/>
                    </p:nvPicPr>
                    <p:blipFill>
                      <a:blip r:embed="rId7"/>
                      <a:srcRect/>
                      <a:stretch>
                        <a:fillRect/>
                      </a:stretch>
                    </p:blipFill>
                    <p:spPr bwMode="auto">
                      <a:xfrm>
                        <a:off x="31800" y="3447848"/>
                        <a:ext cx="9112200" cy="917256"/>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090367771"/>
              </p:ext>
            </p:extLst>
          </p:nvPr>
        </p:nvGraphicFramePr>
        <p:xfrm>
          <a:off x="0" y="4536178"/>
          <a:ext cx="9144000" cy="791929"/>
        </p:xfrm>
        <a:graphic>
          <a:graphicData uri="http://schemas.openxmlformats.org/presentationml/2006/ole">
            <mc:AlternateContent xmlns:mc="http://schemas.openxmlformats.org/markup-compatibility/2006">
              <mc:Choice xmlns:v="urn:schemas-microsoft-com:vml" Requires="v">
                <p:oleObj spid="_x0000_s1057325" name="Equation" r:id="rId8" imgW="2933640" imgH="253800" progId="Equation.DSMT4">
                  <p:embed/>
                </p:oleObj>
              </mc:Choice>
              <mc:Fallback>
                <p:oleObj name="Equation" r:id="rId8" imgW="2933640" imgH="253800" progId="Equation.DSMT4">
                  <p:embed/>
                  <p:pic>
                    <p:nvPicPr>
                      <p:cNvPr id="0" name=""/>
                      <p:cNvPicPr>
                        <a:picLocks noChangeAspect="1" noChangeArrowheads="1"/>
                      </p:cNvPicPr>
                      <p:nvPr/>
                    </p:nvPicPr>
                    <p:blipFill>
                      <a:blip r:embed="rId9"/>
                      <a:srcRect/>
                      <a:stretch>
                        <a:fillRect/>
                      </a:stretch>
                    </p:blipFill>
                    <p:spPr bwMode="auto">
                      <a:xfrm>
                        <a:off x="0" y="4536178"/>
                        <a:ext cx="9144000" cy="79192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Rectangle 7"/>
          <p:cNvSpPr>
            <a:spLocks noChangeArrowheads="1"/>
          </p:cNvSpPr>
          <p:nvPr/>
        </p:nvSpPr>
        <p:spPr bwMode="auto">
          <a:xfrm>
            <a:off x="251520" y="2780928"/>
            <a:ext cx="82184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7850" indent="-577850" algn="l" defTabSz="1074738">
              <a:spcBef>
                <a:spcPct val="20000"/>
              </a:spcBef>
              <a:buChar char="•"/>
              <a:defRPr sz="2800">
                <a:solidFill>
                  <a:schemeClr val="tx1"/>
                </a:solidFill>
                <a:latin typeface="Arial" charset="0"/>
              </a:defRPr>
            </a:lvl1pPr>
            <a:lvl2pPr marL="1033463" indent="-495300" algn="l" defTabSz="1074738">
              <a:spcBef>
                <a:spcPct val="20000"/>
              </a:spcBef>
              <a:buChar char="–"/>
              <a:defRPr sz="2400">
                <a:solidFill>
                  <a:schemeClr val="tx1"/>
                </a:solidFill>
                <a:latin typeface="Arial" charset="0"/>
              </a:defRPr>
            </a:lvl2pPr>
            <a:lvl3pPr marL="1487488" indent="-412750" algn="l" defTabSz="1074738">
              <a:spcBef>
                <a:spcPct val="20000"/>
              </a:spcBef>
              <a:buChar char="•"/>
              <a:defRPr sz="2000">
                <a:solidFill>
                  <a:schemeClr val="tx1"/>
                </a:solidFill>
                <a:latin typeface="Arial" charset="0"/>
              </a:defRPr>
            </a:lvl3pPr>
            <a:lvl4pPr marL="1984375" indent="-371475" algn="l" defTabSz="1074738">
              <a:spcBef>
                <a:spcPct val="20000"/>
              </a:spcBef>
              <a:buChar char="–"/>
              <a:defRPr>
                <a:solidFill>
                  <a:schemeClr val="tx1"/>
                </a:solidFill>
                <a:latin typeface="Arial" charset="0"/>
              </a:defRPr>
            </a:lvl4pPr>
            <a:lvl5pPr marL="2522538" indent="-371475" algn="l" defTabSz="1074738">
              <a:spcBef>
                <a:spcPct val="20000"/>
              </a:spcBef>
              <a:buChar char="»"/>
              <a:defRPr>
                <a:solidFill>
                  <a:schemeClr val="tx1"/>
                </a:solidFill>
                <a:latin typeface="Arial" charset="0"/>
              </a:defRPr>
            </a:lvl5pPr>
            <a:lvl6pPr marL="2979738" indent="-371475" defTabSz="1074738" fontAlgn="base">
              <a:spcBef>
                <a:spcPct val="20000"/>
              </a:spcBef>
              <a:spcAft>
                <a:spcPct val="0"/>
              </a:spcAft>
              <a:buChar char="»"/>
              <a:defRPr>
                <a:solidFill>
                  <a:schemeClr val="tx1"/>
                </a:solidFill>
                <a:latin typeface="Arial" charset="0"/>
              </a:defRPr>
            </a:lvl6pPr>
            <a:lvl7pPr marL="3436938" indent="-371475" defTabSz="1074738" fontAlgn="base">
              <a:spcBef>
                <a:spcPct val="20000"/>
              </a:spcBef>
              <a:spcAft>
                <a:spcPct val="0"/>
              </a:spcAft>
              <a:buChar char="»"/>
              <a:defRPr>
                <a:solidFill>
                  <a:schemeClr val="tx1"/>
                </a:solidFill>
                <a:latin typeface="Arial" charset="0"/>
              </a:defRPr>
            </a:lvl7pPr>
            <a:lvl8pPr marL="3894138" indent="-371475" defTabSz="1074738" fontAlgn="base">
              <a:spcBef>
                <a:spcPct val="20000"/>
              </a:spcBef>
              <a:spcAft>
                <a:spcPct val="0"/>
              </a:spcAft>
              <a:buChar char="»"/>
              <a:defRPr>
                <a:solidFill>
                  <a:schemeClr val="tx1"/>
                </a:solidFill>
                <a:latin typeface="Arial" charset="0"/>
              </a:defRPr>
            </a:lvl8pPr>
            <a:lvl9pPr marL="4351338" indent="-371475" defTabSz="1074738" fontAlgn="base">
              <a:spcBef>
                <a:spcPct val="20000"/>
              </a:spcBef>
              <a:spcAft>
                <a:spcPct val="0"/>
              </a:spcAft>
              <a:buChar char="»"/>
              <a:defRPr>
                <a:solidFill>
                  <a:schemeClr val="tx1"/>
                </a:solidFill>
                <a:latin typeface="Arial" charset="0"/>
              </a:defRPr>
            </a:lvl9pPr>
          </a:lstStyle>
          <a:p>
            <a:pPr marL="0" indent="0">
              <a:buNone/>
            </a:pPr>
            <a:r>
              <a:rPr lang="pt-BR" altLang="pt-BR" sz="3200" dirty="0" err="1"/>
              <a:t>sa</a:t>
            </a:r>
            <a:r>
              <a:rPr lang="pt-BR" altLang="pt-BR" sz="3200" dirty="0"/>
              <a:t>:</a:t>
            </a:r>
          </a:p>
        </p:txBody>
      </p:sp>
      <p:graphicFrame>
        <p:nvGraphicFramePr>
          <p:cNvPr id="3" name="Objeto 2"/>
          <p:cNvGraphicFramePr>
            <a:graphicFrameLocks noChangeAspect="1"/>
          </p:cNvGraphicFramePr>
          <p:nvPr>
            <p:extLst>
              <p:ext uri="{D42A27DB-BD31-4B8C-83A1-F6EECF244321}">
                <p14:modId xmlns:p14="http://schemas.microsoft.com/office/powerpoint/2010/main" val="317095874"/>
              </p:ext>
            </p:extLst>
          </p:nvPr>
        </p:nvGraphicFramePr>
        <p:xfrm>
          <a:off x="24093" y="5517232"/>
          <a:ext cx="5146675" cy="831850"/>
        </p:xfrm>
        <a:graphic>
          <a:graphicData uri="http://schemas.openxmlformats.org/presentationml/2006/ole">
            <mc:AlternateContent xmlns:mc="http://schemas.openxmlformats.org/markup-compatibility/2006">
              <mc:Choice xmlns:v="urn:schemas-microsoft-com:vml" Requires="v">
                <p:oleObj spid="_x0000_s1057326" name="Equation" r:id="rId10" imgW="1650960" imgH="266400" progId="Equation.DSMT4">
                  <p:embed/>
                </p:oleObj>
              </mc:Choice>
              <mc:Fallback>
                <p:oleObj name="Equation" r:id="rId10" imgW="1650960" imgH="266400" progId="Equation.DSMT4">
                  <p:embed/>
                  <p:pic>
                    <p:nvPicPr>
                      <p:cNvPr id="0" name="Objeto 4"/>
                      <p:cNvPicPr>
                        <a:picLocks noChangeAspect="1" noChangeArrowheads="1"/>
                      </p:cNvPicPr>
                      <p:nvPr/>
                    </p:nvPicPr>
                    <p:blipFill>
                      <a:blip r:embed="rId11"/>
                      <a:srcRect/>
                      <a:stretch>
                        <a:fillRect/>
                      </a:stretch>
                    </p:blipFill>
                    <p:spPr bwMode="auto">
                      <a:xfrm>
                        <a:off x="24093" y="5517232"/>
                        <a:ext cx="5146675" cy="8318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5208025" y="5373216"/>
            <a:ext cx="3741730" cy="954107"/>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Garante a contração</a:t>
            </a:r>
          </a:p>
          <a:p>
            <a:pPr algn="ct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dos modos instáveis</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12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00754"/>
                                        </p:tgtEl>
                                        <p:attrNameLst>
                                          <p:attrName>style.visibility</p:attrName>
                                        </p:attrNameLst>
                                      </p:cBhvr>
                                      <p:to>
                                        <p:strVal val="visible"/>
                                      </p:to>
                                    </p:set>
                                    <p:animEffect transition="in" filter="wipe(down)">
                                      <p:cBhvr>
                                        <p:cTn id="7" dur="500"/>
                                        <p:tgtEl>
                                          <p:spTgt spid="50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0757"/>
                                        </p:tgtEl>
                                        <p:attrNameLst>
                                          <p:attrName>style.visibility</p:attrName>
                                        </p:attrNameLst>
                                      </p:cBhvr>
                                      <p:to>
                                        <p:strVal val="visible"/>
                                      </p:to>
                                    </p:set>
                                    <p:animEffect transition="in" filter="wipe(down)">
                                      <p:cBhvr>
                                        <p:cTn id="17" dur="500"/>
                                        <p:tgtEl>
                                          <p:spTgt spid="5007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355</a:t>
            </a:fld>
            <a:endParaRPr lang="pt-BR" altLang="pt-B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 name="Retângulo 3"/>
          <p:cNvSpPr/>
          <p:nvPr/>
        </p:nvSpPr>
        <p:spPr>
          <a:xfrm>
            <a:off x="1835696" y="1628800"/>
            <a:ext cx="5686172"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pt-BR" sz="5400" dirty="0"/>
              <a:t>Output </a:t>
            </a:r>
            <a:r>
              <a:rPr lang="pt-BR" sz="5400" dirty="0" err="1"/>
              <a:t>Predictive</a:t>
            </a:r>
            <a:r>
              <a:rPr lang="pt-BR" sz="5400" dirty="0"/>
              <a:t> </a:t>
            </a:r>
          </a:p>
          <a:p>
            <a:r>
              <a:rPr lang="pt-BR" sz="5400" dirty="0" err="1"/>
              <a:t>Oriented</a:t>
            </a:r>
            <a:r>
              <a:rPr lang="pt-BR" sz="5400" dirty="0"/>
              <a:t> Module</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tângulo 1"/>
          <p:cNvSpPr/>
          <p:nvPr/>
        </p:nvSpPr>
        <p:spPr>
          <a:xfrm>
            <a:off x="2662845" y="4214123"/>
            <a:ext cx="403187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siso</a:t>
            </a:r>
          </a:p>
        </p:txBody>
      </p:sp>
    </p:spTree>
    <p:extLst>
      <p:ext uri="{BB962C8B-B14F-4D97-AF65-F5344CB8AC3E}">
        <p14:creationId xmlns:p14="http://schemas.microsoft.com/office/powerpoint/2010/main" val="201415043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356</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905928690"/>
              </p:ext>
            </p:extLst>
          </p:nvPr>
        </p:nvGraphicFramePr>
        <p:xfrm>
          <a:off x="938213" y="1484313"/>
          <a:ext cx="7526337" cy="1296987"/>
        </p:xfrm>
        <a:graphic>
          <a:graphicData uri="http://schemas.openxmlformats.org/presentationml/2006/ole">
            <mc:AlternateContent xmlns:mc="http://schemas.openxmlformats.org/markup-compatibility/2006">
              <mc:Choice xmlns:v="urn:schemas-microsoft-com:vml" Requires="v">
                <p:oleObj spid="_x0000_s1150115" name="Equation" r:id="rId4" imgW="2730240" imgH="469800" progId="Equation.DSMT4">
                  <p:embed/>
                </p:oleObj>
              </mc:Choice>
              <mc:Fallback>
                <p:oleObj name="Equation" r:id="rId4" imgW="2730240" imgH="469800" progId="Equation.DSMT4">
                  <p:embed/>
                  <p:pic>
                    <p:nvPicPr>
                      <p:cNvPr id="0" name=""/>
                      <p:cNvPicPr>
                        <a:picLocks noChangeAspect="1" noChangeArrowheads="1"/>
                      </p:cNvPicPr>
                      <p:nvPr/>
                    </p:nvPicPr>
                    <p:blipFill>
                      <a:blip r:embed="rId5"/>
                      <a:srcRect/>
                      <a:stretch>
                        <a:fillRect/>
                      </a:stretch>
                    </p:blipFill>
                    <p:spPr bwMode="auto">
                      <a:xfrm>
                        <a:off x="938213" y="1484313"/>
                        <a:ext cx="7526337" cy="1296987"/>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00757" name="Object 21"/>
          <p:cNvGraphicFramePr>
            <a:graphicFrameLocks noChangeAspect="1"/>
          </p:cNvGraphicFramePr>
          <p:nvPr>
            <p:extLst>
              <p:ext uri="{D42A27DB-BD31-4B8C-83A1-F6EECF244321}">
                <p14:modId xmlns:p14="http://schemas.microsoft.com/office/powerpoint/2010/main" val="1612852498"/>
              </p:ext>
            </p:extLst>
          </p:nvPr>
        </p:nvGraphicFramePr>
        <p:xfrm>
          <a:off x="323528" y="2996952"/>
          <a:ext cx="8640960" cy="1308495"/>
        </p:xfrm>
        <a:graphic>
          <a:graphicData uri="http://schemas.openxmlformats.org/presentationml/2006/ole">
            <mc:AlternateContent xmlns:mc="http://schemas.openxmlformats.org/markup-compatibility/2006">
              <mc:Choice xmlns:v="urn:schemas-microsoft-com:vml" Requires="v">
                <p:oleObj spid="_x0000_s1150116" name="Equation" r:id="rId6" imgW="3111480" imgH="469800" progId="Equation.DSMT4">
                  <p:embed/>
                </p:oleObj>
              </mc:Choice>
              <mc:Fallback>
                <p:oleObj name="Equation" r:id="rId6" imgW="3111480" imgH="469800" progId="Equation.DSMT4">
                  <p:embed/>
                  <p:pic>
                    <p:nvPicPr>
                      <p:cNvPr id="0" name=""/>
                      <p:cNvPicPr>
                        <a:picLocks noChangeAspect="1" noChangeArrowheads="1"/>
                      </p:cNvPicPr>
                      <p:nvPr/>
                    </p:nvPicPr>
                    <p:blipFill>
                      <a:blip r:embed="rId7"/>
                      <a:srcRect/>
                      <a:stretch>
                        <a:fillRect/>
                      </a:stretch>
                    </p:blipFill>
                    <p:spPr bwMode="auto">
                      <a:xfrm>
                        <a:off x="323528" y="2996952"/>
                        <a:ext cx="8640960" cy="130849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152866319"/>
              </p:ext>
            </p:extLst>
          </p:nvPr>
        </p:nvGraphicFramePr>
        <p:xfrm>
          <a:off x="179512" y="4645073"/>
          <a:ext cx="8964488" cy="1520231"/>
        </p:xfrm>
        <a:graphic>
          <a:graphicData uri="http://schemas.openxmlformats.org/presentationml/2006/ole">
            <mc:AlternateContent xmlns:mc="http://schemas.openxmlformats.org/markup-compatibility/2006">
              <mc:Choice xmlns:v="urn:schemas-microsoft-com:vml" Requires="v">
                <p:oleObj spid="_x0000_s1150117" name="Equation" r:id="rId8" imgW="2997000" imgH="507960" progId="Equation.DSMT4">
                  <p:embed/>
                </p:oleObj>
              </mc:Choice>
              <mc:Fallback>
                <p:oleObj name="Equation" r:id="rId8" imgW="2997000" imgH="507960" progId="Equation.DSMT4">
                  <p:embed/>
                  <p:pic>
                    <p:nvPicPr>
                      <p:cNvPr id="0" name=""/>
                      <p:cNvPicPr>
                        <a:picLocks noChangeAspect="1" noChangeArrowheads="1"/>
                      </p:cNvPicPr>
                      <p:nvPr/>
                    </p:nvPicPr>
                    <p:blipFill>
                      <a:blip r:embed="rId9"/>
                      <a:srcRect/>
                      <a:stretch>
                        <a:fillRect/>
                      </a:stretch>
                    </p:blipFill>
                    <p:spPr bwMode="auto">
                      <a:xfrm>
                        <a:off x="179512" y="4645073"/>
                        <a:ext cx="8964488" cy="1520231"/>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3923928" y="3645024"/>
            <a:ext cx="504056"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p:cNvSpPr/>
          <p:nvPr/>
        </p:nvSpPr>
        <p:spPr>
          <a:xfrm>
            <a:off x="323528" y="3964690"/>
            <a:ext cx="3342582" cy="523220"/>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Degrau na entrada</a:t>
            </a:r>
          </a:p>
        </p:txBody>
      </p:sp>
    </p:spTree>
    <p:extLst>
      <p:ext uri="{BB962C8B-B14F-4D97-AF65-F5344CB8AC3E}">
        <p14:creationId xmlns:p14="http://schemas.microsoft.com/office/powerpoint/2010/main" val="20141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0754"/>
                                        </p:tgtEl>
                                        <p:attrNameLst>
                                          <p:attrName>style.visibility</p:attrName>
                                        </p:attrNameLst>
                                      </p:cBhvr>
                                      <p:to>
                                        <p:strVal val="visible"/>
                                      </p:to>
                                    </p:set>
                                    <p:animEffect transition="in" filter="fade">
                                      <p:cBhvr>
                                        <p:cTn id="7" dur="1000"/>
                                        <p:tgtEl>
                                          <p:spTgt spid="500754"/>
                                        </p:tgtEl>
                                      </p:cBhvr>
                                    </p:animEffect>
                                    <p:anim calcmode="lin" valueType="num">
                                      <p:cBhvr>
                                        <p:cTn id="8" dur="1000" fill="hold"/>
                                        <p:tgtEl>
                                          <p:spTgt spid="500754"/>
                                        </p:tgtEl>
                                        <p:attrNameLst>
                                          <p:attrName>ppt_x</p:attrName>
                                        </p:attrNameLst>
                                      </p:cBhvr>
                                      <p:tavLst>
                                        <p:tav tm="0">
                                          <p:val>
                                            <p:strVal val="#ppt_x"/>
                                          </p:val>
                                        </p:tav>
                                        <p:tav tm="100000">
                                          <p:val>
                                            <p:strVal val="#ppt_x"/>
                                          </p:val>
                                        </p:tav>
                                      </p:tavLst>
                                    </p:anim>
                                    <p:anim calcmode="lin" valueType="num">
                                      <p:cBhvr>
                                        <p:cTn id="9" dur="1000" fill="hold"/>
                                        <p:tgtEl>
                                          <p:spTgt spid="5007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0757"/>
                                        </p:tgtEl>
                                        <p:attrNameLst>
                                          <p:attrName>style.visibility</p:attrName>
                                        </p:attrNameLst>
                                      </p:cBhvr>
                                      <p:to>
                                        <p:strVal val="visible"/>
                                      </p:to>
                                    </p:set>
                                    <p:animEffect transition="in" filter="fade">
                                      <p:cBhvr>
                                        <p:cTn id="14" dur="1000"/>
                                        <p:tgtEl>
                                          <p:spTgt spid="500757"/>
                                        </p:tgtEl>
                                      </p:cBhvr>
                                    </p:animEffect>
                                    <p:anim calcmode="lin" valueType="num">
                                      <p:cBhvr>
                                        <p:cTn id="15" dur="1000" fill="hold"/>
                                        <p:tgtEl>
                                          <p:spTgt spid="500757"/>
                                        </p:tgtEl>
                                        <p:attrNameLst>
                                          <p:attrName>ppt_x</p:attrName>
                                        </p:attrNameLst>
                                      </p:cBhvr>
                                      <p:tavLst>
                                        <p:tav tm="0">
                                          <p:val>
                                            <p:strVal val="#ppt_x"/>
                                          </p:val>
                                        </p:tav>
                                        <p:tav tm="100000">
                                          <p:val>
                                            <p:strVal val="#ppt_x"/>
                                          </p:val>
                                        </p:tav>
                                      </p:tavLst>
                                    </p:anim>
                                    <p:anim calcmode="lin" valueType="num">
                                      <p:cBhvr>
                                        <p:cTn id="16" dur="1000" fill="hold"/>
                                        <p:tgtEl>
                                          <p:spTgt spid="500757"/>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4258786596"/>
              </p:ext>
            </p:extLst>
          </p:nvPr>
        </p:nvGraphicFramePr>
        <p:xfrm>
          <a:off x="-5292" y="1628800"/>
          <a:ext cx="8964488" cy="1520231"/>
        </p:xfrm>
        <a:graphic>
          <a:graphicData uri="http://schemas.openxmlformats.org/presentationml/2006/ole">
            <mc:AlternateContent xmlns:mc="http://schemas.openxmlformats.org/markup-compatibility/2006">
              <mc:Choice xmlns:v="urn:schemas-microsoft-com:vml" Requires="v">
                <p:oleObj spid="_x0000_s812814" name="Equation" r:id="rId4" imgW="2997000" imgH="507960" progId="Equation.DSMT4">
                  <p:embed/>
                </p:oleObj>
              </mc:Choice>
              <mc:Fallback>
                <p:oleObj name="Equation" r:id="rId4" imgW="2997000" imgH="507960" progId="Equation.DSMT4">
                  <p:embed/>
                  <p:pic>
                    <p:nvPicPr>
                      <p:cNvPr id="0" name=""/>
                      <p:cNvPicPr>
                        <a:picLocks noChangeAspect="1" noChangeArrowheads="1"/>
                      </p:cNvPicPr>
                      <p:nvPr/>
                    </p:nvPicPr>
                    <p:blipFill>
                      <a:blip r:embed="rId5"/>
                      <a:srcRect/>
                      <a:stretch>
                        <a:fillRect/>
                      </a:stretch>
                    </p:blipFill>
                    <p:spPr bwMode="auto">
                      <a:xfrm>
                        <a:off x="-5292" y="1628800"/>
                        <a:ext cx="8964488" cy="1520231"/>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395361499"/>
              </p:ext>
            </p:extLst>
          </p:nvPr>
        </p:nvGraphicFramePr>
        <p:xfrm>
          <a:off x="107504" y="3573016"/>
          <a:ext cx="8640960" cy="2024805"/>
        </p:xfrm>
        <a:graphic>
          <a:graphicData uri="http://schemas.openxmlformats.org/presentationml/2006/ole">
            <mc:AlternateContent xmlns:mc="http://schemas.openxmlformats.org/markup-compatibility/2006">
              <mc:Choice xmlns:v="urn:schemas-microsoft-com:vml" Requires="v">
                <p:oleObj spid="_x0000_s812815" name="Equation" r:id="rId6" imgW="2387520" imgH="558720" progId="Equation.DSMT4">
                  <p:embed/>
                </p:oleObj>
              </mc:Choice>
              <mc:Fallback>
                <p:oleObj name="Equation" r:id="rId6" imgW="2387520" imgH="558720" progId="Equation.DSMT4">
                  <p:embed/>
                  <p:pic>
                    <p:nvPicPr>
                      <p:cNvPr id="0" name="Objeto 4"/>
                      <p:cNvPicPr>
                        <a:picLocks noChangeAspect="1" noChangeArrowheads="1"/>
                      </p:cNvPicPr>
                      <p:nvPr/>
                    </p:nvPicPr>
                    <p:blipFill>
                      <a:blip r:embed="rId7"/>
                      <a:srcRect/>
                      <a:stretch>
                        <a:fillRect/>
                      </a:stretch>
                    </p:blipFill>
                    <p:spPr bwMode="auto">
                      <a:xfrm>
                        <a:off x="107504" y="3573016"/>
                        <a:ext cx="8640960" cy="2024805"/>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4113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358</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EXEMPLO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3096913534"/>
              </p:ext>
            </p:extLst>
          </p:nvPr>
        </p:nvGraphicFramePr>
        <p:xfrm>
          <a:off x="107504" y="1556792"/>
          <a:ext cx="8995474" cy="1296144"/>
        </p:xfrm>
        <a:graphic>
          <a:graphicData uri="http://schemas.openxmlformats.org/presentationml/2006/ole">
            <mc:AlternateContent xmlns:mc="http://schemas.openxmlformats.org/markup-compatibility/2006">
              <mc:Choice xmlns:v="urn:schemas-microsoft-com:vml" Requires="v">
                <p:oleObj spid="_x0000_s1159312" name="Equation" r:id="rId4" imgW="3263760" imgH="469800" progId="Equation.DSMT4">
                  <p:embed/>
                </p:oleObj>
              </mc:Choice>
              <mc:Fallback>
                <p:oleObj name="Equation" r:id="rId4" imgW="3263760" imgH="469800" progId="Equation.DSMT4">
                  <p:embed/>
                  <p:pic>
                    <p:nvPicPr>
                      <p:cNvPr id="0" name=""/>
                      <p:cNvPicPr>
                        <a:picLocks noChangeAspect="1" noChangeArrowheads="1"/>
                      </p:cNvPicPr>
                      <p:nvPr/>
                    </p:nvPicPr>
                    <p:blipFill>
                      <a:blip r:embed="rId5"/>
                      <a:srcRect/>
                      <a:stretch>
                        <a:fillRect/>
                      </a:stretch>
                    </p:blipFill>
                    <p:spPr bwMode="auto">
                      <a:xfrm>
                        <a:off x="107504" y="1556792"/>
                        <a:ext cx="8995474" cy="129614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018307669"/>
              </p:ext>
            </p:extLst>
          </p:nvPr>
        </p:nvGraphicFramePr>
        <p:xfrm>
          <a:off x="16055" y="3212977"/>
          <a:ext cx="9127945" cy="1110686"/>
        </p:xfrm>
        <a:graphic>
          <a:graphicData uri="http://schemas.openxmlformats.org/presentationml/2006/ole">
            <mc:AlternateContent xmlns:mc="http://schemas.openxmlformats.org/markup-compatibility/2006">
              <mc:Choice xmlns:v="urn:schemas-microsoft-com:vml" Requires="v">
                <p:oleObj spid="_x0000_s1159313" name="Equation" r:id="rId6" imgW="4178160" imgH="507960" progId="Equation.DSMT4">
                  <p:embed/>
                </p:oleObj>
              </mc:Choice>
              <mc:Fallback>
                <p:oleObj name="Equation" r:id="rId6" imgW="4178160" imgH="507960" progId="Equation.DSMT4">
                  <p:embed/>
                  <p:pic>
                    <p:nvPicPr>
                      <p:cNvPr id="0" name=""/>
                      <p:cNvPicPr>
                        <a:picLocks noChangeAspect="1" noChangeArrowheads="1"/>
                      </p:cNvPicPr>
                      <p:nvPr/>
                    </p:nvPicPr>
                    <p:blipFill>
                      <a:blip r:embed="rId7"/>
                      <a:srcRect/>
                      <a:stretch>
                        <a:fillRect/>
                      </a:stretch>
                    </p:blipFill>
                    <p:spPr bwMode="auto">
                      <a:xfrm>
                        <a:off x="16055" y="3212977"/>
                        <a:ext cx="9127945" cy="111068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270095357"/>
              </p:ext>
            </p:extLst>
          </p:nvPr>
        </p:nvGraphicFramePr>
        <p:xfrm>
          <a:off x="317767" y="4653136"/>
          <a:ext cx="8508465" cy="1008112"/>
        </p:xfrm>
        <a:graphic>
          <a:graphicData uri="http://schemas.openxmlformats.org/presentationml/2006/ole">
            <mc:AlternateContent xmlns:mc="http://schemas.openxmlformats.org/markup-compatibility/2006">
              <mc:Choice xmlns:v="urn:schemas-microsoft-com:vml" Requires="v">
                <p:oleObj spid="_x0000_s1159314" name="Equation" r:id="rId8" imgW="2145960" imgH="253800" progId="Equation.DSMT4">
                  <p:embed/>
                </p:oleObj>
              </mc:Choice>
              <mc:Fallback>
                <p:oleObj name="Equation" r:id="rId8" imgW="2145960" imgH="253800" progId="Equation.DSMT4">
                  <p:embed/>
                  <p:pic>
                    <p:nvPicPr>
                      <p:cNvPr id="0" name="Objeto 1"/>
                      <p:cNvPicPr>
                        <a:picLocks noChangeAspect="1" noChangeArrowheads="1"/>
                      </p:cNvPicPr>
                      <p:nvPr/>
                    </p:nvPicPr>
                    <p:blipFill>
                      <a:blip r:embed="rId9"/>
                      <a:srcRect/>
                      <a:stretch>
                        <a:fillRect/>
                      </a:stretch>
                    </p:blipFill>
                    <p:spPr bwMode="auto">
                      <a:xfrm>
                        <a:off x="317767" y="4653136"/>
                        <a:ext cx="8508465" cy="1008112"/>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9261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359</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PREDIÇÃO NO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2645827537"/>
              </p:ext>
            </p:extLst>
          </p:nvPr>
        </p:nvGraphicFramePr>
        <p:xfrm>
          <a:off x="323527" y="1700808"/>
          <a:ext cx="8798523" cy="936104"/>
        </p:xfrm>
        <a:graphic>
          <a:graphicData uri="http://schemas.openxmlformats.org/presentationml/2006/ole">
            <mc:AlternateContent xmlns:mc="http://schemas.openxmlformats.org/markup-compatibility/2006">
              <mc:Choice xmlns:v="urn:schemas-microsoft-com:vml" Requires="v">
                <p:oleObj spid="_x0000_s815892" name="Equation" r:id="rId4" imgW="2387520" imgH="253800" progId="Equation.DSMT4">
                  <p:embed/>
                </p:oleObj>
              </mc:Choice>
              <mc:Fallback>
                <p:oleObj name="Equation" r:id="rId4" imgW="2387520" imgH="253800" progId="Equation.DSMT4">
                  <p:embed/>
                  <p:pic>
                    <p:nvPicPr>
                      <p:cNvPr id="0" name=""/>
                      <p:cNvPicPr>
                        <a:picLocks noChangeAspect="1" noChangeArrowheads="1"/>
                      </p:cNvPicPr>
                      <p:nvPr/>
                    </p:nvPicPr>
                    <p:blipFill>
                      <a:blip r:embed="rId5"/>
                      <a:srcRect/>
                      <a:stretch>
                        <a:fillRect/>
                      </a:stretch>
                    </p:blipFill>
                    <p:spPr bwMode="auto">
                      <a:xfrm>
                        <a:off x="323527" y="1700808"/>
                        <a:ext cx="8798523" cy="93610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00631079"/>
              </p:ext>
            </p:extLst>
          </p:nvPr>
        </p:nvGraphicFramePr>
        <p:xfrm>
          <a:off x="0" y="3284984"/>
          <a:ext cx="8891593" cy="720080"/>
        </p:xfrm>
        <a:graphic>
          <a:graphicData uri="http://schemas.openxmlformats.org/presentationml/2006/ole">
            <mc:AlternateContent xmlns:mc="http://schemas.openxmlformats.org/markup-compatibility/2006">
              <mc:Choice xmlns:v="urn:schemas-microsoft-com:vml" Requires="v">
                <p:oleObj spid="_x0000_s815893" name="Equation" r:id="rId6" imgW="3454200" imgH="279360" progId="Equation.DSMT4">
                  <p:embed/>
                </p:oleObj>
              </mc:Choice>
              <mc:Fallback>
                <p:oleObj name="Equation" r:id="rId6" imgW="3454200" imgH="279360" progId="Equation.DSMT4">
                  <p:embed/>
                  <p:pic>
                    <p:nvPicPr>
                      <p:cNvPr id="0" name=""/>
                      <p:cNvPicPr>
                        <a:picLocks noChangeAspect="1" noChangeArrowheads="1"/>
                      </p:cNvPicPr>
                      <p:nvPr/>
                    </p:nvPicPr>
                    <p:blipFill>
                      <a:blip r:embed="rId7"/>
                      <a:srcRect/>
                      <a:stretch>
                        <a:fillRect/>
                      </a:stretch>
                    </p:blipFill>
                    <p:spPr bwMode="auto">
                      <a:xfrm>
                        <a:off x="0" y="3284984"/>
                        <a:ext cx="8891593" cy="72008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1835696" y="1556792"/>
            <a:ext cx="72008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a:stCxn id="4" idx="2"/>
          </p:cNvCxnSpPr>
          <p:nvPr/>
        </p:nvCxnSpPr>
        <p:spPr bwMode="auto">
          <a:xfrm>
            <a:off x="2195736" y="2708920"/>
            <a:ext cx="432048"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2771800" y="1556792"/>
            <a:ext cx="72008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3" name="Conector de seta reta 12"/>
          <p:cNvCxnSpPr>
            <a:stCxn id="12" idx="2"/>
          </p:cNvCxnSpPr>
          <p:nvPr/>
        </p:nvCxnSpPr>
        <p:spPr bwMode="auto">
          <a:xfrm>
            <a:off x="3131840" y="2708920"/>
            <a:ext cx="432048"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de cantos arredondados 13"/>
          <p:cNvSpPr/>
          <p:nvPr/>
        </p:nvSpPr>
        <p:spPr bwMode="auto">
          <a:xfrm>
            <a:off x="4644008" y="1709192"/>
            <a:ext cx="72008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6" name="Conector de seta reta 15"/>
          <p:cNvCxnSpPr>
            <a:stCxn id="14" idx="2"/>
          </p:cNvCxnSpPr>
          <p:nvPr/>
        </p:nvCxnSpPr>
        <p:spPr bwMode="auto">
          <a:xfrm>
            <a:off x="5004048" y="2861320"/>
            <a:ext cx="432048"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tângulo de cantos arredondados 16"/>
          <p:cNvSpPr/>
          <p:nvPr/>
        </p:nvSpPr>
        <p:spPr bwMode="auto">
          <a:xfrm>
            <a:off x="7452320" y="1628800"/>
            <a:ext cx="72008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a:stCxn id="17" idx="2"/>
          </p:cNvCxnSpPr>
          <p:nvPr/>
        </p:nvCxnSpPr>
        <p:spPr bwMode="auto">
          <a:xfrm>
            <a:off x="7812360" y="2780928"/>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8"/>
          <p:cNvSpPr/>
          <p:nvPr/>
        </p:nvSpPr>
        <p:spPr>
          <a:xfrm>
            <a:off x="-240850" y="4149080"/>
            <a:ext cx="9421361" cy="2554545"/>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No instante atual</a:t>
            </a:r>
          </a:p>
          <a:p>
            <a:pPr algn="ctr"/>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Sem considerar ações futuras</a:t>
            </a:r>
          </a:p>
          <a:p>
            <a:pPr algn="ctr"/>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Mas traz as informações das</a:t>
            </a:r>
          </a:p>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Ações de controle passadas</a:t>
            </a:r>
          </a:p>
        </p:txBody>
      </p:sp>
    </p:spTree>
    <p:extLst>
      <p:ext uri="{BB962C8B-B14F-4D97-AF65-F5344CB8AC3E}">
        <p14:creationId xmlns:p14="http://schemas.microsoft.com/office/powerpoint/2010/main" val="5036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7"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B07EDE7-BF4B-4A80-864C-10D5AA362C5B}" type="slidenum">
              <a:rPr lang="pt-BR" altLang="pt-BR"/>
              <a:pPr/>
              <a:t>36</a:t>
            </a:fld>
            <a:endParaRPr lang="pt-BR" altLang="pt-BR"/>
          </a:p>
        </p:txBody>
      </p:sp>
      <p:sp>
        <p:nvSpPr>
          <p:cNvPr id="18432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432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4327" name="WordArt 7"/>
          <p:cNvSpPr>
            <a:spLocks noChangeArrowheads="1" noChangeShapeType="1" noTextEdit="1"/>
          </p:cNvSpPr>
          <p:nvPr/>
        </p:nvSpPr>
        <p:spPr bwMode="auto">
          <a:xfrm>
            <a:off x="1403685" y="2492896"/>
            <a:ext cx="7128791" cy="2155107"/>
          </a:xfrm>
          <a:prstGeom prst="rect">
            <a:avLst/>
          </a:prstGeom>
        </p:spPr>
        <p:txBody>
          <a:bodyPr wrap="none" fromWordArt="1">
            <a:prstTxWarp prst="textSlantUp">
              <a:avLst>
                <a:gd name="adj" fmla="val 32056"/>
              </a:avLst>
            </a:prstTxWarp>
          </a:bodyPr>
          <a:lstStyle/>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Resposta FIR</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360</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PREDIÇÃO NO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2073886457"/>
              </p:ext>
            </p:extLst>
          </p:nvPr>
        </p:nvGraphicFramePr>
        <p:xfrm>
          <a:off x="107503" y="3573016"/>
          <a:ext cx="8929481" cy="1296144"/>
        </p:xfrm>
        <a:graphic>
          <a:graphicData uri="http://schemas.openxmlformats.org/presentationml/2006/ole">
            <mc:AlternateContent xmlns:mc="http://schemas.openxmlformats.org/markup-compatibility/2006">
              <mc:Choice xmlns:v="urn:schemas-microsoft-com:vml" Requires="v">
                <p:oleObj spid="_x0000_s816523" name="Equation" r:id="rId4" imgW="4368600" imgH="634680" progId="Equation.DSMT4">
                  <p:embed/>
                </p:oleObj>
              </mc:Choice>
              <mc:Fallback>
                <p:oleObj name="Equation" r:id="rId4" imgW="4368600" imgH="634680" progId="Equation.DSMT4">
                  <p:embed/>
                  <p:pic>
                    <p:nvPicPr>
                      <p:cNvPr id="0" name=""/>
                      <p:cNvPicPr>
                        <a:picLocks noChangeAspect="1" noChangeArrowheads="1"/>
                      </p:cNvPicPr>
                      <p:nvPr/>
                    </p:nvPicPr>
                    <p:blipFill>
                      <a:blip r:embed="rId5"/>
                      <a:srcRect/>
                      <a:stretch>
                        <a:fillRect/>
                      </a:stretch>
                    </p:blipFill>
                    <p:spPr bwMode="auto">
                      <a:xfrm>
                        <a:off x="107503" y="3573016"/>
                        <a:ext cx="8929481" cy="129614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9" name="Retângulo 8"/>
          <p:cNvSpPr/>
          <p:nvPr/>
        </p:nvSpPr>
        <p:spPr>
          <a:xfrm>
            <a:off x="426798" y="1296679"/>
            <a:ext cx="8290411" cy="1938992"/>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No instante atual</a:t>
            </a:r>
          </a:p>
          <a:p>
            <a:pPr algn="ctr"/>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Incluindo as ações de </a:t>
            </a:r>
          </a:p>
          <a:p>
            <a:pPr algn="ctr"/>
            <a:r>
              <a:rPr lang="pt-B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 futuras</a:t>
            </a:r>
            <a:endPar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tângulo de cantos arredondados 2"/>
          <p:cNvSpPr/>
          <p:nvPr/>
        </p:nvSpPr>
        <p:spPr bwMode="auto">
          <a:xfrm>
            <a:off x="2051720" y="3501008"/>
            <a:ext cx="720080"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p:nvPr/>
        </p:nvCxnSpPr>
        <p:spPr bwMode="auto">
          <a:xfrm>
            <a:off x="2411760" y="4365104"/>
            <a:ext cx="0"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9"/>
          <p:cNvSpPr/>
          <p:nvPr/>
        </p:nvSpPr>
        <p:spPr>
          <a:xfrm>
            <a:off x="404640" y="5517232"/>
            <a:ext cx="4014239"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Componente estática</a:t>
            </a:r>
          </a:p>
        </p:txBody>
      </p:sp>
      <p:sp>
        <p:nvSpPr>
          <p:cNvPr id="11" name="Retângulo de cantos arredondados 10"/>
          <p:cNvSpPr/>
          <p:nvPr/>
        </p:nvSpPr>
        <p:spPr bwMode="auto">
          <a:xfrm>
            <a:off x="2411760" y="4149080"/>
            <a:ext cx="6732240" cy="792088"/>
          </a:xfrm>
          <a:prstGeom prst="roundRect">
            <a:avLst/>
          </a:prstGeom>
          <a:no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p:nvPr/>
        </p:nvCxnSpPr>
        <p:spPr bwMode="auto">
          <a:xfrm>
            <a:off x="5777880" y="4941168"/>
            <a:ext cx="0" cy="965721"/>
          </a:xfrm>
          <a:prstGeom prst="straightConnector1">
            <a:avLst/>
          </a:prstGeom>
          <a:noFill/>
          <a:ln w="508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tângulo 23"/>
          <p:cNvSpPr/>
          <p:nvPr/>
        </p:nvSpPr>
        <p:spPr>
          <a:xfrm>
            <a:off x="4551431" y="5897887"/>
            <a:ext cx="3883628"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Resposta  ao degrau</a:t>
            </a:r>
          </a:p>
        </p:txBody>
      </p:sp>
    </p:spTree>
    <p:extLst>
      <p:ext uri="{BB962C8B-B14F-4D97-AF65-F5344CB8AC3E}">
        <p14:creationId xmlns:p14="http://schemas.microsoft.com/office/powerpoint/2010/main" val="11574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0" grpId="0"/>
      <p:bldP spid="11" grpId="0" animBg="1"/>
      <p:bldP spid="24" grpId="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361</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EQUAÇÃO ESPAÇO DE ESTADOS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443952639"/>
              </p:ext>
            </p:extLst>
          </p:nvPr>
        </p:nvGraphicFramePr>
        <p:xfrm>
          <a:off x="198438" y="3068638"/>
          <a:ext cx="8639175" cy="3024187"/>
        </p:xfrm>
        <a:graphic>
          <a:graphicData uri="http://schemas.openxmlformats.org/presentationml/2006/ole">
            <mc:AlternateContent xmlns:mc="http://schemas.openxmlformats.org/markup-compatibility/2006">
              <mc:Choice xmlns:v="urn:schemas-microsoft-com:vml" Requires="v">
                <p:oleObj spid="_x0000_s818953" name="Equation" r:id="rId4" imgW="3911400" imgH="1371600" progId="Equation.DSMT4">
                  <p:embed/>
                </p:oleObj>
              </mc:Choice>
              <mc:Fallback>
                <p:oleObj name="Equation" r:id="rId4" imgW="3911400" imgH="1371600" progId="Equation.DSMT4">
                  <p:embed/>
                  <p:pic>
                    <p:nvPicPr>
                      <p:cNvPr id="0" name=""/>
                      <p:cNvPicPr>
                        <a:picLocks noChangeAspect="1" noChangeArrowheads="1"/>
                      </p:cNvPicPr>
                      <p:nvPr/>
                    </p:nvPicPr>
                    <p:blipFill>
                      <a:blip r:embed="rId5"/>
                      <a:srcRect/>
                      <a:stretch>
                        <a:fillRect/>
                      </a:stretch>
                    </p:blipFill>
                    <p:spPr bwMode="auto">
                      <a:xfrm>
                        <a:off x="198438" y="3068638"/>
                        <a:ext cx="8639175" cy="302418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620160664"/>
              </p:ext>
            </p:extLst>
          </p:nvPr>
        </p:nvGraphicFramePr>
        <p:xfrm>
          <a:off x="107156" y="1484784"/>
          <a:ext cx="8929688" cy="1295400"/>
        </p:xfrm>
        <a:graphic>
          <a:graphicData uri="http://schemas.openxmlformats.org/presentationml/2006/ole">
            <mc:AlternateContent xmlns:mc="http://schemas.openxmlformats.org/markup-compatibility/2006">
              <mc:Choice xmlns:v="urn:schemas-microsoft-com:vml" Requires="v">
                <p:oleObj spid="_x0000_s818954" name="Equation" r:id="rId6" imgW="4368600" imgH="634680" progId="Equation.DSMT4">
                  <p:embed/>
                </p:oleObj>
              </mc:Choice>
              <mc:Fallback>
                <p:oleObj name="Equation" r:id="rId6" imgW="4368600" imgH="634680" progId="Equation.DSMT4">
                  <p:embed/>
                  <p:pic>
                    <p:nvPicPr>
                      <p:cNvPr id="0" name="Obje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 y="1484784"/>
                        <a:ext cx="8929688" cy="12954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2051720" y="3573016"/>
            <a:ext cx="3096344" cy="201622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5"/>
          <p:cNvSpPr/>
          <p:nvPr/>
        </p:nvSpPr>
        <p:spPr>
          <a:xfrm>
            <a:off x="683568" y="5934670"/>
            <a:ext cx="699403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Matriz dinâmica f</a:t>
            </a:r>
          </a:p>
        </p:txBody>
      </p:sp>
    </p:spTree>
    <p:extLst>
      <p:ext uri="{BB962C8B-B14F-4D97-AF65-F5344CB8AC3E}">
        <p14:creationId xmlns:p14="http://schemas.microsoft.com/office/powerpoint/2010/main" val="32523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362</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EQUAÇÃO ESPAÇO DE ESTADOS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318046106"/>
              </p:ext>
            </p:extLst>
          </p:nvPr>
        </p:nvGraphicFramePr>
        <p:xfrm>
          <a:off x="657225" y="1844675"/>
          <a:ext cx="7515225" cy="2782888"/>
        </p:xfrm>
        <a:graphic>
          <a:graphicData uri="http://schemas.openxmlformats.org/presentationml/2006/ole">
            <mc:AlternateContent xmlns:mc="http://schemas.openxmlformats.org/markup-compatibility/2006">
              <mc:Choice xmlns:v="urn:schemas-microsoft-com:vml" Requires="v">
                <p:oleObj spid="_x0000_s820609" name="Equation" r:id="rId4" imgW="3149280" imgH="1168200" progId="Equation.DSMT4">
                  <p:embed/>
                </p:oleObj>
              </mc:Choice>
              <mc:Fallback>
                <p:oleObj name="Equation" r:id="rId4" imgW="3149280" imgH="1168200" progId="Equation.DSMT4">
                  <p:embed/>
                  <p:pic>
                    <p:nvPicPr>
                      <p:cNvPr id="0" name=""/>
                      <p:cNvPicPr>
                        <a:picLocks noChangeAspect="1" noChangeArrowheads="1"/>
                      </p:cNvPicPr>
                      <p:nvPr/>
                    </p:nvPicPr>
                    <p:blipFill>
                      <a:blip r:embed="rId5"/>
                      <a:srcRect/>
                      <a:stretch>
                        <a:fillRect/>
                      </a:stretch>
                    </p:blipFill>
                    <p:spPr bwMode="auto">
                      <a:xfrm>
                        <a:off x="657225" y="1844675"/>
                        <a:ext cx="7515225" cy="278288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6" name="Retângulo 5"/>
          <p:cNvSpPr/>
          <p:nvPr/>
        </p:nvSpPr>
        <p:spPr>
          <a:xfrm>
            <a:off x="1055432" y="5016265"/>
            <a:ext cx="625030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Matriz DE SÁIDA</a:t>
            </a:r>
          </a:p>
        </p:txBody>
      </p:sp>
    </p:spTree>
    <p:extLst>
      <p:ext uri="{BB962C8B-B14F-4D97-AF65-F5344CB8AC3E}">
        <p14:creationId xmlns:p14="http://schemas.microsoft.com/office/powerpoint/2010/main" val="13767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363</a:t>
            </a:fld>
            <a:endParaRPr lang="pt-BR" altLang="pt-B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 name="Retângulo 3"/>
          <p:cNvSpPr/>
          <p:nvPr/>
        </p:nvSpPr>
        <p:spPr>
          <a:xfrm>
            <a:off x="1835696" y="1628800"/>
            <a:ext cx="5686172"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pt-BR" sz="5400" dirty="0"/>
              <a:t>Output </a:t>
            </a:r>
            <a:r>
              <a:rPr lang="pt-BR" sz="5400" dirty="0" err="1"/>
              <a:t>Predictive</a:t>
            </a:r>
            <a:r>
              <a:rPr lang="pt-BR" sz="5400" dirty="0"/>
              <a:t> </a:t>
            </a:r>
          </a:p>
          <a:p>
            <a:r>
              <a:rPr lang="pt-BR" sz="5400" dirty="0" err="1"/>
              <a:t>Oriented</a:t>
            </a:r>
            <a:r>
              <a:rPr lang="pt-BR" sz="5400" dirty="0"/>
              <a:t> Module</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tângulo 1"/>
          <p:cNvSpPr/>
          <p:nvPr/>
        </p:nvSpPr>
        <p:spPr>
          <a:xfrm>
            <a:off x="2547429" y="4214123"/>
            <a:ext cx="4262706"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mimo</a:t>
            </a:r>
          </a:p>
        </p:txBody>
      </p:sp>
    </p:spTree>
    <p:extLst>
      <p:ext uri="{BB962C8B-B14F-4D97-AF65-F5344CB8AC3E}">
        <p14:creationId xmlns:p14="http://schemas.microsoft.com/office/powerpoint/2010/main" val="16480805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364</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4266170423"/>
              </p:ext>
            </p:extLst>
          </p:nvPr>
        </p:nvGraphicFramePr>
        <p:xfrm>
          <a:off x="179512" y="1484784"/>
          <a:ext cx="8640960" cy="3101504"/>
        </p:xfrm>
        <a:graphic>
          <a:graphicData uri="http://schemas.openxmlformats.org/presentationml/2006/ole">
            <mc:AlternateContent xmlns:mc="http://schemas.openxmlformats.org/markup-compatibility/2006">
              <mc:Choice xmlns:v="urn:schemas-microsoft-com:vml" Requires="v">
                <p:oleObj spid="_x0000_s824066" name="Equation" r:id="rId4" imgW="2692080" imgH="965160" progId="Equation.DSMT4">
                  <p:embed/>
                </p:oleObj>
              </mc:Choice>
              <mc:Fallback>
                <p:oleObj name="Equation" r:id="rId4" imgW="2692080" imgH="965160" progId="Equation.DSMT4">
                  <p:embed/>
                  <p:pic>
                    <p:nvPicPr>
                      <p:cNvPr id="0" name=""/>
                      <p:cNvPicPr>
                        <a:picLocks noChangeAspect="1" noChangeArrowheads="1"/>
                      </p:cNvPicPr>
                      <p:nvPr/>
                    </p:nvPicPr>
                    <p:blipFill>
                      <a:blip r:embed="rId5"/>
                      <a:srcRect/>
                      <a:stretch>
                        <a:fillRect/>
                      </a:stretch>
                    </p:blipFill>
                    <p:spPr bwMode="auto">
                      <a:xfrm>
                        <a:off x="179512" y="1484784"/>
                        <a:ext cx="8640960" cy="3101504"/>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544996987"/>
              </p:ext>
            </p:extLst>
          </p:nvPr>
        </p:nvGraphicFramePr>
        <p:xfrm>
          <a:off x="72899" y="5559907"/>
          <a:ext cx="8956701" cy="863322"/>
        </p:xfrm>
        <a:graphic>
          <a:graphicData uri="http://schemas.openxmlformats.org/presentationml/2006/ole">
            <mc:AlternateContent xmlns:mc="http://schemas.openxmlformats.org/markup-compatibility/2006">
              <mc:Choice xmlns:v="urn:schemas-microsoft-com:vml" Requires="v">
                <p:oleObj spid="_x0000_s824067" name="Equation" r:id="rId6" imgW="4483080" imgH="431640" progId="Equation.DSMT4">
                  <p:embed/>
                </p:oleObj>
              </mc:Choice>
              <mc:Fallback>
                <p:oleObj name="Equation" r:id="rId6" imgW="4483080" imgH="431640" progId="Equation.DSMT4">
                  <p:embed/>
                  <p:pic>
                    <p:nvPicPr>
                      <p:cNvPr id="0" name=""/>
                      <p:cNvPicPr>
                        <a:picLocks noChangeAspect="1" noChangeArrowheads="1"/>
                      </p:cNvPicPr>
                      <p:nvPr/>
                    </p:nvPicPr>
                    <p:blipFill>
                      <a:blip r:embed="rId7"/>
                      <a:srcRect/>
                      <a:stretch>
                        <a:fillRect/>
                      </a:stretch>
                    </p:blipFill>
                    <p:spPr bwMode="auto">
                      <a:xfrm>
                        <a:off x="72899" y="5559907"/>
                        <a:ext cx="8956701" cy="86332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107504" y="4653136"/>
            <a:ext cx="6070509"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cada par:</a:t>
            </a:r>
          </a:p>
        </p:txBody>
      </p:sp>
      <p:sp>
        <p:nvSpPr>
          <p:cNvPr id="3" name="Retângulo de cantos arredondados 2"/>
          <p:cNvSpPr/>
          <p:nvPr/>
        </p:nvSpPr>
        <p:spPr bwMode="auto">
          <a:xfrm>
            <a:off x="7452320" y="5445224"/>
            <a:ext cx="459675" cy="43204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p:cNvSpPr/>
          <p:nvPr/>
        </p:nvSpPr>
        <p:spPr>
          <a:xfrm>
            <a:off x="6012160" y="4542219"/>
            <a:ext cx="2969083" cy="830997"/>
          </a:xfrm>
          <a:prstGeom prst="rect">
            <a:avLst/>
          </a:prstGeom>
          <a:noFill/>
        </p:spPr>
        <p:txBody>
          <a:bodyPr wrap="none" lIns="91440" tIns="45720" rIns="91440" bIns="45720">
            <a:spAutoFit/>
          </a:bodyPr>
          <a:lstStyle/>
          <a:p>
            <a:pPr algn="ct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Número de polos </a:t>
            </a:r>
          </a:p>
          <a:p>
            <a:pPr algn="ct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(ordem do modelo)</a:t>
            </a:r>
          </a:p>
        </p:txBody>
      </p:sp>
      <p:sp>
        <p:nvSpPr>
          <p:cNvPr id="6" name="Retângulo 5"/>
          <p:cNvSpPr/>
          <p:nvPr/>
        </p:nvSpPr>
        <p:spPr>
          <a:xfrm>
            <a:off x="2389052" y="5877272"/>
            <a:ext cx="3623108" cy="954107"/>
          </a:xfrm>
          <a:prstGeom prst="rect">
            <a:avLst/>
          </a:prstGeom>
          <a:noFill/>
        </p:spPr>
        <p:txBody>
          <a:bodyPr wrap="none" lIns="91440" tIns="45720" rIns="91440" bIns="45720">
            <a:spAutoFit/>
          </a:bodyPr>
          <a:lstStyle/>
          <a:p>
            <a:pPr algn="ctr"/>
            <a:r>
              <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Resposta ao degrau</a:t>
            </a:r>
          </a:p>
          <a:p>
            <a:pPr algn="ct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 cada par (</a:t>
            </a:r>
            <a:r>
              <a:rPr lang="pt-BR"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u,y</a:t>
            </a: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889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0754"/>
                                        </p:tgtEl>
                                        <p:attrNameLst>
                                          <p:attrName>style.visibility</p:attrName>
                                        </p:attrNameLst>
                                      </p:cBhvr>
                                      <p:to>
                                        <p:strVal val="visible"/>
                                      </p:to>
                                    </p:set>
                                    <p:animEffect transition="in" filter="fade">
                                      <p:cBhvr>
                                        <p:cTn id="7" dur="1000"/>
                                        <p:tgtEl>
                                          <p:spTgt spid="500754"/>
                                        </p:tgtEl>
                                      </p:cBhvr>
                                    </p:animEffect>
                                    <p:anim calcmode="lin" valueType="num">
                                      <p:cBhvr>
                                        <p:cTn id="8" dur="1000" fill="hold"/>
                                        <p:tgtEl>
                                          <p:spTgt spid="500754"/>
                                        </p:tgtEl>
                                        <p:attrNameLst>
                                          <p:attrName>ppt_x</p:attrName>
                                        </p:attrNameLst>
                                      </p:cBhvr>
                                      <p:tavLst>
                                        <p:tav tm="0">
                                          <p:val>
                                            <p:strVal val="#ppt_x"/>
                                          </p:val>
                                        </p:tav>
                                        <p:tav tm="100000">
                                          <p:val>
                                            <p:strVal val="#ppt_x"/>
                                          </p:val>
                                        </p:tav>
                                      </p:tavLst>
                                    </p:anim>
                                    <p:anim calcmode="lin" valueType="num">
                                      <p:cBhvr>
                                        <p:cTn id="9" dur="1000" fill="hold"/>
                                        <p:tgtEl>
                                          <p:spTgt spid="5007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365</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DEFINIÇÃO DO ESTADO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00754" name="Object 18"/>
          <p:cNvGraphicFramePr>
            <a:graphicFrameLocks noChangeAspect="1"/>
          </p:cNvGraphicFramePr>
          <p:nvPr>
            <p:extLst>
              <p:ext uri="{D42A27DB-BD31-4B8C-83A1-F6EECF244321}">
                <p14:modId xmlns:p14="http://schemas.microsoft.com/office/powerpoint/2010/main" val="224733158"/>
              </p:ext>
            </p:extLst>
          </p:nvPr>
        </p:nvGraphicFramePr>
        <p:xfrm>
          <a:off x="68158" y="1628800"/>
          <a:ext cx="8855125" cy="716475"/>
        </p:xfrm>
        <a:graphic>
          <a:graphicData uri="http://schemas.openxmlformats.org/presentationml/2006/ole">
            <mc:AlternateContent xmlns:mc="http://schemas.openxmlformats.org/markup-compatibility/2006">
              <mc:Choice xmlns:v="urn:schemas-microsoft-com:vml" Requires="v">
                <p:oleObj spid="_x0000_s825092" name="Equation" r:id="rId4" imgW="3454200" imgH="279360" progId="Equation.DSMT4">
                  <p:embed/>
                </p:oleObj>
              </mc:Choice>
              <mc:Fallback>
                <p:oleObj name="Equation" r:id="rId4" imgW="3454200" imgH="279360" progId="Equation.DSMT4">
                  <p:embed/>
                  <p:pic>
                    <p:nvPicPr>
                      <p:cNvPr id="0" name=""/>
                      <p:cNvPicPr>
                        <a:picLocks noChangeAspect="1" noChangeArrowheads="1"/>
                      </p:cNvPicPr>
                      <p:nvPr/>
                    </p:nvPicPr>
                    <p:blipFill>
                      <a:blip r:embed="rId5"/>
                      <a:srcRect/>
                      <a:stretch>
                        <a:fillRect/>
                      </a:stretch>
                    </p:blipFill>
                    <p:spPr bwMode="auto">
                      <a:xfrm>
                        <a:off x="68158" y="1628800"/>
                        <a:ext cx="8855125" cy="7164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297870697"/>
              </p:ext>
            </p:extLst>
          </p:nvPr>
        </p:nvGraphicFramePr>
        <p:xfrm>
          <a:off x="611560" y="3344218"/>
          <a:ext cx="3139260" cy="3335590"/>
        </p:xfrm>
        <a:graphic>
          <a:graphicData uri="http://schemas.openxmlformats.org/presentationml/2006/ole">
            <mc:AlternateContent xmlns:mc="http://schemas.openxmlformats.org/markup-compatibility/2006">
              <mc:Choice xmlns:v="urn:schemas-microsoft-com:vml" Requires="v">
                <p:oleObj spid="_x0000_s825093" name="Equation" r:id="rId6" imgW="1231560" imgH="1307880" progId="Equation.DSMT4">
                  <p:embed/>
                </p:oleObj>
              </mc:Choice>
              <mc:Fallback>
                <p:oleObj name="Equation" r:id="rId6" imgW="1231560" imgH="1307880" progId="Equation.DSMT4">
                  <p:embed/>
                  <p:pic>
                    <p:nvPicPr>
                      <p:cNvPr id="0" name=""/>
                      <p:cNvPicPr>
                        <a:picLocks noChangeAspect="1" noChangeArrowheads="1"/>
                      </p:cNvPicPr>
                      <p:nvPr/>
                    </p:nvPicPr>
                    <p:blipFill>
                      <a:blip r:embed="rId7"/>
                      <a:srcRect/>
                      <a:stretch>
                        <a:fillRect/>
                      </a:stretch>
                    </p:blipFill>
                    <p:spPr bwMode="auto">
                      <a:xfrm>
                        <a:off x="611560" y="3344218"/>
                        <a:ext cx="3139260" cy="333559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94554" y="2420888"/>
            <a:ext cx="6096414"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estado será:</a:t>
            </a:r>
          </a:p>
        </p:txBody>
      </p:sp>
      <p:sp>
        <p:nvSpPr>
          <p:cNvPr id="3" name="Retângulo 2"/>
          <p:cNvSpPr/>
          <p:nvPr/>
        </p:nvSpPr>
        <p:spPr>
          <a:xfrm>
            <a:off x="4119339" y="3374389"/>
            <a:ext cx="4775666" cy="1754326"/>
          </a:xfrm>
          <a:prstGeom prst="rect">
            <a:avLst/>
          </a:prstGeom>
          <a:noFill/>
        </p:spPr>
        <p:txBody>
          <a:bodyPr wrap="none" lIns="91440" tIns="45720" rIns="91440" bIns="45720">
            <a:spAutoFit/>
          </a:bodyPr>
          <a:lstStyle/>
          <a:p>
            <a:pPr algn="ctr"/>
            <a:r>
              <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 estado mostra a</a:t>
            </a:r>
          </a:p>
          <a:p>
            <a:pPr algn="ctr"/>
            <a:r>
              <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trajetória sem ações </a:t>
            </a:r>
          </a:p>
          <a:p>
            <a:pPr algn="ctr"/>
            <a:r>
              <a:rPr lang="pt-B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futuras de controle</a:t>
            </a:r>
            <a:endPar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354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0754"/>
                                        </p:tgtEl>
                                        <p:attrNameLst>
                                          <p:attrName>style.visibility</p:attrName>
                                        </p:attrNameLst>
                                      </p:cBhvr>
                                      <p:to>
                                        <p:strVal val="visible"/>
                                      </p:to>
                                    </p:set>
                                    <p:animEffect transition="in" filter="fade">
                                      <p:cBhvr>
                                        <p:cTn id="7" dur="1000"/>
                                        <p:tgtEl>
                                          <p:spTgt spid="500754"/>
                                        </p:tgtEl>
                                      </p:cBhvr>
                                    </p:animEffect>
                                    <p:anim calcmode="lin" valueType="num">
                                      <p:cBhvr>
                                        <p:cTn id="8" dur="1000" fill="hold"/>
                                        <p:tgtEl>
                                          <p:spTgt spid="500754"/>
                                        </p:tgtEl>
                                        <p:attrNameLst>
                                          <p:attrName>ppt_x</p:attrName>
                                        </p:attrNameLst>
                                      </p:cBhvr>
                                      <p:tavLst>
                                        <p:tav tm="0">
                                          <p:val>
                                            <p:strVal val="#ppt_x"/>
                                          </p:val>
                                        </p:tav>
                                        <p:tav tm="100000">
                                          <p:val>
                                            <p:strVal val="#ppt_x"/>
                                          </p:val>
                                        </p:tav>
                                      </p:tavLst>
                                    </p:anim>
                                    <p:anim calcmode="lin" valueType="num">
                                      <p:cBhvr>
                                        <p:cTn id="9" dur="1000" fill="hold"/>
                                        <p:tgtEl>
                                          <p:spTgt spid="5007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366</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VANTAGEM DA ESCOLHA DO ESTADO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711519400"/>
              </p:ext>
            </p:extLst>
          </p:nvPr>
        </p:nvGraphicFramePr>
        <p:xfrm>
          <a:off x="60435" y="3212976"/>
          <a:ext cx="9049494" cy="1440160"/>
        </p:xfrm>
        <a:graphic>
          <a:graphicData uri="http://schemas.openxmlformats.org/presentationml/2006/ole">
            <mc:AlternateContent xmlns:mc="http://schemas.openxmlformats.org/markup-compatibility/2006">
              <mc:Choice xmlns:v="urn:schemas-microsoft-com:vml" Requires="v">
                <p:oleObj spid="_x0000_s825727" name="Equation" r:id="rId4" imgW="1917360" imgH="304560" progId="Equation.DSMT4">
                  <p:embed/>
                </p:oleObj>
              </mc:Choice>
              <mc:Fallback>
                <p:oleObj name="Equation" r:id="rId4" imgW="1917360" imgH="304560" progId="Equation.DSMT4">
                  <p:embed/>
                  <p:pic>
                    <p:nvPicPr>
                      <p:cNvPr id="0" name=""/>
                      <p:cNvPicPr>
                        <a:picLocks noChangeAspect="1" noChangeArrowheads="1"/>
                      </p:cNvPicPr>
                      <p:nvPr/>
                    </p:nvPicPr>
                    <p:blipFill>
                      <a:blip r:embed="rId5"/>
                      <a:srcRect/>
                      <a:stretch>
                        <a:fillRect/>
                      </a:stretch>
                    </p:blipFill>
                    <p:spPr bwMode="auto">
                      <a:xfrm>
                        <a:off x="60435" y="3212976"/>
                        <a:ext cx="9049494" cy="144016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104890" y="1700808"/>
            <a:ext cx="9353779"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 o sistema é estável:</a:t>
            </a:r>
          </a:p>
        </p:txBody>
      </p:sp>
      <p:sp>
        <p:nvSpPr>
          <p:cNvPr id="9" name="Retângulo 8"/>
          <p:cNvSpPr/>
          <p:nvPr/>
        </p:nvSpPr>
        <p:spPr>
          <a:xfrm>
            <a:off x="393861" y="4941168"/>
            <a:ext cx="8661089"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Estado estacionário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mensurável</a:t>
            </a:r>
          </a:p>
        </p:txBody>
      </p:sp>
    </p:spTree>
    <p:extLst>
      <p:ext uri="{BB962C8B-B14F-4D97-AF65-F5344CB8AC3E}">
        <p14:creationId xmlns:p14="http://schemas.microsoft.com/office/powerpoint/2010/main" val="379559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018698932"/>
              </p:ext>
            </p:extLst>
          </p:nvPr>
        </p:nvGraphicFramePr>
        <p:xfrm>
          <a:off x="323528" y="2924944"/>
          <a:ext cx="6807547" cy="3572252"/>
        </p:xfrm>
        <a:graphic>
          <a:graphicData uri="http://schemas.openxmlformats.org/presentationml/2006/ole">
            <mc:AlternateContent xmlns:mc="http://schemas.openxmlformats.org/markup-compatibility/2006">
              <mc:Choice xmlns:v="urn:schemas-microsoft-com:vml" Requires="v">
                <p:oleObj spid="_x0000_s827133" name="Equation" r:id="rId4" imgW="1841400" imgH="965160" progId="Equation.DSMT4">
                  <p:embed/>
                </p:oleObj>
              </mc:Choice>
              <mc:Fallback>
                <p:oleObj name="Equation" r:id="rId4" imgW="1841400" imgH="965160" progId="Equation.DSMT4">
                  <p:embed/>
                  <p:pic>
                    <p:nvPicPr>
                      <p:cNvPr id="0" name=""/>
                      <p:cNvPicPr>
                        <a:picLocks noChangeAspect="1" noChangeArrowheads="1"/>
                      </p:cNvPicPr>
                      <p:nvPr/>
                    </p:nvPicPr>
                    <p:blipFill>
                      <a:blip r:embed="rId5"/>
                      <a:srcRect/>
                      <a:stretch>
                        <a:fillRect/>
                      </a:stretch>
                    </p:blipFill>
                    <p:spPr bwMode="auto">
                      <a:xfrm>
                        <a:off x="323528" y="2924944"/>
                        <a:ext cx="6807547" cy="357225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529904" y="1700808"/>
            <a:ext cx="808420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SIMILAR AO DMC MIMO</a:t>
            </a:r>
          </a:p>
        </p:txBody>
      </p:sp>
      <p:graphicFrame>
        <p:nvGraphicFramePr>
          <p:cNvPr id="3" name="Objeto 2"/>
          <p:cNvGraphicFramePr>
            <a:graphicFrameLocks noChangeAspect="1"/>
          </p:cNvGraphicFramePr>
          <p:nvPr>
            <p:extLst>
              <p:ext uri="{D42A27DB-BD31-4B8C-83A1-F6EECF244321}">
                <p14:modId xmlns:p14="http://schemas.microsoft.com/office/powerpoint/2010/main" val="1004735035"/>
              </p:ext>
            </p:extLst>
          </p:nvPr>
        </p:nvGraphicFramePr>
        <p:xfrm>
          <a:off x="7245036" y="4653136"/>
          <a:ext cx="1898964" cy="712112"/>
        </p:xfrm>
        <a:graphic>
          <a:graphicData uri="http://schemas.openxmlformats.org/presentationml/2006/ole">
            <mc:AlternateContent xmlns:mc="http://schemas.openxmlformats.org/markup-compatibility/2006">
              <mc:Choice xmlns:v="urn:schemas-microsoft-com:vml" Requires="v">
                <p:oleObj spid="_x0000_s827134" name="Equation" r:id="rId6" imgW="711000" imgH="266400" progId="Equation.DSMT4">
                  <p:embed/>
                </p:oleObj>
              </mc:Choice>
              <mc:Fallback>
                <p:oleObj name="Equation" r:id="rId6" imgW="711000" imgH="266400" progId="Equation.DSMT4">
                  <p:embed/>
                  <p:pic>
                    <p:nvPicPr>
                      <p:cNvPr id="0" name="Objeto 4"/>
                      <p:cNvPicPr>
                        <a:picLocks noChangeAspect="1" noChangeArrowheads="1"/>
                      </p:cNvPicPr>
                      <p:nvPr/>
                    </p:nvPicPr>
                    <p:blipFill>
                      <a:blip r:embed="rId7"/>
                      <a:srcRect/>
                      <a:stretch>
                        <a:fillRect/>
                      </a:stretch>
                    </p:blipFill>
                    <p:spPr bwMode="auto">
                      <a:xfrm>
                        <a:off x="7245036" y="4653136"/>
                        <a:ext cx="1898964" cy="71211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9"/>
          <p:cNvSpPr/>
          <p:nvPr/>
        </p:nvSpPr>
        <p:spPr>
          <a:xfrm>
            <a:off x="1017276" y="5805264"/>
            <a:ext cx="7109447"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Parcela estática</a:t>
            </a:r>
          </a:p>
        </p:txBody>
      </p:sp>
    </p:spTree>
    <p:extLst>
      <p:ext uri="{BB962C8B-B14F-4D97-AF65-F5344CB8AC3E}">
        <p14:creationId xmlns:p14="http://schemas.microsoft.com/office/powerpoint/2010/main" val="135135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368</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083725033"/>
              </p:ext>
            </p:extLst>
          </p:nvPr>
        </p:nvGraphicFramePr>
        <p:xfrm>
          <a:off x="323528" y="1340767"/>
          <a:ext cx="8640960" cy="5083145"/>
        </p:xfrm>
        <a:graphic>
          <a:graphicData uri="http://schemas.openxmlformats.org/presentationml/2006/ole">
            <mc:AlternateContent xmlns:mc="http://schemas.openxmlformats.org/markup-compatibility/2006">
              <mc:Choice xmlns:v="urn:schemas-microsoft-com:vml" Requires="v">
                <p:oleObj spid="_x0000_s827774" name="Equation" r:id="rId4" imgW="8648640" imgH="5079960" progId="Equation.DSMT4">
                  <p:embed/>
                </p:oleObj>
              </mc:Choice>
              <mc:Fallback>
                <p:oleObj name="Equation" r:id="rId4" imgW="8648640" imgH="5079960" progId="Equation.DSMT4">
                  <p:embed/>
                  <p:pic>
                    <p:nvPicPr>
                      <p:cNvPr id="0" name=""/>
                      <p:cNvPicPr>
                        <a:picLocks noChangeAspect="1" noChangeArrowheads="1"/>
                      </p:cNvPicPr>
                      <p:nvPr/>
                    </p:nvPicPr>
                    <p:blipFill>
                      <a:blip r:embed="rId5"/>
                      <a:srcRect/>
                      <a:stretch>
                        <a:fillRect/>
                      </a:stretch>
                    </p:blipFill>
                    <p:spPr bwMode="auto">
                      <a:xfrm>
                        <a:off x="323528" y="1340767"/>
                        <a:ext cx="8640960" cy="508314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529904" y="1700808"/>
            <a:ext cx="808420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SIMILAR AO DMC MIMO</a:t>
            </a:r>
          </a:p>
        </p:txBody>
      </p:sp>
      <p:sp>
        <p:nvSpPr>
          <p:cNvPr id="10" name="Retângulo 9"/>
          <p:cNvSpPr/>
          <p:nvPr/>
        </p:nvSpPr>
        <p:spPr>
          <a:xfrm>
            <a:off x="1017278" y="5805264"/>
            <a:ext cx="7109447"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Parcela dinâmica</a:t>
            </a:r>
          </a:p>
        </p:txBody>
      </p:sp>
    </p:spTree>
    <p:extLst>
      <p:ext uri="{BB962C8B-B14F-4D97-AF65-F5344CB8AC3E}">
        <p14:creationId xmlns:p14="http://schemas.microsoft.com/office/powerpoint/2010/main" val="2687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369</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3714438843"/>
              </p:ext>
            </p:extLst>
          </p:nvPr>
        </p:nvGraphicFramePr>
        <p:xfrm>
          <a:off x="55418" y="2132856"/>
          <a:ext cx="7632848" cy="4423333"/>
        </p:xfrm>
        <a:graphic>
          <a:graphicData uri="http://schemas.openxmlformats.org/presentationml/2006/ole">
            <mc:AlternateContent xmlns:mc="http://schemas.openxmlformats.org/markup-compatibility/2006">
              <mc:Choice xmlns:v="urn:schemas-microsoft-com:vml" Requires="v">
                <p:oleObj spid="_x0000_s829182" name="Equation" r:id="rId4" imgW="4495680" imgH="2590560" progId="Equation.DSMT4">
                  <p:embed/>
                </p:oleObj>
              </mc:Choice>
              <mc:Fallback>
                <p:oleObj name="Equation" r:id="rId4" imgW="4495680" imgH="2590560" progId="Equation.DSMT4">
                  <p:embed/>
                  <p:pic>
                    <p:nvPicPr>
                      <p:cNvPr id="0" name=""/>
                      <p:cNvPicPr>
                        <a:picLocks noChangeAspect="1" noChangeArrowheads="1"/>
                      </p:cNvPicPr>
                      <p:nvPr/>
                    </p:nvPicPr>
                    <p:blipFill>
                      <a:blip r:embed="rId5"/>
                      <a:srcRect/>
                      <a:stretch>
                        <a:fillRect/>
                      </a:stretch>
                    </p:blipFill>
                    <p:spPr bwMode="auto">
                      <a:xfrm>
                        <a:off x="55418" y="2132856"/>
                        <a:ext cx="7632848" cy="4423333"/>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252196" y="1340768"/>
            <a:ext cx="9648412"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Notação mais compacta</a:t>
            </a:r>
          </a:p>
        </p:txBody>
      </p:sp>
      <p:graphicFrame>
        <p:nvGraphicFramePr>
          <p:cNvPr id="3" name="Objeto 2"/>
          <p:cNvGraphicFramePr>
            <a:graphicFrameLocks noChangeAspect="1"/>
          </p:cNvGraphicFramePr>
          <p:nvPr>
            <p:extLst>
              <p:ext uri="{D42A27DB-BD31-4B8C-83A1-F6EECF244321}">
                <p14:modId xmlns:p14="http://schemas.microsoft.com/office/powerpoint/2010/main" val="2408110356"/>
              </p:ext>
            </p:extLst>
          </p:nvPr>
        </p:nvGraphicFramePr>
        <p:xfrm>
          <a:off x="6444208" y="5085184"/>
          <a:ext cx="2601912" cy="592138"/>
        </p:xfrm>
        <a:graphic>
          <a:graphicData uri="http://schemas.openxmlformats.org/presentationml/2006/ole">
            <mc:AlternateContent xmlns:mc="http://schemas.openxmlformats.org/markup-compatibility/2006">
              <mc:Choice xmlns:v="urn:schemas-microsoft-com:vml" Requires="v">
                <p:oleObj spid="_x0000_s829183" name="Equation" r:id="rId6" imgW="1180800" imgH="266400" progId="Equation.DSMT4">
                  <p:embed/>
                </p:oleObj>
              </mc:Choice>
              <mc:Fallback>
                <p:oleObj name="Equation" r:id="rId6" imgW="1180800" imgH="266400" progId="Equation.DSMT4">
                  <p:embed/>
                  <p:pic>
                    <p:nvPicPr>
                      <p:cNvPr id="0" name="Objeto 4"/>
                      <p:cNvPicPr>
                        <a:picLocks noChangeAspect="1" noChangeArrowheads="1"/>
                      </p:cNvPicPr>
                      <p:nvPr/>
                    </p:nvPicPr>
                    <p:blipFill>
                      <a:blip r:embed="rId7"/>
                      <a:srcRect/>
                      <a:stretch>
                        <a:fillRect/>
                      </a:stretch>
                    </p:blipFill>
                    <p:spPr bwMode="auto">
                      <a:xfrm>
                        <a:off x="6444208" y="5085184"/>
                        <a:ext cx="2601912" cy="592138"/>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1149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p:txBody>
          <a:bodyPr/>
          <a:lstStyle/>
          <a:p>
            <a:fld id="{59B2DF56-1C01-4D73-BF2F-C8A63A35D0AD}" type="slidenum">
              <a:rPr lang="pt-BR" altLang="pt-BR"/>
              <a:pPr/>
              <a:t>37</a:t>
            </a:fld>
            <a:endParaRPr lang="pt-BR" altLang="pt-BR"/>
          </a:p>
        </p:txBody>
      </p:sp>
      <p:sp>
        <p:nvSpPr>
          <p:cNvPr id="186371" name="Rectangle 3"/>
          <p:cNvSpPr>
            <a:spLocks noGrp="1" noChangeArrowheads="1"/>
          </p:cNvSpPr>
          <p:nvPr>
            <p:ph type="title"/>
          </p:nvPr>
        </p:nvSpPr>
        <p:spPr>
          <a:noFill/>
          <a:ln/>
        </p:spPr>
        <p:txBody>
          <a:bodyPr anchor="ctr" anchorCtr="0"/>
          <a:lstStyle/>
          <a:p>
            <a:r>
              <a:rPr lang="pt-BR" altLang="pt-BR" sz="3600" b="1" dirty="0">
                <a:latin typeface="Times New Roman" pitchFamily="18" charset="0"/>
              </a:rPr>
              <a:t>Resposta ao FIR</a:t>
            </a:r>
          </a:p>
        </p:txBody>
      </p:sp>
      <p:sp>
        <p:nvSpPr>
          <p:cNvPr id="18637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86375" name="Object 7"/>
          <p:cNvGraphicFramePr>
            <a:graphicFrameLocks noChangeAspect="1"/>
          </p:cNvGraphicFramePr>
          <p:nvPr/>
        </p:nvGraphicFramePr>
        <p:xfrm>
          <a:off x="971550" y="3271838"/>
          <a:ext cx="7129463" cy="3325812"/>
        </p:xfrm>
        <a:graphic>
          <a:graphicData uri="http://schemas.openxmlformats.org/presentationml/2006/ole">
            <mc:AlternateContent xmlns:mc="http://schemas.openxmlformats.org/markup-compatibility/2006">
              <mc:Choice xmlns:v="urn:schemas-microsoft-com:vml" Requires="v">
                <p:oleObj spid="_x0000_s187173" name="Microsoft Drawing" r:id="rId4" imgW="5283200" imgH="2463800" progId="MSDraw">
                  <p:embed/>
                </p:oleObj>
              </mc:Choice>
              <mc:Fallback>
                <p:oleObj name="Microsoft Drawing" r:id="rId4" imgW="5283200" imgH="2463800" progId="MSDraw">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271838"/>
                        <a:ext cx="7129463" cy="332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7" name="Text Box 9"/>
          <p:cNvSpPr txBox="1">
            <a:spLocks noChangeArrowheads="1"/>
          </p:cNvSpPr>
          <p:nvPr/>
        </p:nvSpPr>
        <p:spPr bwMode="auto">
          <a:xfrm>
            <a:off x="107950" y="1341438"/>
            <a:ext cx="88931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p>
          <a:p>
            <a:pPr eaLnBrk="0" hangingPunct="0"/>
            <a:r>
              <a:rPr lang="pt-BR" altLang="pt-BR" b="1" dirty="0"/>
              <a:t>Modelo obtido a partir da resposta ao impulso (FIR: </a:t>
            </a:r>
            <a:r>
              <a:rPr lang="pt-BR" altLang="pt-BR" b="1" dirty="0" err="1"/>
              <a:t>Finitive</a:t>
            </a:r>
            <a:r>
              <a:rPr lang="pt-BR" altLang="pt-BR" b="1" dirty="0"/>
              <a:t> Impulse Response)</a:t>
            </a:r>
          </a:p>
          <a:p>
            <a:pPr lvl="1">
              <a:buFont typeface="Wingdings" panose="05000000000000000000" pitchFamily="2" charset="2"/>
              <a:buChar char="ü"/>
            </a:pPr>
            <a:r>
              <a:rPr lang="pt-BR" altLang="pt-BR" dirty="0"/>
              <a:t>Não tem sentido se falar em impulso em um sistema digital. Apenas em pulso unitário.</a:t>
            </a:r>
          </a:p>
          <a:p>
            <a:pPr lvl="1"/>
            <a:r>
              <a:rPr lang="pt-BR" altLang="pt-BR" i="1" dirty="0" err="1"/>
              <a:t>hi</a:t>
            </a:r>
            <a:r>
              <a:rPr lang="pt-BR" altLang="pt-BR" dirty="0"/>
              <a:t> : Valor da saída no instante </a:t>
            </a:r>
            <a:r>
              <a:rPr lang="pt-BR" altLang="pt-BR" i="1" dirty="0"/>
              <a:t>i</a:t>
            </a:r>
            <a:r>
              <a:rPr lang="pt-BR" altLang="pt-BR" dirty="0"/>
              <a:t> após a aplicação do pulso – coeficientes da resposta ao impulso.</a:t>
            </a:r>
          </a:p>
        </p:txBody>
      </p:sp>
      <p:sp>
        <p:nvSpPr>
          <p:cNvPr id="186379" name="Rectangle 11"/>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6380" name="WordArt 12"/>
          <p:cNvSpPr>
            <a:spLocks noChangeArrowheads="1" noChangeShapeType="1" noTextEdit="1"/>
          </p:cNvSpPr>
          <p:nvPr/>
        </p:nvSpPr>
        <p:spPr bwMode="auto">
          <a:xfrm>
            <a:off x="6804025" y="3429000"/>
            <a:ext cx="216217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a:ln w="9525">
                  <a:solidFill>
                    <a:srgbClr val="000000"/>
                  </a:solidFill>
                  <a:round/>
                  <a:headEnd/>
                  <a:tailEnd/>
                </a:ln>
                <a:solidFill>
                  <a:srgbClr val="000000"/>
                </a:solidFill>
                <a:latin typeface="Arial Black"/>
              </a:rPr>
              <a:t>Processo estável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370</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3646398090"/>
              </p:ext>
            </p:extLst>
          </p:nvPr>
        </p:nvGraphicFramePr>
        <p:xfrm>
          <a:off x="32289" y="2204864"/>
          <a:ext cx="8769350" cy="1584325"/>
        </p:xfrm>
        <a:graphic>
          <a:graphicData uri="http://schemas.openxmlformats.org/presentationml/2006/ole">
            <mc:AlternateContent xmlns:mc="http://schemas.openxmlformats.org/markup-compatibility/2006">
              <mc:Choice xmlns:v="urn:schemas-microsoft-com:vml" Requires="v">
                <p:oleObj spid="_x0000_s830455" name="Equation" r:id="rId4" imgW="3111480" imgH="558720" progId="Equation.DSMT4">
                  <p:embed/>
                </p:oleObj>
              </mc:Choice>
              <mc:Fallback>
                <p:oleObj name="Equation" r:id="rId4" imgW="3111480" imgH="558720" progId="Equation.DSMT4">
                  <p:embed/>
                  <p:pic>
                    <p:nvPicPr>
                      <p:cNvPr id="0" name=""/>
                      <p:cNvPicPr>
                        <a:picLocks noChangeAspect="1" noChangeArrowheads="1"/>
                      </p:cNvPicPr>
                      <p:nvPr/>
                    </p:nvPicPr>
                    <p:blipFill>
                      <a:blip r:embed="rId5"/>
                      <a:srcRect/>
                      <a:stretch>
                        <a:fillRect/>
                      </a:stretch>
                    </p:blipFill>
                    <p:spPr bwMode="auto">
                      <a:xfrm>
                        <a:off x="32289" y="2204864"/>
                        <a:ext cx="8769350" cy="15843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38604" y="1340768"/>
            <a:ext cx="9221242"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espaço de estados </a:t>
            </a:r>
            <a:r>
              <a:rPr lang="pt-BR"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282725714"/>
              </p:ext>
            </p:extLst>
          </p:nvPr>
        </p:nvGraphicFramePr>
        <p:xfrm>
          <a:off x="395536" y="4005063"/>
          <a:ext cx="8118910" cy="1224137"/>
        </p:xfrm>
        <a:graphic>
          <a:graphicData uri="http://schemas.openxmlformats.org/presentationml/2006/ole">
            <mc:AlternateContent xmlns:mc="http://schemas.openxmlformats.org/markup-compatibility/2006">
              <mc:Choice xmlns:v="urn:schemas-microsoft-com:vml" Requires="v">
                <p:oleObj spid="_x0000_s830456" name="Equation" r:id="rId6" imgW="1777680" imgH="266400" progId="Equation.DSMT4">
                  <p:embed/>
                </p:oleObj>
              </mc:Choice>
              <mc:Fallback>
                <p:oleObj name="Equation" r:id="rId6" imgW="1777680" imgH="266400" progId="Equation.DSMT4">
                  <p:embed/>
                  <p:pic>
                    <p:nvPicPr>
                      <p:cNvPr id="0" name="Objeto 4"/>
                      <p:cNvPicPr>
                        <a:picLocks noChangeAspect="1" noChangeArrowheads="1"/>
                      </p:cNvPicPr>
                      <p:nvPr/>
                    </p:nvPicPr>
                    <p:blipFill>
                      <a:blip r:embed="rId7"/>
                      <a:srcRect/>
                      <a:stretch>
                        <a:fillRect/>
                      </a:stretch>
                    </p:blipFill>
                    <p:spPr bwMode="auto">
                      <a:xfrm>
                        <a:off x="395536" y="4005063"/>
                        <a:ext cx="8118910" cy="1224137"/>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128139032"/>
              </p:ext>
            </p:extLst>
          </p:nvPr>
        </p:nvGraphicFramePr>
        <p:xfrm>
          <a:off x="107259" y="5425331"/>
          <a:ext cx="8929481" cy="1296144"/>
        </p:xfrm>
        <a:graphic>
          <a:graphicData uri="http://schemas.openxmlformats.org/presentationml/2006/ole">
            <mc:AlternateContent xmlns:mc="http://schemas.openxmlformats.org/markup-compatibility/2006">
              <mc:Choice xmlns:v="urn:schemas-microsoft-com:vml" Requires="v">
                <p:oleObj spid="_x0000_s830457" name="Equation" r:id="rId8" imgW="4368600" imgH="634680" progId="Equation.DSMT4">
                  <p:embed/>
                </p:oleObj>
              </mc:Choice>
              <mc:Fallback>
                <p:oleObj name="Equation" r:id="rId8" imgW="4368600" imgH="634680" progId="Equation.DSMT4">
                  <p:embed/>
                  <p:pic>
                    <p:nvPicPr>
                      <p:cNvPr id="5" name="Objeto 4"/>
                      <p:cNvPicPr>
                        <a:picLocks noChangeAspect="1" noChangeArrowheads="1"/>
                      </p:cNvPicPr>
                      <p:nvPr/>
                    </p:nvPicPr>
                    <p:blipFill>
                      <a:blip r:embed="rId9"/>
                      <a:srcRect/>
                      <a:stretch>
                        <a:fillRect/>
                      </a:stretch>
                    </p:blipFill>
                    <p:spPr bwMode="auto">
                      <a:xfrm>
                        <a:off x="107259" y="5425331"/>
                        <a:ext cx="8929481" cy="129614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Seta para Baixo 2"/>
          <p:cNvSpPr/>
          <p:nvPr/>
        </p:nvSpPr>
        <p:spPr bwMode="auto">
          <a:xfrm>
            <a:off x="1763688" y="5089141"/>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5"/>
          <p:cNvSpPr/>
          <p:nvPr/>
        </p:nvSpPr>
        <p:spPr>
          <a:xfrm>
            <a:off x="380580" y="6079907"/>
            <a:ext cx="1859805"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400" b="1" cap="none" spc="0" dirty="0">
                <a:ln/>
                <a:solidFill>
                  <a:schemeClr val="accent4"/>
                </a:solidFill>
                <a:effectLst/>
              </a:rPr>
              <a:t>Lembrando</a:t>
            </a:r>
            <a:endParaRPr lang="pt-BR" sz="3600" b="1" cap="none" spc="0" dirty="0">
              <a:ln/>
              <a:solidFill>
                <a:schemeClr val="accent4"/>
              </a:solidFill>
              <a:effectLst/>
            </a:endParaRPr>
          </a:p>
        </p:txBody>
      </p:sp>
    </p:spTree>
    <p:extLst>
      <p:ext uri="{BB962C8B-B14F-4D97-AF65-F5344CB8AC3E}">
        <p14:creationId xmlns:p14="http://schemas.microsoft.com/office/powerpoint/2010/main" val="37113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additive="base">
                                        <p:cTn id="3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371</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4242199235"/>
              </p:ext>
            </p:extLst>
          </p:nvPr>
        </p:nvGraphicFramePr>
        <p:xfrm>
          <a:off x="32289" y="2204864"/>
          <a:ext cx="8769350" cy="1584325"/>
        </p:xfrm>
        <a:graphic>
          <a:graphicData uri="http://schemas.openxmlformats.org/presentationml/2006/ole">
            <mc:AlternateContent xmlns:mc="http://schemas.openxmlformats.org/markup-compatibility/2006">
              <mc:Choice xmlns:v="urn:schemas-microsoft-com:vml" Requires="v">
                <p:oleObj spid="_x0000_s1005427" name="Equation" r:id="rId4" imgW="3111480" imgH="558720" progId="Equation.DSMT4">
                  <p:embed/>
                </p:oleObj>
              </mc:Choice>
              <mc:Fallback>
                <p:oleObj name="Equation" r:id="rId4" imgW="3111480" imgH="558720" progId="Equation.DSMT4">
                  <p:embed/>
                  <p:pic>
                    <p:nvPicPr>
                      <p:cNvPr id="0" name=""/>
                      <p:cNvPicPr>
                        <a:picLocks noChangeAspect="1" noChangeArrowheads="1"/>
                      </p:cNvPicPr>
                      <p:nvPr/>
                    </p:nvPicPr>
                    <p:blipFill>
                      <a:blip r:embed="rId5"/>
                      <a:srcRect/>
                      <a:stretch>
                        <a:fillRect/>
                      </a:stretch>
                    </p:blipFill>
                    <p:spPr bwMode="auto">
                      <a:xfrm>
                        <a:off x="32289" y="2204864"/>
                        <a:ext cx="8769350" cy="15843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38604" y="1340768"/>
            <a:ext cx="9221242"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espaço de estados </a:t>
            </a:r>
            <a:r>
              <a:rPr lang="pt-BR"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332683490"/>
              </p:ext>
            </p:extLst>
          </p:nvPr>
        </p:nvGraphicFramePr>
        <p:xfrm>
          <a:off x="107504" y="3861048"/>
          <a:ext cx="7025078" cy="864096"/>
        </p:xfrm>
        <a:graphic>
          <a:graphicData uri="http://schemas.openxmlformats.org/presentationml/2006/ole">
            <mc:AlternateContent xmlns:mc="http://schemas.openxmlformats.org/markup-compatibility/2006">
              <mc:Choice xmlns:v="urn:schemas-microsoft-com:vml" Requires="v">
                <p:oleObj spid="_x0000_s1005428" name="Equation" r:id="rId6" imgW="2184120" imgH="266400" progId="Equation.DSMT4">
                  <p:embed/>
                </p:oleObj>
              </mc:Choice>
              <mc:Fallback>
                <p:oleObj name="Equation" r:id="rId6" imgW="2184120" imgH="266400" progId="Equation.DSMT4">
                  <p:embed/>
                  <p:pic>
                    <p:nvPicPr>
                      <p:cNvPr id="0" name=""/>
                      <p:cNvPicPr>
                        <a:picLocks noChangeAspect="1" noChangeArrowheads="1"/>
                      </p:cNvPicPr>
                      <p:nvPr/>
                    </p:nvPicPr>
                    <p:blipFill>
                      <a:blip r:embed="rId7"/>
                      <a:srcRect/>
                      <a:stretch>
                        <a:fillRect/>
                      </a:stretch>
                    </p:blipFill>
                    <p:spPr bwMode="auto">
                      <a:xfrm>
                        <a:off x="107504" y="3861048"/>
                        <a:ext cx="7025078" cy="86409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115815773"/>
              </p:ext>
            </p:extLst>
          </p:nvPr>
        </p:nvGraphicFramePr>
        <p:xfrm>
          <a:off x="3491880" y="4881502"/>
          <a:ext cx="5256584" cy="1787858"/>
        </p:xfrm>
        <a:graphic>
          <a:graphicData uri="http://schemas.openxmlformats.org/presentationml/2006/ole">
            <mc:AlternateContent xmlns:mc="http://schemas.openxmlformats.org/markup-compatibility/2006">
              <mc:Choice xmlns:v="urn:schemas-microsoft-com:vml" Requires="v">
                <p:oleObj spid="_x0000_s1005429" name="Equation" r:id="rId8" imgW="4025880" imgH="1371600" progId="Equation.DSMT4">
                  <p:embed/>
                </p:oleObj>
              </mc:Choice>
              <mc:Fallback>
                <p:oleObj name="Equation" r:id="rId8" imgW="4025880" imgH="1371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4881502"/>
                        <a:ext cx="5256584" cy="178785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7" name="Retângulo de cantos arredondados 6"/>
          <p:cNvSpPr/>
          <p:nvPr/>
        </p:nvSpPr>
        <p:spPr bwMode="auto">
          <a:xfrm>
            <a:off x="4644008" y="5205708"/>
            <a:ext cx="1800200"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1607561422"/>
              </p:ext>
            </p:extLst>
          </p:nvPr>
        </p:nvGraphicFramePr>
        <p:xfrm>
          <a:off x="159668" y="4958870"/>
          <a:ext cx="3269768" cy="558362"/>
        </p:xfrm>
        <a:graphic>
          <a:graphicData uri="http://schemas.openxmlformats.org/presentationml/2006/ole">
            <mc:AlternateContent xmlns:mc="http://schemas.openxmlformats.org/markup-compatibility/2006">
              <mc:Choice xmlns:v="urn:schemas-microsoft-com:vml" Requires="v">
                <p:oleObj spid="_x0000_s1005430" name="Equation" r:id="rId10" imgW="1638000" imgH="279360" progId="Equation.DSMT4">
                  <p:embed/>
                </p:oleObj>
              </mc:Choice>
              <mc:Fallback>
                <p:oleObj name="Equation" r:id="rId10" imgW="1638000" imgH="279360" progId="Equation.DSMT4">
                  <p:embed/>
                  <p:pic>
                    <p:nvPicPr>
                      <p:cNvPr id="0" name="Objeto 4"/>
                      <p:cNvPicPr>
                        <a:picLocks noChangeAspect="1" noChangeArrowheads="1"/>
                      </p:cNvPicPr>
                      <p:nvPr/>
                    </p:nvPicPr>
                    <p:blipFill>
                      <a:blip r:embed="rId11"/>
                      <a:srcRect/>
                      <a:stretch>
                        <a:fillRect/>
                      </a:stretch>
                    </p:blipFill>
                    <p:spPr bwMode="auto">
                      <a:xfrm>
                        <a:off x="159668" y="4958870"/>
                        <a:ext cx="3269768" cy="558362"/>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0" name="Conector de seta reta 9"/>
          <p:cNvCxnSpPr/>
          <p:nvPr/>
        </p:nvCxnSpPr>
        <p:spPr bwMode="auto">
          <a:xfrm flipH="1">
            <a:off x="2771800" y="4437112"/>
            <a:ext cx="1656184"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ipse 10"/>
          <p:cNvSpPr/>
          <p:nvPr/>
        </p:nvSpPr>
        <p:spPr bwMode="auto">
          <a:xfrm>
            <a:off x="4427984" y="3861048"/>
            <a:ext cx="576064" cy="8640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6" name="Elipse 15"/>
          <p:cNvSpPr/>
          <p:nvPr/>
        </p:nvSpPr>
        <p:spPr bwMode="auto">
          <a:xfrm>
            <a:off x="4940246" y="3847937"/>
            <a:ext cx="576064" cy="8640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3" name="Conector de seta reta 12"/>
          <p:cNvCxnSpPr>
            <a:stCxn id="16" idx="4"/>
          </p:cNvCxnSpPr>
          <p:nvPr/>
        </p:nvCxnSpPr>
        <p:spPr bwMode="auto">
          <a:xfrm>
            <a:off x="5228278" y="4712033"/>
            <a:ext cx="0" cy="49367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tângulo 13"/>
          <p:cNvSpPr/>
          <p:nvPr/>
        </p:nvSpPr>
        <p:spPr>
          <a:xfrm>
            <a:off x="66954" y="5758266"/>
            <a:ext cx="33522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Influência de cada entrada</a:t>
            </a:r>
          </a:p>
          <a:p>
            <a:pPr algn="ctr"/>
            <a:r>
              <a:rPr lang="pt-B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sobre  cada saída por na </a:t>
            </a:r>
          </a:p>
          <a:p>
            <a:pPr algn="ctr"/>
            <a:r>
              <a:rPr lang="pt-B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instantes (ordem do modelo)</a:t>
            </a:r>
            <a:endParaRPr lang="pt-BR"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Elipse 19"/>
          <p:cNvSpPr/>
          <p:nvPr/>
        </p:nvSpPr>
        <p:spPr bwMode="auto">
          <a:xfrm>
            <a:off x="5380678" y="3861048"/>
            <a:ext cx="576064" cy="86409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1" name="Conector de seta reta 20"/>
          <p:cNvCxnSpPr>
            <a:stCxn id="20" idx="4"/>
          </p:cNvCxnSpPr>
          <p:nvPr/>
        </p:nvCxnSpPr>
        <p:spPr bwMode="auto">
          <a:xfrm flipH="1">
            <a:off x="2483768" y="4725144"/>
            <a:ext cx="3184942" cy="109263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tângulo 21"/>
          <p:cNvSpPr/>
          <p:nvPr/>
        </p:nvSpPr>
        <p:spPr>
          <a:xfrm>
            <a:off x="7507456" y="4239897"/>
            <a:ext cx="144142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b="1" cap="none" spc="0" dirty="0">
                <a:ln/>
                <a:solidFill>
                  <a:schemeClr val="accent4"/>
                </a:solidFill>
                <a:effectLst/>
              </a:rPr>
              <a:t>Lembrando</a:t>
            </a:r>
          </a:p>
          <a:p>
            <a:r>
              <a:rPr lang="pt-BR" b="1" dirty="0">
                <a:ln/>
                <a:solidFill>
                  <a:schemeClr val="accent4"/>
                </a:solidFill>
              </a:rPr>
              <a:t>Caso SISO</a:t>
            </a:r>
          </a:p>
        </p:txBody>
      </p:sp>
    </p:spTree>
    <p:extLst>
      <p:ext uri="{BB962C8B-B14F-4D97-AF65-F5344CB8AC3E}">
        <p14:creationId xmlns:p14="http://schemas.microsoft.com/office/powerpoint/2010/main" val="2075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4"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1500"/>
                            </p:stCondLst>
                            <p:childTnLst>
                              <p:par>
                                <p:cTn id="73" presetID="2" presetClass="entr" presetSubtype="4" fill="hold"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 calcmode="lin" valueType="num">
                                      <p:cBhvr additive="base">
                                        <p:cTn id="7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P spid="16" grpId="0" animBg="1"/>
      <p:bldP spid="14" grpId="0"/>
      <p:bldP spid="20" grpId="0" animBg="1"/>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372</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592591" y="1772816"/>
            <a:ext cx="6972743"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Parte estática do estado</a:t>
            </a:r>
          </a:p>
        </p:txBody>
      </p:sp>
      <p:graphicFrame>
        <p:nvGraphicFramePr>
          <p:cNvPr id="4" name="Objeto 3"/>
          <p:cNvGraphicFramePr>
            <a:graphicFrameLocks noChangeAspect="1"/>
          </p:cNvGraphicFramePr>
          <p:nvPr>
            <p:extLst>
              <p:ext uri="{D42A27DB-BD31-4B8C-83A1-F6EECF244321}">
                <p14:modId xmlns:p14="http://schemas.microsoft.com/office/powerpoint/2010/main" val="1704802138"/>
              </p:ext>
            </p:extLst>
          </p:nvPr>
        </p:nvGraphicFramePr>
        <p:xfrm>
          <a:off x="251520" y="2636912"/>
          <a:ext cx="1747763" cy="1152128"/>
        </p:xfrm>
        <a:graphic>
          <a:graphicData uri="http://schemas.openxmlformats.org/presentationml/2006/ole">
            <mc:AlternateContent xmlns:mc="http://schemas.openxmlformats.org/markup-compatibility/2006">
              <mc:Choice xmlns:v="urn:schemas-microsoft-com:vml" Requires="v">
                <p:oleObj spid="_x0000_s1066481" name="Equation" r:id="rId4" imgW="406080" imgH="266400" progId="Equation.DSMT4">
                  <p:embed/>
                </p:oleObj>
              </mc:Choice>
              <mc:Fallback>
                <p:oleObj name="Equation" r:id="rId4" imgW="406080" imgH="266400" progId="Equation.DSMT4">
                  <p:embed/>
                  <p:pic>
                    <p:nvPicPr>
                      <p:cNvPr id="0" name=""/>
                      <p:cNvPicPr>
                        <a:picLocks noChangeAspect="1" noChangeArrowheads="1"/>
                      </p:cNvPicPr>
                      <p:nvPr/>
                    </p:nvPicPr>
                    <p:blipFill>
                      <a:blip r:embed="rId5"/>
                      <a:srcRect/>
                      <a:stretch>
                        <a:fillRect/>
                      </a:stretch>
                    </p:blipFill>
                    <p:spPr bwMode="auto">
                      <a:xfrm>
                        <a:off x="251520" y="2636912"/>
                        <a:ext cx="1747763" cy="115212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362334093"/>
              </p:ext>
            </p:extLst>
          </p:nvPr>
        </p:nvGraphicFramePr>
        <p:xfrm>
          <a:off x="251520" y="4725144"/>
          <a:ext cx="1693780" cy="1085296"/>
        </p:xfrm>
        <a:graphic>
          <a:graphicData uri="http://schemas.openxmlformats.org/presentationml/2006/ole">
            <mc:AlternateContent xmlns:mc="http://schemas.openxmlformats.org/markup-compatibility/2006">
              <mc:Choice xmlns:v="urn:schemas-microsoft-com:vml" Requires="v">
                <p:oleObj spid="_x0000_s1066482" name="Equation" r:id="rId6" imgW="419040" imgH="266400" progId="Equation.DSMT4">
                  <p:embed/>
                </p:oleObj>
              </mc:Choice>
              <mc:Fallback>
                <p:oleObj name="Equation" r:id="rId6" imgW="419040" imgH="266400" progId="Equation.DSMT4">
                  <p:embed/>
                  <p:pic>
                    <p:nvPicPr>
                      <p:cNvPr id="0" name=""/>
                      <p:cNvPicPr>
                        <a:picLocks noChangeAspect="1" noChangeArrowheads="1"/>
                      </p:cNvPicPr>
                      <p:nvPr/>
                    </p:nvPicPr>
                    <p:blipFill>
                      <a:blip r:embed="rId7"/>
                      <a:srcRect/>
                      <a:stretch>
                        <a:fillRect/>
                      </a:stretch>
                    </p:blipFill>
                    <p:spPr bwMode="auto">
                      <a:xfrm>
                        <a:off x="251520" y="4725144"/>
                        <a:ext cx="1693780" cy="108529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9"/>
          <p:cNvSpPr/>
          <p:nvPr/>
        </p:nvSpPr>
        <p:spPr>
          <a:xfrm>
            <a:off x="763185" y="3933056"/>
            <a:ext cx="6972743"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Parte dinâmica do estado</a:t>
            </a:r>
          </a:p>
        </p:txBody>
      </p:sp>
      <p:graphicFrame>
        <p:nvGraphicFramePr>
          <p:cNvPr id="3" name="Objeto 2"/>
          <p:cNvGraphicFramePr>
            <a:graphicFrameLocks noChangeAspect="1"/>
          </p:cNvGraphicFramePr>
          <p:nvPr>
            <p:extLst>
              <p:ext uri="{D42A27DB-BD31-4B8C-83A1-F6EECF244321}">
                <p14:modId xmlns:p14="http://schemas.microsoft.com/office/powerpoint/2010/main" val="3427313511"/>
              </p:ext>
            </p:extLst>
          </p:nvPr>
        </p:nvGraphicFramePr>
        <p:xfrm>
          <a:off x="2123728" y="2636912"/>
          <a:ext cx="6624736" cy="1166146"/>
        </p:xfrm>
        <a:graphic>
          <a:graphicData uri="http://schemas.openxmlformats.org/presentationml/2006/ole">
            <mc:AlternateContent xmlns:mc="http://schemas.openxmlformats.org/markup-compatibility/2006">
              <mc:Choice xmlns:v="urn:schemas-microsoft-com:vml" Requires="v">
                <p:oleObj spid="_x0000_s1066483" name="Equation" r:id="rId8" imgW="1739880" imgH="304560" progId="Equation.DSMT4">
                  <p:embed/>
                </p:oleObj>
              </mc:Choice>
              <mc:Fallback>
                <p:oleObj name="Equation" r:id="rId8" imgW="1739880" imgH="304560" progId="Equation.DSMT4">
                  <p:embed/>
                  <p:pic>
                    <p:nvPicPr>
                      <p:cNvPr id="0" name="Objeto 3"/>
                      <p:cNvPicPr>
                        <a:picLocks noChangeAspect="1" noChangeArrowheads="1"/>
                      </p:cNvPicPr>
                      <p:nvPr/>
                    </p:nvPicPr>
                    <p:blipFill>
                      <a:blip r:embed="rId9"/>
                      <a:srcRect/>
                      <a:stretch>
                        <a:fillRect/>
                      </a:stretch>
                    </p:blipFill>
                    <p:spPr bwMode="auto">
                      <a:xfrm>
                        <a:off x="2123728" y="2636912"/>
                        <a:ext cx="6624736" cy="1166146"/>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757483480"/>
              </p:ext>
            </p:extLst>
          </p:nvPr>
        </p:nvGraphicFramePr>
        <p:xfrm>
          <a:off x="1979712" y="4725144"/>
          <a:ext cx="7020272" cy="888901"/>
        </p:xfrm>
        <a:graphic>
          <a:graphicData uri="http://schemas.openxmlformats.org/presentationml/2006/ole">
            <mc:AlternateContent xmlns:mc="http://schemas.openxmlformats.org/markup-compatibility/2006">
              <mc:Choice xmlns:v="urn:schemas-microsoft-com:vml" Requires="v">
                <p:oleObj spid="_x0000_s1066484" name="Equation" r:id="rId10" imgW="2425680" imgH="304560" progId="Equation.DSMT4">
                  <p:embed/>
                </p:oleObj>
              </mc:Choice>
              <mc:Fallback>
                <p:oleObj name="Equation" r:id="rId10" imgW="2425680" imgH="304560" progId="Equation.DSMT4">
                  <p:embed/>
                  <p:pic>
                    <p:nvPicPr>
                      <p:cNvPr id="0" name="Objeto 5"/>
                      <p:cNvPicPr>
                        <a:picLocks noChangeAspect="1" noChangeArrowheads="1"/>
                      </p:cNvPicPr>
                      <p:nvPr/>
                    </p:nvPicPr>
                    <p:blipFill>
                      <a:blip r:embed="rId11"/>
                      <a:srcRect/>
                      <a:stretch>
                        <a:fillRect/>
                      </a:stretch>
                    </p:blipFill>
                    <p:spPr bwMode="auto">
                      <a:xfrm>
                        <a:off x="1979712" y="4725144"/>
                        <a:ext cx="7020272" cy="888901"/>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5153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373</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3067252614"/>
              </p:ext>
            </p:extLst>
          </p:nvPr>
        </p:nvGraphicFramePr>
        <p:xfrm>
          <a:off x="32289" y="2204864"/>
          <a:ext cx="8769350" cy="1584325"/>
        </p:xfrm>
        <a:graphic>
          <a:graphicData uri="http://schemas.openxmlformats.org/presentationml/2006/ole">
            <mc:AlternateContent xmlns:mc="http://schemas.openxmlformats.org/markup-compatibility/2006">
              <mc:Choice xmlns:v="urn:schemas-microsoft-com:vml" Requires="v">
                <p:oleObj spid="_x0000_s832245" name="Equation" r:id="rId4" imgW="3111480" imgH="558720" progId="Equation.DSMT4">
                  <p:embed/>
                </p:oleObj>
              </mc:Choice>
              <mc:Fallback>
                <p:oleObj name="Equation" r:id="rId4" imgW="3111480" imgH="558720" progId="Equation.DSMT4">
                  <p:embed/>
                  <p:pic>
                    <p:nvPicPr>
                      <p:cNvPr id="0" name=""/>
                      <p:cNvPicPr>
                        <a:picLocks noChangeAspect="1" noChangeArrowheads="1"/>
                      </p:cNvPicPr>
                      <p:nvPr/>
                    </p:nvPicPr>
                    <p:blipFill>
                      <a:blip r:embed="rId5"/>
                      <a:srcRect/>
                      <a:stretch>
                        <a:fillRect/>
                      </a:stretch>
                    </p:blipFill>
                    <p:spPr bwMode="auto">
                      <a:xfrm>
                        <a:off x="32289" y="2204864"/>
                        <a:ext cx="8769350" cy="15843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38604" y="1340768"/>
            <a:ext cx="9221242"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espaço de estados </a:t>
            </a:r>
            <a:r>
              <a:rPr lang="pt-BR"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40185206"/>
              </p:ext>
            </p:extLst>
          </p:nvPr>
        </p:nvGraphicFramePr>
        <p:xfrm>
          <a:off x="107504" y="4005064"/>
          <a:ext cx="5583583" cy="2736304"/>
        </p:xfrm>
        <a:graphic>
          <a:graphicData uri="http://schemas.openxmlformats.org/presentationml/2006/ole">
            <mc:AlternateContent xmlns:mc="http://schemas.openxmlformats.org/markup-compatibility/2006">
              <mc:Choice xmlns:v="urn:schemas-microsoft-com:vml" Requires="v">
                <p:oleObj spid="_x0000_s832246" name="Equation" r:id="rId6" imgW="2031840" imgH="990360" progId="Equation.DSMT4">
                  <p:embed/>
                </p:oleObj>
              </mc:Choice>
              <mc:Fallback>
                <p:oleObj name="Equation" r:id="rId6" imgW="2031840" imgH="990360" progId="Equation.DSMT4">
                  <p:embed/>
                  <p:pic>
                    <p:nvPicPr>
                      <p:cNvPr id="0" name=""/>
                      <p:cNvPicPr>
                        <a:picLocks noChangeAspect="1" noChangeArrowheads="1"/>
                      </p:cNvPicPr>
                      <p:nvPr/>
                    </p:nvPicPr>
                    <p:blipFill>
                      <a:blip r:embed="rId7"/>
                      <a:srcRect/>
                      <a:stretch>
                        <a:fillRect/>
                      </a:stretch>
                    </p:blipFill>
                    <p:spPr bwMode="auto">
                      <a:xfrm>
                        <a:off x="107504" y="4005064"/>
                        <a:ext cx="5583583" cy="2736304"/>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9772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374</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2285087856"/>
              </p:ext>
            </p:extLst>
          </p:nvPr>
        </p:nvGraphicFramePr>
        <p:xfrm>
          <a:off x="0" y="1412776"/>
          <a:ext cx="8769350" cy="1584325"/>
        </p:xfrm>
        <a:graphic>
          <a:graphicData uri="http://schemas.openxmlformats.org/presentationml/2006/ole">
            <mc:AlternateContent xmlns:mc="http://schemas.openxmlformats.org/markup-compatibility/2006">
              <mc:Choice xmlns:v="urn:schemas-microsoft-com:vml" Requires="v">
                <p:oleObj spid="_x0000_s1169516" name="Equation" r:id="rId4" imgW="3111480" imgH="558720" progId="Equation.DSMT4">
                  <p:embed/>
                </p:oleObj>
              </mc:Choice>
              <mc:Fallback>
                <p:oleObj name="Equation" r:id="rId4" imgW="3111480" imgH="558720" progId="Equation.DSMT4">
                  <p:embed/>
                  <p:pic>
                    <p:nvPicPr>
                      <p:cNvPr id="0" name=""/>
                      <p:cNvPicPr>
                        <a:picLocks noChangeAspect="1" noChangeArrowheads="1"/>
                      </p:cNvPicPr>
                      <p:nvPr/>
                    </p:nvPicPr>
                    <p:blipFill>
                      <a:blip r:embed="rId5"/>
                      <a:srcRect/>
                      <a:stretch>
                        <a:fillRect/>
                      </a:stretch>
                    </p:blipFill>
                    <p:spPr bwMode="auto">
                      <a:xfrm>
                        <a:off x="0" y="1412776"/>
                        <a:ext cx="8769350" cy="15843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926793498"/>
              </p:ext>
            </p:extLst>
          </p:nvPr>
        </p:nvGraphicFramePr>
        <p:xfrm>
          <a:off x="107504" y="3284984"/>
          <a:ext cx="2233612" cy="2667000"/>
        </p:xfrm>
        <a:graphic>
          <a:graphicData uri="http://schemas.openxmlformats.org/presentationml/2006/ole">
            <mc:AlternateContent xmlns:mc="http://schemas.openxmlformats.org/markup-compatibility/2006">
              <mc:Choice xmlns:v="urn:schemas-microsoft-com:vml" Requires="v">
                <p:oleObj spid="_x0000_s1169517" name="Equation" r:id="rId6" imgW="812520" imgH="965160" progId="Equation.DSMT4">
                  <p:embed/>
                </p:oleObj>
              </mc:Choice>
              <mc:Fallback>
                <p:oleObj name="Equation" r:id="rId6" imgW="812520" imgH="965160" progId="Equation.DSMT4">
                  <p:embed/>
                  <p:pic>
                    <p:nvPicPr>
                      <p:cNvPr id="0" name=""/>
                      <p:cNvPicPr>
                        <a:picLocks noChangeAspect="1" noChangeArrowheads="1"/>
                      </p:cNvPicPr>
                      <p:nvPr/>
                    </p:nvPicPr>
                    <p:blipFill>
                      <a:blip r:embed="rId7"/>
                      <a:srcRect/>
                      <a:stretch>
                        <a:fillRect/>
                      </a:stretch>
                    </p:blipFill>
                    <p:spPr bwMode="auto">
                      <a:xfrm>
                        <a:off x="107504" y="3284984"/>
                        <a:ext cx="2233612" cy="26670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948279723"/>
              </p:ext>
            </p:extLst>
          </p:nvPr>
        </p:nvGraphicFramePr>
        <p:xfrm>
          <a:off x="3491880" y="17916"/>
          <a:ext cx="4627453" cy="6742068"/>
        </p:xfrm>
        <a:graphic>
          <a:graphicData uri="http://schemas.openxmlformats.org/presentationml/2006/ole">
            <mc:AlternateContent xmlns:mc="http://schemas.openxmlformats.org/markup-compatibility/2006">
              <mc:Choice xmlns:v="urn:schemas-microsoft-com:vml" Requires="v">
                <p:oleObj spid="_x0000_s1169518" name="Equation" r:id="rId8" imgW="2120760" imgH="3073320" progId="Equation.DSMT4">
                  <p:embed/>
                </p:oleObj>
              </mc:Choice>
              <mc:Fallback>
                <p:oleObj name="Equation" r:id="rId8" imgW="2120760" imgH="3073320" progId="Equation.DSMT4">
                  <p:embed/>
                  <p:pic>
                    <p:nvPicPr>
                      <p:cNvPr id="0" name="Objeto 3"/>
                      <p:cNvPicPr>
                        <a:picLocks noChangeAspect="1" noChangeArrowheads="1"/>
                      </p:cNvPicPr>
                      <p:nvPr/>
                    </p:nvPicPr>
                    <p:blipFill>
                      <a:blip r:embed="rId9"/>
                      <a:srcRect/>
                      <a:stretch>
                        <a:fillRect/>
                      </a:stretch>
                    </p:blipFill>
                    <p:spPr bwMode="auto">
                      <a:xfrm>
                        <a:off x="3491880" y="17916"/>
                        <a:ext cx="4627453" cy="6742068"/>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3627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375</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MODELO MIMO OPOM</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4143337795"/>
              </p:ext>
            </p:extLst>
          </p:nvPr>
        </p:nvGraphicFramePr>
        <p:xfrm>
          <a:off x="251520" y="2132856"/>
          <a:ext cx="2592288" cy="948347"/>
        </p:xfrm>
        <a:graphic>
          <a:graphicData uri="http://schemas.openxmlformats.org/presentationml/2006/ole">
            <mc:AlternateContent xmlns:mc="http://schemas.openxmlformats.org/markup-compatibility/2006">
              <mc:Choice xmlns:v="urn:schemas-microsoft-com:vml" Requires="v">
                <p:oleObj spid="_x0000_s1074745" name="Equation" r:id="rId4" imgW="698400" imgH="253800" progId="Equation.DSMT4">
                  <p:embed/>
                </p:oleObj>
              </mc:Choice>
              <mc:Fallback>
                <p:oleObj name="Equation" r:id="rId4" imgW="698400" imgH="253800" progId="Equation.DSMT4">
                  <p:embed/>
                  <p:pic>
                    <p:nvPicPr>
                      <p:cNvPr id="0" name=""/>
                      <p:cNvPicPr>
                        <a:picLocks noChangeAspect="1" noChangeArrowheads="1"/>
                      </p:cNvPicPr>
                      <p:nvPr/>
                    </p:nvPicPr>
                    <p:blipFill>
                      <a:blip r:embed="rId5"/>
                      <a:srcRect/>
                      <a:stretch>
                        <a:fillRect/>
                      </a:stretch>
                    </p:blipFill>
                    <p:spPr bwMode="auto">
                      <a:xfrm>
                        <a:off x="251520" y="2132856"/>
                        <a:ext cx="2592288" cy="94834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1"/>
          <p:cNvSpPr/>
          <p:nvPr/>
        </p:nvSpPr>
        <p:spPr>
          <a:xfrm>
            <a:off x="-38604" y="1340768"/>
            <a:ext cx="9221242"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espaço de estados </a:t>
            </a:r>
            <a:r>
              <a:rPr lang="pt-BR"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4160108668"/>
              </p:ext>
            </p:extLst>
          </p:nvPr>
        </p:nvGraphicFramePr>
        <p:xfrm>
          <a:off x="3203848" y="2005324"/>
          <a:ext cx="4362450" cy="1473200"/>
        </p:xfrm>
        <a:graphic>
          <a:graphicData uri="http://schemas.openxmlformats.org/presentationml/2006/ole">
            <mc:AlternateContent xmlns:mc="http://schemas.openxmlformats.org/markup-compatibility/2006">
              <mc:Choice xmlns:v="urn:schemas-microsoft-com:vml" Requires="v">
                <p:oleObj spid="_x0000_s1074746" name="Equation" r:id="rId6" imgW="1587240" imgH="533160" progId="Equation.DSMT4">
                  <p:embed/>
                </p:oleObj>
              </mc:Choice>
              <mc:Fallback>
                <p:oleObj name="Equation" r:id="rId6" imgW="1587240" imgH="533160" progId="Equation.DSMT4">
                  <p:embed/>
                  <p:pic>
                    <p:nvPicPr>
                      <p:cNvPr id="0" name=""/>
                      <p:cNvPicPr>
                        <a:picLocks noChangeAspect="1" noChangeArrowheads="1"/>
                      </p:cNvPicPr>
                      <p:nvPr/>
                    </p:nvPicPr>
                    <p:blipFill>
                      <a:blip r:embed="rId7"/>
                      <a:srcRect/>
                      <a:stretch>
                        <a:fillRect/>
                      </a:stretch>
                    </p:blipFill>
                    <p:spPr bwMode="auto">
                      <a:xfrm>
                        <a:off x="3203848" y="2005324"/>
                        <a:ext cx="4362450" cy="14732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410606677"/>
              </p:ext>
            </p:extLst>
          </p:nvPr>
        </p:nvGraphicFramePr>
        <p:xfrm>
          <a:off x="161925" y="4221088"/>
          <a:ext cx="7434263" cy="2527300"/>
        </p:xfrm>
        <a:graphic>
          <a:graphicData uri="http://schemas.openxmlformats.org/presentationml/2006/ole">
            <mc:AlternateContent xmlns:mc="http://schemas.openxmlformats.org/markup-compatibility/2006">
              <mc:Choice xmlns:v="urn:schemas-microsoft-com:vml" Requires="v">
                <p:oleObj spid="_x0000_s1074747" name="Equation" r:id="rId8" imgW="2705040" imgH="914400" progId="Equation.DSMT4">
                  <p:embed/>
                </p:oleObj>
              </mc:Choice>
              <mc:Fallback>
                <p:oleObj name="Equation" r:id="rId8" imgW="2705040" imgH="914400" progId="Equation.DSMT4">
                  <p:embed/>
                  <p:pic>
                    <p:nvPicPr>
                      <p:cNvPr id="0" name="Objeto 3"/>
                      <p:cNvPicPr>
                        <a:picLocks noChangeAspect="1" noChangeArrowheads="1"/>
                      </p:cNvPicPr>
                      <p:nvPr/>
                    </p:nvPicPr>
                    <p:blipFill>
                      <a:blip r:embed="rId9"/>
                      <a:srcRect/>
                      <a:stretch>
                        <a:fillRect/>
                      </a:stretch>
                    </p:blipFill>
                    <p:spPr bwMode="auto">
                      <a:xfrm>
                        <a:off x="161925" y="4221088"/>
                        <a:ext cx="7434263" cy="25273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353021097"/>
              </p:ext>
            </p:extLst>
          </p:nvPr>
        </p:nvGraphicFramePr>
        <p:xfrm>
          <a:off x="6156176" y="4250854"/>
          <a:ext cx="2967037" cy="1122362"/>
        </p:xfrm>
        <a:graphic>
          <a:graphicData uri="http://schemas.openxmlformats.org/presentationml/2006/ole">
            <mc:AlternateContent xmlns:mc="http://schemas.openxmlformats.org/markup-compatibility/2006">
              <mc:Choice xmlns:v="urn:schemas-microsoft-com:vml" Requires="v">
                <p:oleObj spid="_x0000_s1074748" name="Equation" r:id="rId10" imgW="1079280" imgH="406080" progId="Equation.DSMT4">
                  <p:embed/>
                </p:oleObj>
              </mc:Choice>
              <mc:Fallback>
                <p:oleObj name="Equation" r:id="rId10" imgW="1079280" imgH="406080" progId="Equation.DSMT4">
                  <p:embed/>
                  <p:pic>
                    <p:nvPicPr>
                      <p:cNvPr id="0" name="Objeto 2"/>
                      <p:cNvPicPr>
                        <a:picLocks noChangeAspect="1" noChangeArrowheads="1"/>
                      </p:cNvPicPr>
                      <p:nvPr/>
                    </p:nvPicPr>
                    <p:blipFill>
                      <a:blip r:embed="rId11"/>
                      <a:srcRect/>
                      <a:stretch>
                        <a:fillRect/>
                      </a:stretch>
                    </p:blipFill>
                    <p:spPr bwMode="auto">
                      <a:xfrm>
                        <a:off x="6156176" y="4250854"/>
                        <a:ext cx="2967037" cy="112236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1" name="Object 18"/>
          <p:cNvGraphicFramePr>
            <a:graphicFrameLocks noChangeAspect="1"/>
          </p:cNvGraphicFramePr>
          <p:nvPr>
            <p:extLst>
              <p:ext uri="{D42A27DB-BD31-4B8C-83A1-F6EECF244321}">
                <p14:modId xmlns:p14="http://schemas.microsoft.com/office/powerpoint/2010/main" val="544817953"/>
              </p:ext>
            </p:extLst>
          </p:nvPr>
        </p:nvGraphicFramePr>
        <p:xfrm>
          <a:off x="0" y="3507631"/>
          <a:ext cx="8855125" cy="716475"/>
        </p:xfrm>
        <a:graphic>
          <a:graphicData uri="http://schemas.openxmlformats.org/presentationml/2006/ole">
            <mc:AlternateContent xmlns:mc="http://schemas.openxmlformats.org/markup-compatibility/2006">
              <mc:Choice xmlns:v="urn:schemas-microsoft-com:vml" Requires="v">
                <p:oleObj spid="_x0000_s1074749" name="Equation" r:id="rId12" imgW="3454200" imgH="279360" progId="Equation.DSMT4">
                  <p:embed/>
                </p:oleObj>
              </mc:Choice>
              <mc:Fallback>
                <p:oleObj name="Equation" r:id="rId12" imgW="3454200" imgH="279360" progId="Equation.DSMT4">
                  <p:embed/>
                  <p:pic>
                    <p:nvPicPr>
                      <p:cNvPr id="500754" name="Object 18"/>
                      <p:cNvPicPr>
                        <a:picLocks noChangeAspect="1" noChangeArrowheads="1"/>
                      </p:cNvPicPr>
                      <p:nvPr/>
                    </p:nvPicPr>
                    <p:blipFill>
                      <a:blip r:embed="rId13"/>
                      <a:srcRect/>
                      <a:stretch>
                        <a:fillRect/>
                      </a:stretch>
                    </p:blipFill>
                    <p:spPr bwMode="auto">
                      <a:xfrm>
                        <a:off x="0" y="3507631"/>
                        <a:ext cx="8855125" cy="716475"/>
                      </a:xfrm>
                      <a:prstGeom prst="rect">
                        <a:avLst/>
                      </a:prstGeom>
                      <a:solidFill>
                        <a:srgbClr val="FFFF99"/>
                      </a:solidFill>
                      <a:ln w="9525" algn="ctr">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17152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376</a:t>
            </a:fld>
            <a:endParaRPr lang="pt-BR" altLang="pt-B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8" name="Retângulo 7"/>
          <p:cNvSpPr/>
          <p:nvPr/>
        </p:nvSpPr>
        <p:spPr>
          <a:xfrm>
            <a:off x="1305725" y="2967335"/>
            <a:ext cx="6532558" cy="923330"/>
          </a:xfrm>
          <a:prstGeom prst="rect">
            <a:avLst/>
          </a:prstGeom>
          <a:noFill/>
        </p:spPr>
        <p:txBody>
          <a:bodyPr wrap="none" lIns="91440" tIns="45720" rIns="91440" bIns="45720">
            <a:spAutoFit/>
          </a:bodyPr>
          <a:lstStyle/>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Ihmpc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opom</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0048931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306502320"/>
              </p:ext>
            </p:extLst>
          </p:nvPr>
        </p:nvGraphicFramePr>
        <p:xfrm>
          <a:off x="395536" y="1556792"/>
          <a:ext cx="8167687" cy="2527300"/>
        </p:xfrm>
        <a:graphic>
          <a:graphicData uri="http://schemas.openxmlformats.org/presentationml/2006/ole">
            <mc:AlternateContent xmlns:mc="http://schemas.openxmlformats.org/markup-compatibility/2006">
              <mc:Choice xmlns:v="urn:schemas-microsoft-com:vml" Requires="v">
                <p:oleObj spid="_x0000_s836338" name="Equation" r:id="rId4" imgW="2971800" imgH="914400" progId="Equation.DSMT4">
                  <p:embed/>
                </p:oleObj>
              </mc:Choice>
              <mc:Fallback>
                <p:oleObj name="Equation" r:id="rId4" imgW="2971800" imgH="914400" progId="Equation.DSMT4">
                  <p:embed/>
                  <p:pic>
                    <p:nvPicPr>
                      <p:cNvPr id="0" name=""/>
                      <p:cNvPicPr>
                        <a:picLocks noChangeAspect="1" noChangeArrowheads="1"/>
                      </p:cNvPicPr>
                      <p:nvPr/>
                    </p:nvPicPr>
                    <p:blipFill>
                      <a:blip r:embed="rId5"/>
                      <a:srcRect/>
                      <a:stretch>
                        <a:fillRect/>
                      </a:stretch>
                    </p:blipFill>
                    <p:spPr bwMode="auto">
                      <a:xfrm>
                        <a:off x="395536" y="1556792"/>
                        <a:ext cx="8167687" cy="25273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60475542"/>
              </p:ext>
            </p:extLst>
          </p:nvPr>
        </p:nvGraphicFramePr>
        <p:xfrm>
          <a:off x="395536" y="4653135"/>
          <a:ext cx="8208912" cy="830717"/>
        </p:xfrm>
        <a:graphic>
          <a:graphicData uri="http://schemas.openxmlformats.org/presentationml/2006/ole">
            <mc:AlternateContent xmlns:mc="http://schemas.openxmlformats.org/markup-compatibility/2006">
              <mc:Choice xmlns:v="urn:schemas-microsoft-com:vml" Requires="v">
                <p:oleObj spid="_x0000_s836339" name="Equation" r:id="rId6" imgW="2654280" imgH="266400" progId="Equation.DSMT4">
                  <p:embed/>
                </p:oleObj>
              </mc:Choice>
              <mc:Fallback>
                <p:oleObj name="Equation" r:id="rId6" imgW="2654280" imgH="266400" progId="Equation.DSMT4">
                  <p:embed/>
                  <p:pic>
                    <p:nvPicPr>
                      <p:cNvPr id="0" name="Objeto 2"/>
                      <p:cNvPicPr>
                        <a:picLocks noChangeAspect="1" noChangeArrowheads="1"/>
                      </p:cNvPicPr>
                      <p:nvPr/>
                    </p:nvPicPr>
                    <p:blipFill>
                      <a:blip r:embed="rId7"/>
                      <a:srcRect/>
                      <a:stretch>
                        <a:fillRect/>
                      </a:stretch>
                    </p:blipFill>
                    <p:spPr bwMode="auto">
                      <a:xfrm>
                        <a:off x="395536" y="4653135"/>
                        <a:ext cx="8208912" cy="830717"/>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9004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378</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2996710516"/>
              </p:ext>
            </p:extLst>
          </p:nvPr>
        </p:nvGraphicFramePr>
        <p:xfrm>
          <a:off x="395536" y="1556792"/>
          <a:ext cx="8167687" cy="2527300"/>
        </p:xfrm>
        <a:graphic>
          <a:graphicData uri="http://schemas.openxmlformats.org/presentationml/2006/ole">
            <mc:AlternateContent xmlns:mc="http://schemas.openxmlformats.org/markup-compatibility/2006">
              <mc:Choice xmlns:v="urn:schemas-microsoft-com:vml" Requires="v">
                <p:oleObj spid="_x0000_s837358" name="Equation" r:id="rId4" imgW="2971800" imgH="914400" progId="Equation.DSMT4">
                  <p:embed/>
                </p:oleObj>
              </mc:Choice>
              <mc:Fallback>
                <p:oleObj name="Equation" r:id="rId4" imgW="2971800" imgH="914400" progId="Equation.DSMT4">
                  <p:embed/>
                  <p:pic>
                    <p:nvPicPr>
                      <p:cNvPr id="0" name=""/>
                      <p:cNvPicPr>
                        <a:picLocks noChangeAspect="1" noChangeArrowheads="1"/>
                      </p:cNvPicPr>
                      <p:nvPr/>
                    </p:nvPicPr>
                    <p:blipFill>
                      <a:blip r:embed="rId5"/>
                      <a:srcRect/>
                      <a:stretch>
                        <a:fillRect/>
                      </a:stretch>
                    </p:blipFill>
                    <p:spPr bwMode="auto">
                      <a:xfrm>
                        <a:off x="395536" y="1556792"/>
                        <a:ext cx="8167687" cy="252730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4139952" y="1556792"/>
            <a:ext cx="4176464"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2" idx="2"/>
          </p:cNvCxnSpPr>
          <p:nvPr/>
        </p:nvCxnSpPr>
        <p:spPr bwMode="auto">
          <a:xfrm>
            <a:off x="6228184" y="2852936"/>
            <a:ext cx="0" cy="165618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 name="Objeto 5"/>
          <p:cNvGraphicFramePr>
            <a:graphicFrameLocks noChangeAspect="1"/>
          </p:cNvGraphicFramePr>
          <p:nvPr>
            <p:extLst>
              <p:ext uri="{D42A27DB-BD31-4B8C-83A1-F6EECF244321}">
                <p14:modId xmlns:p14="http://schemas.microsoft.com/office/powerpoint/2010/main" val="271335856"/>
              </p:ext>
            </p:extLst>
          </p:nvPr>
        </p:nvGraphicFramePr>
        <p:xfrm>
          <a:off x="504825" y="4508500"/>
          <a:ext cx="8132763" cy="1228725"/>
        </p:xfrm>
        <a:graphic>
          <a:graphicData uri="http://schemas.openxmlformats.org/presentationml/2006/ole">
            <mc:AlternateContent xmlns:mc="http://schemas.openxmlformats.org/markup-compatibility/2006">
              <mc:Choice xmlns:v="urn:schemas-microsoft-com:vml" Requires="v">
                <p:oleObj spid="_x0000_s837359" name="Equation" r:id="rId6" imgW="2958840" imgH="444240" progId="Equation.DSMT4">
                  <p:embed/>
                </p:oleObj>
              </mc:Choice>
              <mc:Fallback>
                <p:oleObj name="Equation" r:id="rId6" imgW="2958840" imgH="444240" progId="Equation.DSMT4">
                  <p:embed/>
                  <p:pic>
                    <p:nvPicPr>
                      <p:cNvPr id="0" name="Objeto 2"/>
                      <p:cNvPicPr>
                        <a:picLocks noChangeAspect="1" noChangeArrowheads="1"/>
                      </p:cNvPicPr>
                      <p:nvPr/>
                    </p:nvPicPr>
                    <p:blipFill>
                      <a:blip r:embed="rId7"/>
                      <a:srcRect/>
                      <a:stretch>
                        <a:fillRect/>
                      </a:stretch>
                    </p:blipFill>
                    <p:spPr bwMode="auto">
                      <a:xfrm>
                        <a:off x="504825" y="4508500"/>
                        <a:ext cx="8132763" cy="1228725"/>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9464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379</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741633542"/>
              </p:ext>
            </p:extLst>
          </p:nvPr>
        </p:nvGraphicFramePr>
        <p:xfrm>
          <a:off x="373063" y="1557338"/>
          <a:ext cx="8132762" cy="1228725"/>
        </p:xfrm>
        <a:graphic>
          <a:graphicData uri="http://schemas.openxmlformats.org/presentationml/2006/ole">
            <mc:AlternateContent xmlns:mc="http://schemas.openxmlformats.org/markup-compatibility/2006">
              <mc:Choice xmlns:v="urn:schemas-microsoft-com:vml" Requires="v">
                <p:oleObj spid="_x0000_s838389" name="Equation" r:id="rId4" imgW="2958840" imgH="444240" progId="Equation.DSMT4">
                  <p:embed/>
                </p:oleObj>
              </mc:Choice>
              <mc:Fallback>
                <p:oleObj name="Equation" r:id="rId4" imgW="2958840" imgH="444240" progId="Equation.DSMT4">
                  <p:embed/>
                  <p:pic>
                    <p:nvPicPr>
                      <p:cNvPr id="0" name=""/>
                      <p:cNvPicPr>
                        <a:picLocks noChangeAspect="1" noChangeArrowheads="1"/>
                      </p:cNvPicPr>
                      <p:nvPr/>
                    </p:nvPicPr>
                    <p:blipFill>
                      <a:blip r:embed="rId5"/>
                      <a:srcRect/>
                      <a:stretch>
                        <a:fillRect/>
                      </a:stretch>
                    </p:blipFill>
                    <p:spPr bwMode="auto">
                      <a:xfrm>
                        <a:off x="373063" y="1557338"/>
                        <a:ext cx="8132762" cy="122872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4499992" y="1556792"/>
            <a:ext cx="4176464"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099564915"/>
              </p:ext>
            </p:extLst>
          </p:nvPr>
        </p:nvGraphicFramePr>
        <p:xfrm>
          <a:off x="1185863" y="3494088"/>
          <a:ext cx="6772275" cy="1228725"/>
        </p:xfrm>
        <a:graphic>
          <a:graphicData uri="http://schemas.openxmlformats.org/presentationml/2006/ole">
            <mc:AlternateContent xmlns:mc="http://schemas.openxmlformats.org/markup-compatibility/2006">
              <mc:Choice xmlns:v="urn:schemas-microsoft-com:vml" Requires="v">
                <p:oleObj spid="_x0000_s838390" name="Equation" r:id="rId6" imgW="2463480" imgH="444240" progId="Equation.DSMT4">
                  <p:embed/>
                </p:oleObj>
              </mc:Choice>
              <mc:Fallback>
                <p:oleObj name="Equation" r:id="rId6" imgW="2463480" imgH="444240" progId="Equation.DSMT4">
                  <p:embed/>
                  <p:pic>
                    <p:nvPicPr>
                      <p:cNvPr id="0" name="Objeto 5"/>
                      <p:cNvPicPr>
                        <a:picLocks noChangeAspect="1" noChangeArrowheads="1"/>
                      </p:cNvPicPr>
                      <p:nvPr/>
                    </p:nvPicPr>
                    <p:blipFill>
                      <a:blip r:embed="rId7"/>
                      <a:srcRect/>
                      <a:stretch>
                        <a:fillRect/>
                      </a:stretch>
                    </p:blipFill>
                    <p:spPr bwMode="auto">
                      <a:xfrm>
                        <a:off x="1185863" y="3494088"/>
                        <a:ext cx="6772275" cy="1228725"/>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5" name="Conector de seta reta 4"/>
          <p:cNvCxnSpPr>
            <a:stCxn id="2" idx="2"/>
          </p:cNvCxnSpPr>
          <p:nvPr/>
        </p:nvCxnSpPr>
        <p:spPr bwMode="auto">
          <a:xfrm>
            <a:off x="6588224" y="2852936"/>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7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p:txBody>
          <a:bodyPr/>
          <a:lstStyle/>
          <a:p>
            <a:fld id="{59B2DF56-1C01-4D73-BF2F-C8A63A35D0AD}" type="slidenum">
              <a:rPr lang="pt-BR" altLang="pt-BR"/>
              <a:pPr/>
              <a:t>38</a:t>
            </a:fld>
            <a:endParaRPr lang="pt-BR" altLang="pt-BR"/>
          </a:p>
        </p:txBody>
      </p:sp>
      <p:sp>
        <p:nvSpPr>
          <p:cNvPr id="186371" name="Rectangle 3"/>
          <p:cNvSpPr>
            <a:spLocks noGrp="1" noChangeArrowheads="1"/>
          </p:cNvSpPr>
          <p:nvPr>
            <p:ph type="title"/>
          </p:nvPr>
        </p:nvSpPr>
        <p:spPr>
          <a:noFill/>
          <a:ln/>
        </p:spPr>
        <p:txBody>
          <a:bodyPr anchor="ctr" anchorCtr="0"/>
          <a:lstStyle/>
          <a:p>
            <a:r>
              <a:rPr lang="pt-BR" altLang="pt-BR" sz="3600" b="1" dirty="0">
                <a:latin typeface="Times New Roman" pitchFamily="18" charset="0"/>
              </a:rPr>
              <a:t>Resposta ao FIR</a:t>
            </a:r>
          </a:p>
        </p:txBody>
      </p:sp>
      <p:sp>
        <p:nvSpPr>
          <p:cNvPr id="18637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6379" name="Rectangle 11"/>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3" name="Imagem 2">
            <a:extLst>
              <a:ext uri="{FF2B5EF4-FFF2-40B4-BE49-F238E27FC236}">
                <a16:creationId xmlns:a16="http://schemas.microsoft.com/office/drawing/2014/main" id="{9E45E456-1748-46DF-99D8-AB94F7C90ED5}"/>
              </a:ext>
            </a:extLst>
          </p:cNvPr>
          <p:cNvPicPr>
            <a:picLocks noChangeAspect="1"/>
          </p:cNvPicPr>
          <p:nvPr/>
        </p:nvPicPr>
        <p:blipFill>
          <a:blip r:embed="rId3"/>
          <a:stretch>
            <a:fillRect/>
          </a:stretch>
        </p:blipFill>
        <p:spPr>
          <a:xfrm>
            <a:off x="1547664" y="1340768"/>
            <a:ext cx="5372376" cy="2124184"/>
          </a:xfrm>
          <a:prstGeom prst="rect">
            <a:avLst/>
          </a:prstGeom>
        </p:spPr>
      </p:pic>
      <p:pic>
        <p:nvPicPr>
          <p:cNvPr id="9" name="Imagem 8">
            <a:extLst>
              <a:ext uri="{FF2B5EF4-FFF2-40B4-BE49-F238E27FC236}">
                <a16:creationId xmlns:a16="http://schemas.microsoft.com/office/drawing/2014/main" id="{26465210-F5A8-407F-B8A3-7F4D0CBD7A60}"/>
              </a:ext>
            </a:extLst>
          </p:cNvPr>
          <p:cNvPicPr>
            <a:picLocks noChangeAspect="1"/>
          </p:cNvPicPr>
          <p:nvPr/>
        </p:nvPicPr>
        <p:blipFill>
          <a:blip r:embed="rId4"/>
          <a:stretch>
            <a:fillRect/>
          </a:stretch>
        </p:blipFill>
        <p:spPr>
          <a:xfrm>
            <a:off x="251520" y="2888075"/>
            <a:ext cx="4829423" cy="3934027"/>
          </a:xfrm>
          <a:prstGeom prst="rect">
            <a:avLst/>
          </a:prstGeom>
        </p:spPr>
      </p:pic>
      <p:pic>
        <p:nvPicPr>
          <p:cNvPr id="12" name="Imagem 11">
            <a:extLst>
              <a:ext uri="{FF2B5EF4-FFF2-40B4-BE49-F238E27FC236}">
                <a16:creationId xmlns:a16="http://schemas.microsoft.com/office/drawing/2014/main" id="{E3C896C8-7267-45D5-BED7-2EDA06323F78}"/>
              </a:ext>
            </a:extLst>
          </p:cNvPr>
          <p:cNvPicPr>
            <a:picLocks noChangeAspect="1"/>
          </p:cNvPicPr>
          <p:nvPr/>
        </p:nvPicPr>
        <p:blipFill>
          <a:blip r:embed="rId5"/>
          <a:stretch>
            <a:fillRect/>
          </a:stretch>
        </p:blipFill>
        <p:spPr>
          <a:xfrm>
            <a:off x="6012160" y="3188986"/>
            <a:ext cx="1688279" cy="3479922"/>
          </a:xfrm>
          <a:prstGeom prst="rect">
            <a:avLst/>
          </a:prstGeom>
        </p:spPr>
      </p:pic>
    </p:spTree>
    <p:extLst>
      <p:ext uri="{BB962C8B-B14F-4D97-AF65-F5344CB8AC3E}">
        <p14:creationId xmlns:p14="http://schemas.microsoft.com/office/powerpoint/2010/main" val="331081911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380</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ChangeAspect="1"/>
          </p:cNvGraphicFramePr>
          <p:nvPr>
            <p:extLst>
              <p:ext uri="{D42A27DB-BD31-4B8C-83A1-F6EECF244321}">
                <p14:modId xmlns:p14="http://schemas.microsoft.com/office/powerpoint/2010/main" val="2366424694"/>
              </p:ext>
            </p:extLst>
          </p:nvPr>
        </p:nvGraphicFramePr>
        <p:xfrm>
          <a:off x="733425" y="4005263"/>
          <a:ext cx="6772275" cy="1228725"/>
        </p:xfrm>
        <a:graphic>
          <a:graphicData uri="http://schemas.openxmlformats.org/presentationml/2006/ole">
            <mc:AlternateContent xmlns:mc="http://schemas.openxmlformats.org/markup-compatibility/2006">
              <mc:Choice xmlns:v="urn:schemas-microsoft-com:vml" Requires="v">
                <p:oleObj spid="_x0000_s1079862" name="Equation" r:id="rId4" imgW="2463480" imgH="444240" progId="Equation.DSMT4">
                  <p:embed/>
                </p:oleObj>
              </mc:Choice>
              <mc:Fallback>
                <p:oleObj name="Equation" r:id="rId4" imgW="2463480" imgH="444240" progId="Equation.DSMT4">
                  <p:embed/>
                  <p:pic>
                    <p:nvPicPr>
                      <p:cNvPr id="0" name=""/>
                      <p:cNvPicPr>
                        <a:picLocks noChangeAspect="1" noChangeArrowheads="1"/>
                      </p:cNvPicPr>
                      <p:nvPr/>
                    </p:nvPicPr>
                    <p:blipFill>
                      <a:blip r:embed="rId5"/>
                      <a:srcRect/>
                      <a:stretch>
                        <a:fillRect/>
                      </a:stretch>
                    </p:blipFill>
                    <p:spPr bwMode="auto">
                      <a:xfrm>
                        <a:off x="733425" y="4005263"/>
                        <a:ext cx="6772275" cy="12287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363170951"/>
              </p:ext>
            </p:extLst>
          </p:nvPr>
        </p:nvGraphicFramePr>
        <p:xfrm>
          <a:off x="176180" y="1340867"/>
          <a:ext cx="4362450" cy="1474788"/>
        </p:xfrm>
        <a:graphic>
          <a:graphicData uri="http://schemas.openxmlformats.org/presentationml/2006/ole">
            <mc:AlternateContent xmlns:mc="http://schemas.openxmlformats.org/markup-compatibility/2006">
              <mc:Choice xmlns:v="urn:schemas-microsoft-com:vml" Requires="v">
                <p:oleObj spid="_x0000_s1079863" name="Equation" r:id="rId6" imgW="1587240" imgH="533160" progId="Equation.DSMT4">
                  <p:embed/>
                </p:oleObj>
              </mc:Choice>
              <mc:Fallback>
                <p:oleObj name="Equation" r:id="rId6" imgW="1587240" imgH="533160" progId="Equation.DSMT4">
                  <p:embed/>
                  <p:pic>
                    <p:nvPicPr>
                      <p:cNvPr id="0" name=""/>
                      <p:cNvPicPr>
                        <a:picLocks noChangeAspect="1" noChangeArrowheads="1"/>
                      </p:cNvPicPr>
                      <p:nvPr/>
                    </p:nvPicPr>
                    <p:blipFill>
                      <a:blip r:embed="rId7"/>
                      <a:srcRect/>
                      <a:stretch>
                        <a:fillRect/>
                      </a:stretch>
                    </p:blipFill>
                    <p:spPr bwMode="auto">
                      <a:xfrm>
                        <a:off x="176180" y="1340867"/>
                        <a:ext cx="4362450" cy="147478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27983711"/>
              </p:ext>
            </p:extLst>
          </p:nvPr>
        </p:nvGraphicFramePr>
        <p:xfrm>
          <a:off x="176180" y="2924944"/>
          <a:ext cx="8791639" cy="936104"/>
        </p:xfrm>
        <a:graphic>
          <a:graphicData uri="http://schemas.openxmlformats.org/presentationml/2006/ole">
            <mc:AlternateContent xmlns:mc="http://schemas.openxmlformats.org/markup-compatibility/2006">
              <mc:Choice xmlns:v="urn:schemas-microsoft-com:vml" Requires="v">
                <p:oleObj spid="_x0000_s1079864" name="Equation" r:id="rId8" imgW="2755800" imgH="291960" progId="Equation.DSMT4">
                  <p:embed/>
                </p:oleObj>
              </mc:Choice>
              <mc:Fallback>
                <p:oleObj name="Equation" r:id="rId8" imgW="2755800" imgH="291960" progId="Equation.DSMT4">
                  <p:embed/>
                  <p:pic>
                    <p:nvPicPr>
                      <p:cNvPr id="0" name=""/>
                      <p:cNvPicPr>
                        <a:picLocks noChangeAspect="1" noChangeArrowheads="1"/>
                      </p:cNvPicPr>
                      <p:nvPr/>
                    </p:nvPicPr>
                    <p:blipFill>
                      <a:blip r:embed="rId9"/>
                      <a:srcRect/>
                      <a:stretch>
                        <a:fillRect/>
                      </a:stretch>
                    </p:blipFill>
                    <p:spPr bwMode="auto">
                      <a:xfrm>
                        <a:off x="176180" y="2924944"/>
                        <a:ext cx="8791639" cy="93610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4932040" y="4149080"/>
            <a:ext cx="1584176"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65609207"/>
              </p:ext>
            </p:extLst>
          </p:nvPr>
        </p:nvGraphicFramePr>
        <p:xfrm>
          <a:off x="220663" y="5445125"/>
          <a:ext cx="8702675" cy="928688"/>
        </p:xfrm>
        <a:graphic>
          <a:graphicData uri="http://schemas.openxmlformats.org/presentationml/2006/ole">
            <mc:AlternateContent xmlns:mc="http://schemas.openxmlformats.org/markup-compatibility/2006">
              <mc:Choice xmlns:v="urn:schemas-microsoft-com:vml" Requires="v">
                <p:oleObj spid="_x0000_s1079865" name="Equation" r:id="rId10" imgW="4190760" imgH="444240" progId="Equation.DSMT4">
                  <p:embed/>
                </p:oleObj>
              </mc:Choice>
              <mc:Fallback>
                <p:oleObj name="Equation" r:id="rId10" imgW="4190760" imgH="444240" progId="Equation.DSMT4">
                  <p:embed/>
                  <p:pic>
                    <p:nvPicPr>
                      <p:cNvPr id="0" name="Objeto 3"/>
                      <p:cNvPicPr>
                        <a:picLocks noChangeAspect="1" noChangeArrowheads="1"/>
                      </p:cNvPicPr>
                      <p:nvPr/>
                    </p:nvPicPr>
                    <p:blipFill>
                      <a:blip r:embed="rId11"/>
                      <a:srcRect/>
                      <a:stretch>
                        <a:fillRect/>
                      </a:stretch>
                    </p:blipFill>
                    <p:spPr bwMode="auto">
                      <a:xfrm>
                        <a:off x="220663" y="5445125"/>
                        <a:ext cx="8702675" cy="92868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1229779290"/>
              </p:ext>
            </p:extLst>
          </p:nvPr>
        </p:nvGraphicFramePr>
        <p:xfrm>
          <a:off x="6869442" y="620240"/>
          <a:ext cx="2033324" cy="2160489"/>
        </p:xfrm>
        <a:graphic>
          <a:graphicData uri="http://schemas.openxmlformats.org/presentationml/2006/ole">
            <mc:AlternateContent xmlns:mc="http://schemas.openxmlformats.org/markup-compatibility/2006">
              <mc:Choice xmlns:v="urn:schemas-microsoft-com:vml" Requires="v">
                <p:oleObj spid="_x0000_s1079866" name="Equation" r:id="rId12" imgW="1231560" imgH="1307880" progId="Equation.DSMT4">
                  <p:embed/>
                </p:oleObj>
              </mc:Choice>
              <mc:Fallback>
                <p:oleObj name="Equation" r:id="rId12" imgW="1231560" imgH="1307880" progId="Equation.DSMT4">
                  <p:embed/>
                  <p:pic>
                    <p:nvPicPr>
                      <p:cNvPr id="5" name="Objeto 4"/>
                      <p:cNvPicPr>
                        <a:picLocks noChangeAspect="1" noChangeArrowheads="1"/>
                      </p:cNvPicPr>
                      <p:nvPr/>
                    </p:nvPicPr>
                    <p:blipFill>
                      <a:blip r:embed="rId13"/>
                      <a:srcRect/>
                      <a:stretch>
                        <a:fillRect/>
                      </a:stretch>
                    </p:blipFill>
                    <p:spPr bwMode="auto">
                      <a:xfrm>
                        <a:off x="6869442" y="620240"/>
                        <a:ext cx="2033324" cy="2160489"/>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4749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381</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1370237533"/>
              </p:ext>
            </p:extLst>
          </p:nvPr>
        </p:nvGraphicFramePr>
        <p:xfrm>
          <a:off x="220663" y="1773238"/>
          <a:ext cx="8702675" cy="927100"/>
        </p:xfrm>
        <a:graphic>
          <a:graphicData uri="http://schemas.openxmlformats.org/presentationml/2006/ole">
            <mc:AlternateContent xmlns:mc="http://schemas.openxmlformats.org/markup-compatibility/2006">
              <mc:Choice xmlns:v="urn:schemas-microsoft-com:vml" Requires="v">
                <p:oleObj spid="_x0000_s1055421" name="Equation" r:id="rId4" imgW="4190760" imgH="444240" progId="Equation.DSMT4">
                  <p:embed/>
                </p:oleObj>
              </mc:Choice>
              <mc:Fallback>
                <p:oleObj name="Equation" r:id="rId4" imgW="4190760" imgH="444240" progId="Equation.DSMT4">
                  <p:embed/>
                  <p:pic>
                    <p:nvPicPr>
                      <p:cNvPr id="0" name=""/>
                      <p:cNvPicPr>
                        <a:picLocks noChangeAspect="1" noChangeArrowheads="1"/>
                      </p:cNvPicPr>
                      <p:nvPr/>
                    </p:nvPicPr>
                    <p:blipFill>
                      <a:blip r:embed="rId5"/>
                      <a:srcRect/>
                      <a:stretch>
                        <a:fillRect/>
                      </a:stretch>
                    </p:blipFill>
                    <p:spPr bwMode="auto">
                      <a:xfrm>
                        <a:off x="220663" y="1773238"/>
                        <a:ext cx="8702675" cy="92710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438276133"/>
              </p:ext>
            </p:extLst>
          </p:nvPr>
        </p:nvGraphicFramePr>
        <p:xfrm>
          <a:off x="25330" y="3052265"/>
          <a:ext cx="9118670" cy="787650"/>
        </p:xfrm>
        <a:graphic>
          <a:graphicData uri="http://schemas.openxmlformats.org/presentationml/2006/ole">
            <mc:AlternateContent xmlns:mc="http://schemas.openxmlformats.org/markup-compatibility/2006">
              <mc:Choice xmlns:v="urn:schemas-microsoft-com:vml" Requires="v">
                <p:oleObj spid="_x0000_s1055422" name="Equation" r:id="rId6" imgW="5168880" imgH="444240" progId="Equation.DSMT4">
                  <p:embed/>
                </p:oleObj>
              </mc:Choice>
              <mc:Fallback>
                <p:oleObj name="Equation" r:id="rId6" imgW="5168880" imgH="444240" progId="Equation.DSMT4">
                  <p:embed/>
                  <p:pic>
                    <p:nvPicPr>
                      <p:cNvPr id="0" name="Objeto 7"/>
                      <p:cNvPicPr>
                        <a:picLocks noChangeAspect="1" noChangeArrowheads="1"/>
                      </p:cNvPicPr>
                      <p:nvPr/>
                    </p:nvPicPr>
                    <p:blipFill>
                      <a:blip r:embed="rId7"/>
                      <a:srcRect/>
                      <a:stretch>
                        <a:fillRect/>
                      </a:stretch>
                    </p:blipFill>
                    <p:spPr bwMode="auto">
                      <a:xfrm>
                        <a:off x="25330" y="3052265"/>
                        <a:ext cx="9118670" cy="7876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5004048" y="2996952"/>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826496612"/>
              </p:ext>
            </p:extLst>
          </p:nvPr>
        </p:nvGraphicFramePr>
        <p:xfrm>
          <a:off x="41099" y="4005064"/>
          <a:ext cx="9135368" cy="973069"/>
        </p:xfrm>
        <a:graphic>
          <a:graphicData uri="http://schemas.openxmlformats.org/presentationml/2006/ole">
            <mc:AlternateContent xmlns:mc="http://schemas.openxmlformats.org/markup-compatibility/2006">
              <mc:Choice xmlns:v="urn:schemas-microsoft-com:vml" Requires="v">
                <p:oleObj spid="_x0000_s1055423" name="Equation" r:id="rId8" imgW="5029200" imgH="533160" progId="Equation.DSMT4">
                  <p:embed/>
                </p:oleObj>
              </mc:Choice>
              <mc:Fallback>
                <p:oleObj name="Equation" r:id="rId8" imgW="5029200" imgH="533160" progId="Equation.DSMT4">
                  <p:embed/>
                  <p:pic>
                    <p:nvPicPr>
                      <p:cNvPr id="0" name="Objeto 1"/>
                      <p:cNvPicPr>
                        <a:picLocks noChangeAspect="1" noChangeArrowheads="1"/>
                      </p:cNvPicPr>
                      <p:nvPr/>
                    </p:nvPicPr>
                    <p:blipFill>
                      <a:blip r:embed="rId9"/>
                      <a:srcRect/>
                      <a:stretch>
                        <a:fillRect/>
                      </a:stretch>
                    </p:blipFill>
                    <p:spPr bwMode="auto">
                      <a:xfrm>
                        <a:off x="41099" y="4005064"/>
                        <a:ext cx="9135368" cy="97306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4" name="Retângulo de cantos arredondados 13"/>
          <p:cNvSpPr/>
          <p:nvPr/>
        </p:nvSpPr>
        <p:spPr bwMode="auto">
          <a:xfrm>
            <a:off x="2339752" y="2964873"/>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181003293"/>
              </p:ext>
            </p:extLst>
          </p:nvPr>
        </p:nvGraphicFramePr>
        <p:xfrm>
          <a:off x="0" y="5157192"/>
          <a:ext cx="8283575" cy="1522413"/>
        </p:xfrm>
        <a:graphic>
          <a:graphicData uri="http://schemas.openxmlformats.org/presentationml/2006/ole">
            <mc:AlternateContent xmlns:mc="http://schemas.openxmlformats.org/markup-compatibility/2006">
              <mc:Choice xmlns:v="urn:schemas-microsoft-com:vml" Requires="v">
                <p:oleObj spid="_x0000_s1055424" name="Equation" r:id="rId10" imgW="5829120" imgH="1066680" progId="Equation.DSMT4">
                  <p:embed/>
                </p:oleObj>
              </mc:Choice>
              <mc:Fallback>
                <p:oleObj name="Equation" r:id="rId10" imgW="5829120" imgH="1066680" progId="Equation.DSMT4">
                  <p:embed/>
                  <p:pic>
                    <p:nvPicPr>
                      <p:cNvPr id="0" name="Objeto 5"/>
                      <p:cNvPicPr>
                        <a:picLocks noChangeAspect="1" noChangeArrowheads="1"/>
                      </p:cNvPicPr>
                      <p:nvPr/>
                    </p:nvPicPr>
                    <p:blipFill>
                      <a:blip r:embed="rId11"/>
                      <a:srcRect/>
                      <a:stretch>
                        <a:fillRect/>
                      </a:stretch>
                    </p:blipFill>
                    <p:spPr bwMode="auto">
                      <a:xfrm>
                        <a:off x="0" y="5157192"/>
                        <a:ext cx="8283575" cy="1522413"/>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4240465704"/>
              </p:ext>
            </p:extLst>
          </p:nvPr>
        </p:nvGraphicFramePr>
        <p:xfrm>
          <a:off x="5004048" y="5877272"/>
          <a:ext cx="3892892" cy="703314"/>
        </p:xfrm>
        <a:graphic>
          <a:graphicData uri="http://schemas.openxmlformats.org/presentationml/2006/ole">
            <mc:AlternateContent xmlns:mc="http://schemas.openxmlformats.org/markup-compatibility/2006">
              <mc:Choice xmlns:v="urn:schemas-microsoft-com:vml" Requires="v">
                <p:oleObj spid="_x0000_s1055425" name="Equation" r:id="rId12" imgW="3111480" imgH="558720" progId="Equation.DSMT4">
                  <p:embed/>
                </p:oleObj>
              </mc:Choice>
              <mc:Fallback>
                <p:oleObj name="Equation" r:id="rId12" imgW="3111480" imgH="558720" progId="Equation.DSMT4">
                  <p:embed/>
                  <p:pic>
                    <p:nvPicPr>
                      <p:cNvPr id="0" name="Objeto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4048" y="5877272"/>
                        <a:ext cx="3892892" cy="703314"/>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Retângulo 12"/>
          <p:cNvSpPr/>
          <p:nvPr/>
        </p:nvSpPr>
        <p:spPr>
          <a:xfrm>
            <a:off x="6020591" y="5521769"/>
            <a:ext cx="1859805"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400" b="1" cap="none" spc="0" dirty="0">
                <a:ln/>
                <a:solidFill>
                  <a:schemeClr val="accent4"/>
                </a:solidFill>
                <a:effectLst/>
              </a:rPr>
              <a:t>Lembrando</a:t>
            </a:r>
            <a:endParaRPr lang="pt-BR" sz="3600" b="1" cap="none" spc="0" dirty="0">
              <a:ln/>
              <a:solidFill>
                <a:schemeClr val="accent4"/>
              </a:solidFill>
              <a:effectLst/>
            </a:endParaRPr>
          </a:p>
        </p:txBody>
      </p:sp>
    </p:spTree>
    <p:extLst>
      <p:ext uri="{BB962C8B-B14F-4D97-AF65-F5344CB8AC3E}">
        <p14:creationId xmlns:p14="http://schemas.microsoft.com/office/powerpoint/2010/main" val="33055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 presetClass="entr" presetSubtype="4" fill="hold" nodeType="after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382</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322569889"/>
              </p:ext>
            </p:extLst>
          </p:nvPr>
        </p:nvGraphicFramePr>
        <p:xfrm>
          <a:off x="25330" y="1335933"/>
          <a:ext cx="9118670" cy="787650"/>
        </p:xfrm>
        <a:graphic>
          <a:graphicData uri="http://schemas.openxmlformats.org/presentationml/2006/ole">
            <mc:AlternateContent xmlns:mc="http://schemas.openxmlformats.org/markup-compatibility/2006">
              <mc:Choice xmlns:v="urn:schemas-microsoft-com:vml" Requires="v">
                <p:oleObj spid="_x0000_s1080799" name="Equation" r:id="rId4" imgW="5168880" imgH="444240" progId="Equation.DSMT4">
                  <p:embed/>
                </p:oleObj>
              </mc:Choice>
              <mc:Fallback>
                <p:oleObj name="Equation" r:id="rId4" imgW="5168880" imgH="444240" progId="Equation.DSMT4">
                  <p:embed/>
                  <p:pic>
                    <p:nvPicPr>
                      <p:cNvPr id="0" name=""/>
                      <p:cNvPicPr>
                        <a:picLocks noChangeAspect="1" noChangeArrowheads="1"/>
                      </p:cNvPicPr>
                      <p:nvPr/>
                    </p:nvPicPr>
                    <p:blipFill>
                      <a:blip r:embed="rId5"/>
                      <a:srcRect/>
                      <a:stretch>
                        <a:fillRect/>
                      </a:stretch>
                    </p:blipFill>
                    <p:spPr bwMode="auto">
                      <a:xfrm>
                        <a:off x="25330" y="1335933"/>
                        <a:ext cx="9118670" cy="787650"/>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5" name="Retângulo de cantos arredondados 4"/>
          <p:cNvSpPr/>
          <p:nvPr/>
        </p:nvSpPr>
        <p:spPr bwMode="auto">
          <a:xfrm>
            <a:off x="5004048" y="1280620"/>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232901844"/>
              </p:ext>
            </p:extLst>
          </p:nvPr>
        </p:nvGraphicFramePr>
        <p:xfrm>
          <a:off x="5004048" y="2400669"/>
          <a:ext cx="1512168" cy="625859"/>
        </p:xfrm>
        <a:graphic>
          <a:graphicData uri="http://schemas.openxmlformats.org/presentationml/2006/ole">
            <mc:AlternateContent xmlns:mc="http://schemas.openxmlformats.org/markup-compatibility/2006">
              <mc:Choice xmlns:v="urn:schemas-microsoft-com:vml" Requires="v">
                <p:oleObj spid="_x0000_s1080800" name="Equation" r:id="rId6" imgW="647640" imgH="266400" progId="Equation.DSMT4">
                  <p:embed/>
                </p:oleObj>
              </mc:Choice>
              <mc:Fallback>
                <p:oleObj name="Equation" r:id="rId6" imgW="647640" imgH="266400" progId="Equation.DSMT4">
                  <p:embed/>
                  <p:pic>
                    <p:nvPicPr>
                      <p:cNvPr id="0" name=""/>
                      <p:cNvPicPr>
                        <a:picLocks noChangeAspect="1" noChangeArrowheads="1"/>
                      </p:cNvPicPr>
                      <p:nvPr/>
                    </p:nvPicPr>
                    <p:blipFill>
                      <a:blip r:embed="rId7"/>
                      <a:srcRect/>
                      <a:stretch>
                        <a:fillRect/>
                      </a:stretch>
                    </p:blipFill>
                    <p:spPr bwMode="auto">
                      <a:xfrm>
                        <a:off x="5004048" y="2400669"/>
                        <a:ext cx="1512168" cy="62585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4" name="Retângulo de cantos arredondados 13"/>
          <p:cNvSpPr/>
          <p:nvPr/>
        </p:nvSpPr>
        <p:spPr bwMode="auto">
          <a:xfrm>
            <a:off x="2339752" y="1248541"/>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2635301094"/>
              </p:ext>
            </p:extLst>
          </p:nvPr>
        </p:nvGraphicFramePr>
        <p:xfrm>
          <a:off x="2051720" y="2328661"/>
          <a:ext cx="2295817" cy="720080"/>
        </p:xfrm>
        <a:graphic>
          <a:graphicData uri="http://schemas.openxmlformats.org/presentationml/2006/ole">
            <mc:AlternateContent xmlns:mc="http://schemas.openxmlformats.org/markup-compatibility/2006">
              <mc:Choice xmlns:v="urn:schemas-microsoft-com:vml" Requires="v">
                <p:oleObj spid="_x0000_s1080801" name="Equation" r:id="rId8" imgW="850680" imgH="266400" progId="Equation.DSMT4">
                  <p:embed/>
                </p:oleObj>
              </mc:Choice>
              <mc:Fallback>
                <p:oleObj name="Equation" r:id="rId8" imgW="850680" imgH="266400" progId="Equation.DSMT4">
                  <p:embed/>
                  <p:pic>
                    <p:nvPicPr>
                      <p:cNvPr id="0" name=""/>
                      <p:cNvPicPr>
                        <a:picLocks noChangeAspect="1" noChangeArrowheads="1"/>
                      </p:cNvPicPr>
                      <p:nvPr/>
                    </p:nvPicPr>
                    <p:blipFill>
                      <a:blip r:embed="rId9"/>
                      <a:srcRect/>
                      <a:stretch>
                        <a:fillRect/>
                      </a:stretch>
                    </p:blipFill>
                    <p:spPr bwMode="auto">
                      <a:xfrm>
                        <a:off x="2051720" y="2328661"/>
                        <a:ext cx="2295817" cy="72008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358531648"/>
              </p:ext>
            </p:extLst>
          </p:nvPr>
        </p:nvGraphicFramePr>
        <p:xfrm>
          <a:off x="0" y="3192757"/>
          <a:ext cx="9073008" cy="864096"/>
        </p:xfrm>
        <a:graphic>
          <a:graphicData uri="http://schemas.openxmlformats.org/presentationml/2006/ole">
            <mc:AlternateContent xmlns:mc="http://schemas.openxmlformats.org/markup-compatibility/2006">
              <mc:Choice xmlns:v="urn:schemas-microsoft-com:vml" Requires="v">
                <p:oleObj spid="_x0000_s1080802" name="Equation" r:id="rId10" imgW="4686120" imgH="444240" progId="Equation.DSMT4">
                  <p:embed/>
                </p:oleObj>
              </mc:Choice>
              <mc:Fallback>
                <p:oleObj name="Equation" r:id="rId10" imgW="4686120" imgH="444240" progId="Equation.DSMT4">
                  <p:embed/>
                  <p:pic>
                    <p:nvPicPr>
                      <p:cNvPr id="0" name="Objeto 1"/>
                      <p:cNvPicPr>
                        <a:picLocks noChangeAspect="1" noChangeArrowheads="1"/>
                      </p:cNvPicPr>
                      <p:nvPr/>
                    </p:nvPicPr>
                    <p:blipFill>
                      <a:blip r:embed="rId11"/>
                      <a:srcRect/>
                      <a:stretch>
                        <a:fillRect/>
                      </a:stretch>
                    </p:blipFill>
                    <p:spPr bwMode="auto">
                      <a:xfrm>
                        <a:off x="0" y="3192757"/>
                        <a:ext cx="9073008" cy="864096"/>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Retângulo de cantos arredondados 12"/>
          <p:cNvSpPr/>
          <p:nvPr/>
        </p:nvSpPr>
        <p:spPr bwMode="auto">
          <a:xfrm>
            <a:off x="1907704" y="3120749"/>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Retângulo 3"/>
          <p:cNvSpPr/>
          <p:nvPr/>
        </p:nvSpPr>
        <p:spPr>
          <a:xfrm>
            <a:off x="1356951" y="4128861"/>
            <a:ext cx="6101991"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Parte dinâmica Tende a zero </a:t>
            </a:r>
          </a:p>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estável)</a:t>
            </a:r>
          </a:p>
        </p:txBody>
      </p:sp>
      <p:sp>
        <p:nvSpPr>
          <p:cNvPr id="16" name="Retângulo de cantos arredondados 15"/>
          <p:cNvSpPr/>
          <p:nvPr/>
        </p:nvSpPr>
        <p:spPr bwMode="auto">
          <a:xfrm>
            <a:off x="4860032" y="3152116"/>
            <a:ext cx="1512168"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16"/>
          <p:cNvSpPr/>
          <p:nvPr/>
        </p:nvSpPr>
        <p:spPr>
          <a:xfrm>
            <a:off x="48808" y="5371709"/>
            <a:ext cx="8808373" cy="584775"/>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PARTE ESTÁTICA Leva a soma a infinito</a:t>
            </a:r>
          </a:p>
        </p:txBody>
      </p:sp>
    </p:spTree>
    <p:extLst>
      <p:ext uri="{BB962C8B-B14F-4D97-AF65-F5344CB8AC3E}">
        <p14:creationId xmlns:p14="http://schemas.microsoft.com/office/powerpoint/2010/main" val="34343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3" grpId="0" animBg="1"/>
      <p:bldP spid="4" grpId="0"/>
      <p:bldP spid="16" grpId="0" animBg="1"/>
      <p:bldP spid="17" grpId="0"/>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383</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RESTRIÇÃO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3017394971"/>
              </p:ext>
            </p:extLst>
          </p:nvPr>
        </p:nvGraphicFramePr>
        <p:xfrm>
          <a:off x="1259632" y="2420888"/>
          <a:ext cx="5472608" cy="1201899"/>
        </p:xfrm>
        <a:graphic>
          <a:graphicData uri="http://schemas.openxmlformats.org/presentationml/2006/ole">
            <mc:AlternateContent xmlns:mc="http://schemas.openxmlformats.org/markup-compatibility/2006">
              <mc:Choice xmlns:v="urn:schemas-microsoft-com:vml" Requires="v">
                <p:oleObj spid="_x0000_s843126" name="Equation" r:id="rId4" imgW="1218960" imgH="266400" progId="Equation.DSMT4">
                  <p:embed/>
                </p:oleObj>
              </mc:Choice>
              <mc:Fallback>
                <p:oleObj name="Equation" r:id="rId4" imgW="1218960" imgH="266400" progId="Equation.DSMT4">
                  <p:embed/>
                  <p:pic>
                    <p:nvPicPr>
                      <p:cNvPr id="0" name=""/>
                      <p:cNvPicPr>
                        <a:picLocks noChangeAspect="1" noChangeArrowheads="1"/>
                      </p:cNvPicPr>
                      <p:nvPr/>
                    </p:nvPicPr>
                    <p:blipFill>
                      <a:blip r:embed="rId5"/>
                      <a:srcRect/>
                      <a:stretch>
                        <a:fillRect/>
                      </a:stretch>
                    </p:blipFill>
                    <p:spPr bwMode="auto">
                      <a:xfrm>
                        <a:off x="1259632" y="2420888"/>
                        <a:ext cx="5472608" cy="120189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3"/>
          <p:cNvSpPr/>
          <p:nvPr/>
        </p:nvSpPr>
        <p:spPr>
          <a:xfrm>
            <a:off x="299506" y="1268760"/>
            <a:ext cx="8160760"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limitar a soma:</a:t>
            </a:r>
          </a:p>
        </p:txBody>
      </p:sp>
      <p:sp>
        <p:nvSpPr>
          <p:cNvPr id="18" name="Retângulo 17"/>
          <p:cNvSpPr/>
          <p:nvPr/>
        </p:nvSpPr>
        <p:spPr>
          <a:xfrm>
            <a:off x="299506" y="3861048"/>
            <a:ext cx="8348055" cy="2123658"/>
          </a:xfrm>
          <a:prstGeom prst="rect">
            <a:avLst/>
          </a:prstGeom>
          <a:noFill/>
        </p:spPr>
        <p:txBody>
          <a:bodyPr wrap="none" lIns="91440" tIns="45720" rIns="91440" bIns="45720">
            <a:spAutoFit/>
          </a:bodyPr>
          <a:lstStyle/>
          <a:p>
            <a:pPr algn="l"/>
            <a:r>
              <a:rPr lang="pt-BR" sz="4400" dirty="0"/>
              <a:t>A parte estática, que representa </a:t>
            </a:r>
          </a:p>
          <a:p>
            <a:pPr algn="l"/>
            <a:r>
              <a:rPr lang="pt-BR" sz="4400" dirty="0"/>
              <a:t>o valor final da variável, deve </a:t>
            </a:r>
          </a:p>
          <a:p>
            <a:pPr algn="l"/>
            <a:r>
              <a:rPr lang="pt-BR" sz="4400" dirty="0"/>
              <a:t>tender ao </a:t>
            </a:r>
            <a:r>
              <a:rPr lang="pt-BR" sz="4400" i="1" dirty="0"/>
              <a:t>set point</a:t>
            </a:r>
            <a:endPar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492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384</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RESTRIÇÃO EM FUNÇÃO DO ESTADO ATUAL</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3624920319"/>
              </p:ext>
            </p:extLst>
          </p:nvPr>
        </p:nvGraphicFramePr>
        <p:xfrm>
          <a:off x="1475656" y="1700808"/>
          <a:ext cx="5472608" cy="1201899"/>
        </p:xfrm>
        <a:graphic>
          <a:graphicData uri="http://schemas.openxmlformats.org/presentationml/2006/ole">
            <mc:AlternateContent xmlns:mc="http://schemas.openxmlformats.org/markup-compatibility/2006">
              <mc:Choice xmlns:v="urn:schemas-microsoft-com:vml" Requires="v">
                <p:oleObj spid="_x0000_s845763" name="Equation" r:id="rId4" imgW="1218960" imgH="266400" progId="Equation.DSMT4">
                  <p:embed/>
                </p:oleObj>
              </mc:Choice>
              <mc:Fallback>
                <p:oleObj name="Equation" r:id="rId4" imgW="1218960" imgH="266400" progId="Equation.DSMT4">
                  <p:embed/>
                  <p:pic>
                    <p:nvPicPr>
                      <p:cNvPr id="0" name=""/>
                      <p:cNvPicPr>
                        <a:picLocks noChangeAspect="1" noChangeArrowheads="1"/>
                      </p:cNvPicPr>
                      <p:nvPr/>
                    </p:nvPicPr>
                    <p:blipFill>
                      <a:blip r:embed="rId5"/>
                      <a:srcRect/>
                      <a:stretch>
                        <a:fillRect/>
                      </a:stretch>
                    </p:blipFill>
                    <p:spPr bwMode="auto">
                      <a:xfrm>
                        <a:off x="1475656" y="1700808"/>
                        <a:ext cx="5472608" cy="120189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1547664" y="1628800"/>
            <a:ext cx="2808312"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046988605"/>
              </p:ext>
            </p:extLst>
          </p:nvPr>
        </p:nvGraphicFramePr>
        <p:xfrm>
          <a:off x="9525" y="3044825"/>
          <a:ext cx="9048750" cy="2352675"/>
        </p:xfrm>
        <a:graphic>
          <a:graphicData uri="http://schemas.openxmlformats.org/presentationml/2006/ole">
            <mc:AlternateContent xmlns:mc="http://schemas.openxmlformats.org/markup-compatibility/2006">
              <mc:Choice xmlns:v="urn:schemas-microsoft-com:vml" Requires="v">
                <p:oleObj spid="_x0000_s845764" name="Equation" r:id="rId6" imgW="5206680" imgH="1346040" progId="Equation.DSMT4">
                  <p:embed/>
                </p:oleObj>
              </mc:Choice>
              <mc:Fallback>
                <p:oleObj name="Equation" r:id="rId6" imgW="5206680" imgH="1346040" progId="Equation.DSMT4">
                  <p:embed/>
                  <p:pic>
                    <p:nvPicPr>
                      <p:cNvPr id="0" name="Objeto 5"/>
                      <p:cNvPicPr>
                        <a:picLocks noChangeAspect="1" noChangeArrowheads="1"/>
                      </p:cNvPicPr>
                      <p:nvPr/>
                    </p:nvPicPr>
                    <p:blipFill>
                      <a:blip r:embed="rId7"/>
                      <a:srcRect/>
                      <a:stretch>
                        <a:fillRect/>
                      </a:stretch>
                    </p:blipFill>
                    <p:spPr bwMode="auto">
                      <a:xfrm>
                        <a:off x="9525" y="3044825"/>
                        <a:ext cx="9048750" cy="23526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926656836"/>
              </p:ext>
            </p:extLst>
          </p:nvPr>
        </p:nvGraphicFramePr>
        <p:xfrm>
          <a:off x="2303437" y="5517232"/>
          <a:ext cx="4105077" cy="1298152"/>
        </p:xfrm>
        <a:graphic>
          <a:graphicData uri="http://schemas.openxmlformats.org/presentationml/2006/ole">
            <mc:AlternateContent xmlns:mc="http://schemas.openxmlformats.org/markup-compatibility/2006">
              <mc:Choice xmlns:v="urn:schemas-microsoft-com:vml" Requires="v">
                <p:oleObj spid="_x0000_s845765" name="Equation" r:id="rId8" imgW="3797280" imgH="1193760" progId="Equation.DSMT4">
                  <p:embed/>
                </p:oleObj>
              </mc:Choice>
              <mc:Fallback>
                <p:oleObj name="Equation" r:id="rId8" imgW="3797280" imgH="1193760" progId="Equation.DSMT4">
                  <p:embed/>
                  <p:pic>
                    <p:nvPicPr>
                      <p:cNvPr id="0" name="Objeto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437" y="5517232"/>
                        <a:ext cx="4105077" cy="1298152"/>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6296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385</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RESTRIÇÃO EM FUNÇÃO DO ESTADO ATUAL</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1236359447"/>
              </p:ext>
            </p:extLst>
          </p:nvPr>
        </p:nvGraphicFramePr>
        <p:xfrm>
          <a:off x="1475656" y="1700808"/>
          <a:ext cx="5472608" cy="1201899"/>
        </p:xfrm>
        <a:graphic>
          <a:graphicData uri="http://schemas.openxmlformats.org/presentationml/2006/ole">
            <mc:AlternateContent xmlns:mc="http://schemas.openxmlformats.org/markup-compatibility/2006">
              <mc:Choice xmlns:v="urn:schemas-microsoft-com:vml" Requires="v">
                <p:oleObj spid="_x0000_s1174622" name="Equation" r:id="rId4" imgW="1218960" imgH="266400" progId="Equation.DSMT4">
                  <p:embed/>
                </p:oleObj>
              </mc:Choice>
              <mc:Fallback>
                <p:oleObj name="Equation" r:id="rId4" imgW="1218960" imgH="266400" progId="Equation.DSMT4">
                  <p:embed/>
                  <p:pic>
                    <p:nvPicPr>
                      <p:cNvPr id="0" name=""/>
                      <p:cNvPicPr>
                        <a:picLocks noChangeAspect="1" noChangeArrowheads="1"/>
                      </p:cNvPicPr>
                      <p:nvPr/>
                    </p:nvPicPr>
                    <p:blipFill>
                      <a:blip r:embed="rId5"/>
                      <a:srcRect/>
                      <a:stretch>
                        <a:fillRect/>
                      </a:stretch>
                    </p:blipFill>
                    <p:spPr bwMode="auto">
                      <a:xfrm>
                        <a:off x="1475656" y="1700808"/>
                        <a:ext cx="5472608" cy="120189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1547664" y="1628800"/>
            <a:ext cx="2808312"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569581733"/>
              </p:ext>
            </p:extLst>
          </p:nvPr>
        </p:nvGraphicFramePr>
        <p:xfrm>
          <a:off x="503548" y="3027962"/>
          <a:ext cx="8136904" cy="2572021"/>
        </p:xfrm>
        <a:graphic>
          <a:graphicData uri="http://schemas.openxmlformats.org/presentationml/2006/ole">
            <mc:AlternateContent xmlns:mc="http://schemas.openxmlformats.org/markup-compatibility/2006">
              <mc:Choice xmlns:v="urn:schemas-microsoft-com:vml" Requires="v">
                <p:oleObj spid="_x0000_s1174623" name="Equation" r:id="rId6" imgW="3797280" imgH="1193760" progId="Equation.DSMT4">
                  <p:embed/>
                </p:oleObj>
              </mc:Choice>
              <mc:Fallback>
                <p:oleObj name="Equation" r:id="rId6" imgW="3797280" imgH="1193760" progId="Equation.DSMT4">
                  <p:embed/>
                  <p:pic>
                    <p:nvPicPr>
                      <p:cNvPr id="0" name=""/>
                      <p:cNvPicPr>
                        <a:picLocks noChangeAspect="1" noChangeArrowheads="1"/>
                      </p:cNvPicPr>
                      <p:nvPr/>
                    </p:nvPicPr>
                    <p:blipFill>
                      <a:blip r:embed="rId7"/>
                      <a:srcRect/>
                      <a:stretch>
                        <a:fillRect/>
                      </a:stretch>
                    </p:blipFill>
                    <p:spPr bwMode="auto">
                      <a:xfrm>
                        <a:off x="503548" y="3027962"/>
                        <a:ext cx="8136904" cy="2572021"/>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300232241"/>
              </p:ext>
            </p:extLst>
          </p:nvPr>
        </p:nvGraphicFramePr>
        <p:xfrm>
          <a:off x="467544" y="5733255"/>
          <a:ext cx="5400600" cy="977229"/>
        </p:xfrm>
        <a:graphic>
          <a:graphicData uri="http://schemas.openxmlformats.org/presentationml/2006/ole">
            <mc:AlternateContent xmlns:mc="http://schemas.openxmlformats.org/markup-compatibility/2006">
              <mc:Choice xmlns:v="urn:schemas-microsoft-com:vml" Requires="v">
                <p:oleObj spid="_x0000_s1174624" name="Equation" r:id="rId8" imgW="1625400" imgH="291960" progId="Equation.DSMT4">
                  <p:embed/>
                </p:oleObj>
              </mc:Choice>
              <mc:Fallback>
                <p:oleObj name="Equation" r:id="rId8" imgW="1625400" imgH="291960" progId="Equation.DSMT4">
                  <p:embed/>
                  <p:pic>
                    <p:nvPicPr>
                      <p:cNvPr id="0" name="Objeto 4"/>
                      <p:cNvPicPr>
                        <a:picLocks noChangeAspect="1" noChangeArrowheads="1"/>
                      </p:cNvPicPr>
                      <p:nvPr/>
                    </p:nvPicPr>
                    <p:blipFill>
                      <a:blip r:embed="rId9"/>
                      <a:srcRect/>
                      <a:stretch>
                        <a:fillRect/>
                      </a:stretch>
                    </p:blipFill>
                    <p:spPr bwMode="auto">
                      <a:xfrm>
                        <a:off x="467544" y="5733255"/>
                        <a:ext cx="5400600" cy="97722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3" name="Retângulo de cantos arredondados 2"/>
          <p:cNvSpPr/>
          <p:nvPr/>
        </p:nvSpPr>
        <p:spPr bwMode="auto">
          <a:xfrm>
            <a:off x="3131840" y="3789040"/>
            <a:ext cx="3384376" cy="108012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3" idx="2"/>
          </p:cNvCxnSpPr>
          <p:nvPr/>
        </p:nvCxnSpPr>
        <p:spPr bwMode="auto">
          <a:xfrm>
            <a:off x="4824028" y="4869160"/>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4572000" y="5733256"/>
            <a:ext cx="648072"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228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386</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RESTRIÇÃO EM FUNÇÃO DO ESTADO ATUAL</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919910924"/>
              </p:ext>
            </p:extLst>
          </p:nvPr>
        </p:nvGraphicFramePr>
        <p:xfrm>
          <a:off x="1475656" y="1700808"/>
          <a:ext cx="5472608" cy="1201899"/>
        </p:xfrm>
        <a:graphic>
          <a:graphicData uri="http://schemas.openxmlformats.org/presentationml/2006/ole">
            <mc:AlternateContent xmlns:mc="http://schemas.openxmlformats.org/markup-compatibility/2006">
              <mc:Choice xmlns:v="urn:schemas-microsoft-com:vml" Requires="v">
                <p:oleObj spid="_x0000_s1177688" name="Equation" r:id="rId4" imgW="1218960" imgH="266400" progId="Equation.DSMT4">
                  <p:embed/>
                </p:oleObj>
              </mc:Choice>
              <mc:Fallback>
                <p:oleObj name="Equation" r:id="rId4" imgW="1218960" imgH="266400" progId="Equation.DSMT4">
                  <p:embed/>
                  <p:pic>
                    <p:nvPicPr>
                      <p:cNvPr id="0" name=""/>
                      <p:cNvPicPr>
                        <a:picLocks noChangeAspect="1" noChangeArrowheads="1"/>
                      </p:cNvPicPr>
                      <p:nvPr/>
                    </p:nvPicPr>
                    <p:blipFill>
                      <a:blip r:embed="rId5"/>
                      <a:srcRect/>
                      <a:stretch>
                        <a:fillRect/>
                      </a:stretch>
                    </p:blipFill>
                    <p:spPr bwMode="auto">
                      <a:xfrm>
                        <a:off x="1475656" y="1700808"/>
                        <a:ext cx="5472608" cy="1201899"/>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1547664" y="1628800"/>
            <a:ext cx="2808312"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727096801"/>
              </p:ext>
            </p:extLst>
          </p:nvPr>
        </p:nvGraphicFramePr>
        <p:xfrm>
          <a:off x="1547664" y="3429000"/>
          <a:ext cx="6729709" cy="1368152"/>
        </p:xfrm>
        <a:graphic>
          <a:graphicData uri="http://schemas.openxmlformats.org/presentationml/2006/ole">
            <mc:AlternateContent xmlns:mc="http://schemas.openxmlformats.org/markup-compatibility/2006">
              <mc:Choice xmlns:v="urn:schemas-microsoft-com:vml" Requires="v">
                <p:oleObj spid="_x0000_s1177689" name="Equation" r:id="rId6" imgW="1447560" imgH="291960" progId="Equation.DSMT4">
                  <p:embed/>
                </p:oleObj>
              </mc:Choice>
              <mc:Fallback>
                <p:oleObj name="Equation" r:id="rId6" imgW="1447560" imgH="291960" progId="Equation.DSMT4">
                  <p:embed/>
                  <p:pic>
                    <p:nvPicPr>
                      <p:cNvPr id="0" name=""/>
                      <p:cNvPicPr>
                        <a:picLocks noChangeAspect="1" noChangeArrowheads="1"/>
                      </p:cNvPicPr>
                      <p:nvPr/>
                    </p:nvPicPr>
                    <p:blipFill>
                      <a:blip r:embed="rId7"/>
                      <a:srcRect/>
                      <a:stretch>
                        <a:fillRect/>
                      </a:stretch>
                    </p:blipFill>
                    <p:spPr bwMode="auto">
                      <a:xfrm>
                        <a:off x="1547664" y="3429000"/>
                        <a:ext cx="6729709" cy="136815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de cantos arredondados 9"/>
          <p:cNvSpPr/>
          <p:nvPr/>
        </p:nvSpPr>
        <p:spPr bwMode="auto">
          <a:xfrm>
            <a:off x="1547664" y="3501008"/>
            <a:ext cx="1872208"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de cantos arredondados 10"/>
          <p:cNvSpPr/>
          <p:nvPr/>
        </p:nvSpPr>
        <p:spPr bwMode="auto">
          <a:xfrm>
            <a:off x="5436096" y="3521077"/>
            <a:ext cx="1872208" cy="13681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474380437"/>
              </p:ext>
            </p:extLst>
          </p:nvPr>
        </p:nvGraphicFramePr>
        <p:xfrm>
          <a:off x="2319213" y="5085184"/>
          <a:ext cx="4073525" cy="1368425"/>
        </p:xfrm>
        <a:graphic>
          <a:graphicData uri="http://schemas.openxmlformats.org/presentationml/2006/ole">
            <mc:AlternateContent xmlns:mc="http://schemas.openxmlformats.org/markup-compatibility/2006">
              <mc:Choice xmlns:v="urn:schemas-microsoft-com:vml" Requires="v">
                <p:oleObj spid="_x0000_s1177690" name="Equation" r:id="rId8" imgW="876240" imgH="291960" progId="Equation.DSMT4">
                  <p:embed/>
                </p:oleObj>
              </mc:Choice>
              <mc:Fallback>
                <p:oleObj name="Equation" r:id="rId8" imgW="876240" imgH="291960" progId="Equation.DSMT4">
                  <p:embed/>
                  <p:pic>
                    <p:nvPicPr>
                      <p:cNvPr id="0" name="Objeto 3"/>
                      <p:cNvPicPr>
                        <a:picLocks noChangeAspect="1" noChangeArrowheads="1"/>
                      </p:cNvPicPr>
                      <p:nvPr/>
                    </p:nvPicPr>
                    <p:blipFill>
                      <a:blip r:embed="rId9"/>
                      <a:srcRect/>
                      <a:stretch>
                        <a:fillRect/>
                      </a:stretch>
                    </p:blipFill>
                    <p:spPr bwMode="auto">
                      <a:xfrm>
                        <a:off x="2319213" y="5085184"/>
                        <a:ext cx="4073525" cy="1368425"/>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160671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VOLTANDO A SOMA INFINITA</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6" name="Objeto 5"/>
          <p:cNvGraphicFramePr>
            <a:graphicFrameLocks noChangeAspect="1"/>
          </p:cNvGraphicFramePr>
          <p:nvPr>
            <p:extLst>
              <p:ext uri="{D42A27DB-BD31-4B8C-83A1-F6EECF244321}">
                <p14:modId xmlns:p14="http://schemas.microsoft.com/office/powerpoint/2010/main" val="2256687316"/>
              </p:ext>
            </p:extLst>
          </p:nvPr>
        </p:nvGraphicFramePr>
        <p:xfrm>
          <a:off x="58350" y="1453330"/>
          <a:ext cx="9021974" cy="859365"/>
        </p:xfrm>
        <a:graphic>
          <a:graphicData uri="http://schemas.openxmlformats.org/presentationml/2006/ole">
            <mc:AlternateContent xmlns:mc="http://schemas.openxmlformats.org/markup-compatibility/2006">
              <mc:Choice xmlns:v="urn:schemas-microsoft-com:vml" Requires="v">
                <p:oleObj spid="_x0000_s850657" name="Equation" r:id="rId4" imgW="4686120" imgH="444240" progId="Equation.DSMT4">
                  <p:embed/>
                </p:oleObj>
              </mc:Choice>
              <mc:Fallback>
                <p:oleObj name="Equation" r:id="rId4" imgW="4686120" imgH="444240" progId="Equation.DSMT4">
                  <p:embed/>
                  <p:pic>
                    <p:nvPicPr>
                      <p:cNvPr id="0" name=""/>
                      <p:cNvPicPr>
                        <a:picLocks noChangeAspect="1" noChangeArrowheads="1"/>
                      </p:cNvPicPr>
                      <p:nvPr/>
                    </p:nvPicPr>
                    <p:blipFill>
                      <a:blip r:embed="rId5"/>
                      <a:srcRect/>
                      <a:stretch>
                        <a:fillRect/>
                      </a:stretch>
                    </p:blipFill>
                    <p:spPr bwMode="auto">
                      <a:xfrm>
                        <a:off x="58350" y="1453330"/>
                        <a:ext cx="9021974" cy="85936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467544" y="1484784"/>
            <a:ext cx="1368152" cy="6840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641468414"/>
              </p:ext>
            </p:extLst>
          </p:nvPr>
        </p:nvGraphicFramePr>
        <p:xfrm>
          <a:off x="125760" y="3716673"/>
          <a:ext cx="8892480" cy="1584535"/>
        </p:xfrm>
        <a:graphic>
          <a:graphicData uri="http://schemas.openxmlformats.org/presentationml/2006/ole">
            <mc:AlternateContent xmlns:mc="http://schemas.openxmlformats.org/markup-compatibility/2006">
              <mc:Choice xmlns:v="urn:schemas-microsoft-com:vml" Requires="v">
                <p:oleObj spid="_x0000_s850658" name="Equation" r:id="rId6" imgW="2514600" imgH="444240" progId="Equation.DSMT4">
                  <p:embed/>
                </p:oleObj>
              </mc:Choice>
              <mc:Fallback>
                <p:oleObj name="Equation" r:id="rId6" imgW="2514600" imgH="444240" progId="Equation.DSMT4">
                  <p:embed/>
                  <p:pic>
                    <p:nvPicPr>
                      <p:cNvPr id="0" name=""/>
                      <p:cNvPicPr>
                        <a:picLocks noChangeAspect="1" noChangeArrowheads="1"/>
                      </p:cNvPicPr>
                      <p:nvPr/>
                    </p:nvPicPr>
                    <p:blipFill>
                      <a:blip r:embed="rId7"/>
                      <a:srcRect/>
                      <a:stretch>
                        <a:fillRect/>
                      </a:stretch>
                    </p:blipFill>
                    <p:spPr bwMode="auto">
                      <a:xfrm>
                        <a:off x="125760" y="3716673"/>
                        <a:ext cx="8892480" cy="158453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2" name="Retângulo de cantos arredondados 11"/>
          <p:cNvSpPr/>
          <p:nvPr/>
        </p:nvSpPr>
        <p:spPr bwMode="auto">
          <a:xfrm>
            <a:off x="3413381" y="1484784"/>
            <a:ext cx="1368152" cy="68407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4"/>
          <p:cNvSpPr/>
          <p:nvPr/>
        </p:nvSpPr>
        <p:spPr>
          <a:xfrm>
            <a:off x="3043322" y="2505670"/>
            <a:ext cx="2108270"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zero</a:t>
            </a:r>
          </a:p>
        </p:txBody>
      </p:sp>
    </p:spTree>
    <p:extLst>
      <p:ext uri="{BB962C8B-B14F-4D97-AF65-F5344CB8AC3E}">
        <p14:creationId xmlns:p14="http://schemas.microsoft.com/office/powerpoint/2010/main" val="1310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5" grpId="0"/>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388</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VOLTANDO A SOMA INFINITA</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ChangeAspect="1"/>
          </p:cNvGraphicFramePr>
          <p:nvPr>
            <p:extLst>
              <p:ext uri="{D42A27DB-BD31-4B8C-83A1-F6EECF244321}">
                <p14:modId xmlns:p14="http://schemas.microsoft.com/office/powerpoint/2010/main" val="4187416596"/>
              </p:ext>
            </p:extLst>
          </p:nvPr>
        </p:nvGraphicFramePr>
        <p:xfrm>
          <a:off x="125760" y="1340768"/>
          <a:ext cx="8892480" cy="1584535"/>
        </p:xfrm>
        <a:graphic>
          <a:graphicData uri="http://schemas.openxmlformats.org/presentationml/2006/ole">
            <mc:AlternateContent xmlns:mc="http://schemas.openxmlformats.org/markup-compatibility/2006">
              <mc:Choice xmlns:v="urn:schemas-microsoft-com:vml" Requires="v">
                <p:oleObj spid="_x0000_s1180755" name="Equation" r:id="rId4" imgW="2514600" imgH="444240" progId="Equation.DSMT4">
                  <p:embed/>
                </p:oleObj>
              </mc:Choice>
              <mc:Fallback>
                <p:oleObj name="Equation" r:id="rId4" imgW="2514600" imgH="444240" progId="Equation.DSMT4">
                  <p:embed/>
                  <p:pic>
                    <p:nvPicPr>
                      <p:cNvPr id="0" name=""/>
                      <p:cNvPicPr>
                        <a:picLocks noChangeAspect="1" noChangeArrowheads="1"/>
                      </p:cNvPicPr>
                      <p:nvPr/>
                    </p:nvPicPr>
                    <p:blipFill>
                      <a:blip r:embed="rId5"/>
                      <a:srcRect/>
                      <a:stretch>
                        <a:fillRect/>
                      </a:stretch>
                    </p:blipFill>
                    <p:spPr bwMode="auto">
                      <a:xfrm>
                        <a:off x="125760" y="1340768"/>
                        <a:ext cx="8892480" cy="158453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4285818058"/>
              </p:ext>
            </p:extLst>
          </p:nvPr>
        </p:nvGraphicFramePr>
        <p:xfrm>
          <a:off x="107504" y="2996952"/>
          <a:ext cx="8928992" cy="1499938"/>
        </p:xfrm>
        <a:graphic>
          <a:graphicData uri="http://schemas.openxmlformats.org/presentationml/2006/ole">
            <mc:AlternateContent xmlns:mc="http://schemas.openxmlformats.org/markup-compatibility/2006">
              <mc:Choice xmlns:v="urn:schemas-microsoft-com:vml" Requires="v">
                <p:oleObj spid="_x0000_s1180756" name="Equation" r:id="rId6" imgW="2666880" imgH="444240" progId="Equation.DSMT4">
                  <p:embed/>
                </p:oleObj>
              </mc:Choice>
              <mc:Fallback>
                <p:oleObj name="Equation" r:id="rId6" imgW="2666880" imgH="444240" progId="Equation.DSMT4">
                  <p:embed/>
                  <p:pic>
                    <p:nvPicPr>
                      <p:cNvPr id="0" name="Objeto 3"/>
                      <p:cNvPicPr>
                        <a:picLocks noChangeAspect="1" noChangeArrowheads="1"/>
                      </p:cNvPicPr>
                      <p:nvPr/>
                    </p:nvPicPr>
                    <p:blipFill>
                      <a:blip r:embed="rId7"/>
                      <a:srcRect/>
                      <a:stretch>
                        <a:fillRect/>
                      </a:stretch>
                    </p:blipFill>
                    <p:spPr bwMode="auto">
                      <a:xfrm>
                        <a:off x="107504" y="2996952"/>
                        <a:ext cx="8928992" cy="1499938"/>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209976103"/>
              </p:ext>
            </p:extLst>
          </p:nvPr>
        </p:nvGraphicFramePr>
        <p:xfrm>
          <a:off x="69974" y="4581128"/>
          <a:ext cx="8966522" cy="1545952"/>
        </p:xfrm>
        <a:graphic>
          <a:graphicData uri="http://schemas.openxmlformats.org/presentationml/2006/ole">
            <mc:AlternateContent xmlns:mc="http://schemas.openxmlformats.org/markup-compatibility/2006">
              <mc:Choice xmlns:v="urn:schemas-microsoft-com:vml" Requires="v">
                <p:oleObj spid="_x0000_s1180757" name="Equation" r:id="rId8" imgW="2819160" imgH="482400" progId="Equation.DSMT4">
                  <p:embed/>
                </p:oleObj>
              </mc:Choice>
              <mc:Fallback>
                <p:oleObj name="Equation" r:id="rId8" imgW="2819160" imgH="482400" progId="Equation.DSMT4">
                  <p:embed/>
                  <p:pic>
                    <p:nvPicPr>
                      <p:cNvPr id="0" name="Objeto 6"/>
                      <p:cNvPicPr>
                        <a:picLocks noChangeAspect="1" noChangeArrowheads="1"/>
                      </p:cNvPicPr>
                      <p:nvPr/>
                    </p:nvPicPr>
                    <p:blipFill>
                      <a:blip r:embed="rId9"/>
                      <a:srcRect/>
                      <a:stretch>
                        <a:fillRect/>
                      </a:stretch>
                    </p:blipFill>
                    <p:spPr bwMode="auto">
                      <a:xfrm>
                        <a:off x="69974" y="4581128"/>
                        <a:ext cx="8966522" cy="154595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2771800" y="4509120"/>
            <a:ext cx="4248472"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Retângulo 2"/>
          <p:cNvSpPr/>
          <p:nvPr/>
        </p:nvSpPr>
        <p:spPr>
          <a:xfrm>
            <a:off x="7020272" y="5951113"/>
            <a:ext cx="646332" cy="923330"/>
          </a:xfrm>
          <a:prstGeom prst="rect">
            <a:avLst/>
          </a:prstGeom>
          <a:noFill/>
        </p:spPr>
        <p:txBody>
          <a:bodyPr wrap="none" lIns="91440" tIns="45720" rIns="91440" bIns="45720">
            <a:spAutoFit/>
          </a:bodyPr>
          <a:lstStyle/>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558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389</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VOLTANDO A SOMA INFINITA</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254170115"/>
              </p:ext>
            </p:extLst>
          </p:nvPr>
        </p:nvGraphicFramePr>
        <p:xfrm>
          <a:off x="88739" y="1484784"/>
          <a:ext cx="8966522" cy="1545952"/>
        </p:xfrm>
        <a:graphic>
          <a:graphicData uri="http://schemas.openxmlformats.org/presentationml/2006/ole">
            <mc:AlternateContent xmlns:mc="http://schemas.openxmlformats.org/markup-compatibility/2006">
              <mc:Choice xmlns:v="urn:schemas-microsoft-com:vml" Requires="v">
                <p:oleObj spid="_x0000_s1104309" name="Equation" r:id="rId4" imgW="2819160" imgH="482400" progId="Equation.DSMT4">
                  <p:embed/>
                </p:oleObj>
              </mc:Choice>
              <mc:Fallback>
                <p:oleObj name="Equation" r:id="rId4" imgW="2819160" imgH="482400" progId="Equation.DSMT4">
                  <p:embed/>
                  <p:pic>
                    <p:nvPicPr>
                      <p:cNvPr id="0" name=""/>
                      <p:cNvPicPr>
                        <a:picLocks noChangeAspect="1" noChangeArrowheads="1"/>
                      </p:cNvPicPr>
                      <p:nvPr/>
                    </p:nvPicPr>
                    <p:blipFill>
                      <a:blip r:embed="rId5"/>
                      <a:srcRect/>
                      <a:stretch>
                        <a:fillRect/>
                      </a:stretch>
                    </p:blipFill>
                    <p:spPr bwMode="auto">
                      <a:xfrm>
                        <a:off x="88739" y="1484784"/>
                        <a:ext cx="8966522" cy="1545952"/>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4278451352"/>
              </p:ext>
            </p:extLst>
          </p:nvPr>
        </p:nvGraphicFramePr>
        <p:xfrm>
          <a:off x="5940152" y="3212976"/>
          <a:ext cx="1373188" cy="854075"/>
        </p:xfrm>
        <a:graphic>
          <a:graphicData uri="http://schemas.openxmlformats.org/presentationml/2006/ole">
            <mc:AlternateContent xmlns:mc="http://schemas.openxmlformats.org/markup-compatibility/2006">
              <mc:Choice xmlns:v="urn:schemas-microsoft-com:vml" Requires="v">
                <p:oleObj spid="_x0000_s1104310" name="Equation" r:id="rId6" imgW="431640" imgH="266400" progId="Equation.DSMT4">
                  <p:embed/>
                </p:oleObj>
              </mc:Choice>
              <mc:Fallback>
                <p:oleObj name="Equation" r:id="rId6" imgW="431640" imgH="266400" progId="Equation.DSMT4">
                  <p:embed/>
                  <p:pic>
                    <p:nvPicPr>
                      <p:cNvPr id="0" name="Objeto 7"/>
                      <p:cNvPicPr>
                        <a:picLocks noChangeAspect="1" noChangeArrowheads="1"/>
                      </p:cNvPicPr>
                      <p:nvPr/>
                    </p:nvPicPr>
                    <p:blipFill>
                      <a:blip r:embed="rId7"/>
                      <a:srcRect/>
                      <a:stretch>
                        <a:fillRect/>
                      </a:stretch>
                    </p:blipFill>
                    <p:spPr bwMode="auto">
                      <a:xfrm>
                        <a:off x="5940152" y="3212976"/>
                        <a:ext cx="1373188" cy="85407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4033798184"/>
              </p:ext>
            </p:extLst>
          </p:nvPr>
        </p:nvGraphicFramePr>
        <p:xfrm>
          <a:off x="189793" y="4293096"/>
          <a:ext cx="8764414" cy="812478"/>
        </p:xfrm>
        <a:graphic>
          <a:graphicData uri="http://schemas.openxmlformats.org/presentationml/2006/ole">
            <mc:AlternateContent xmlns:mc="http://schemas.openxmlformats.org/markup-compatibility/2006">
              <mc:Choice xmlns:v="urn:schemas-microsoft-com:vml" Requires="v">
                <p:oleObj spid="_x0000_s1104311" name="Equation" r:id="rId8" imgW="3720960" imgH="342720" progId="Equation.DSMT4">
                  <p:embed/>
                </p:oleObj>
              </mc:Choice>
              <mc:Fallback>
                <p:oleObj name="Equation" r:id="rId8" imgW="3720960" imgH="342720" progId="Equation.DSMT4">
                  <p:embed/>
                  <p:pic>
                    <p:nvPicPr>
                      <p:cNvPr id="0" name="Objeto 5"/>
                      <p:cNvPicPr>
                        <a:picLocks noChangeAspect="1" noChangeArrowheads="1"/>
                      </p:cNvPicPr>
                      <p:nvPr/>
                    </p:nvPicPr>
                    <p:blipFill>
                      <a:blip r:embed="rId9"/>
                      <a:srcRect/>
                      <a:stretch>
                        <a:fillRect/>
                      </a:stretch>
                    </p:blipFill>
                    <p:spPr bwMode="auto">
                      <a:xfrm>
                        <a:off x="189793" y="4293096"/>
                        <a:ext cx="8764414" cy="812478"/>
                      </a:xfrm>
                      <a:prstGeom prst="rect">
                        <a:avLst/>
                      </a:prstGeom>
                      <a:solidFill>
                        <a:srgbClr val="FFFF99"/>
                      </a:solidFill>
                      <a:ln w="9525" algn="ctr">
                        <a:solidFill>
                          <a:srgbClr val="0000FF"/>
                        </a:solidFill>
                        <a:miter lim="800000"/>
                        <a:headEnd/>
                        <a:tailEnd/>
                      </a:ln>
                    </p:spPr>
                  </p:pic>
                </p:oleObj>
              </mc:Fallback>
            </mc:AlternateContent>
          </a:graphicData>
        </a:graphic>
      </p:graphicFrame>
      <p:cxnSp>
        <p:nvCxnSpPr>
          <p:cNvPr id="11" name="Conector de seta reta 10"/>
          <p:cNvCxnSpPr/>
          <p:nvPr/>
        </p:nvCxnSpPr>
        <p:spPr bwMode="auto">
          <a:xfrm flipV="1">
            <a:off x="3203848" y="3140968"/>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2843808" y="1412776"/>
            <a:ext cx="4176464" cy="165618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Triângulo isósceles 12"/>
          <p:cNvSpPr/>
          <p:nvPr/>
        </p:nvSpPr>
        <p:spPr bwMode="auto">
          <a:xfrm>
            <a:off x="3605630" y="3524525"/>
            <a:ext cx="648072" cy="457200"/>
          </a:xfrm>
          <a:prstGeom prst="triangl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4" name="Objeto 13"/>
          <p:cNvGraphicFramePr>
            <a:graphicFrameLocks noChangeAspect="1"/>
          </p:cNvGraphicFramePr>
          <p:nvPr>
            <p:extLst>
              <p:ext uri="{D42A27DB-BD31-4B8C-83A1-F6EECF244321}">
                <p14:modId xmlns:p14="http://schemas.microsoft.com/office/powerpoint/2010/main" val="1979754504"/>
              </p:ext>
            </p:extLst>
          </p:nvPr>
        </p:nvGraphicFramePr>
        <p:xfrm>
          <a:off x="96122" y="5301208"/>
          <a:ext cx="5495371" cy="1288198"/>
        </p:xfrm>
        <a:graphic>
          <a:graphicData uri="http://schemas.openxmlformats.org/presentationml/2006/ole">
            <mc:AlternateContent xmlns:mc="http://schemas.openxmlformats.org/markup-compatibility/2006">
              <mc:Choice xmlns:v="urn:schemas-microsoft-com:vml" Requires="v">
                <p:oleObj spid="_x0000_s1104312" name="Equation" r:id="rId10" imgW="1307880" imgH="304560" progId="Equation.DSMT4">
                  <p:embed/>
                </p:oleObj>
              </mc:Choice>
              <mc:Fallback>
                <p:oleObj name="Equation" r:id="rId10" imgW="1307880" imgH="304560" progId="Equation.DSMT4">
                  <p:embed/>
                  <p:pic>
                    <p:nvPicPr>
                      <p:cNvPr id="0" name="Objeto 8"/>
                      <p:cNvPicPr>
                        <a:picLocks noChangeAspect="1" noChangeArrowheads="1"/>
                      </p:cNvPicPr>
                      <p:nvPr/>
                    </p:nvPicPr>
                    <p:blipFill>
                      <a:blip r:embed="rId11"/>
                      <a:srcRect/>
                      <a:stretch>
                        <a:fillRect/>
                      </a:stretch>
                    </p:blipFill>
                    <p:spPr bwMode="auto">
                      <a:xfrm>
                        <a:off x="96122" y="5301208"/>
                        <a:ext cx="5495371" cy="1288198"/>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6" name="Retângulo 15"/>
          <p:cNvSpPr/>
          <p:nvPr/>
        </p:nvSpPr>
        <p:spPr>
          <a:xfrm>
            <a:off x="5796136" y="5157192"/>
            <a:ext cx="3081293" cy="1077218"/>
          </a:xfrm>
          <a:prstGeom prst="rect">
            <a:avLst/>
          </a:prstGeom>
          <a:noFill/>
        </p:spPr>
        <p:txBody>
          <a:bodyPr wrap="none" lIns="91440" tIns="45720" rIns="91440" bIns="45720">
            <a:spAutoFit/>
          </a:bodyPr>
          <a:lstStyle/>
          <a:p>
            <a:pPr algn="ctr"/>
            <a:r>
              <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Equação de </a:t>
            </a:r>
          </a:p>
          <a:p>
            <a:pPr algn="ctr"/>
            <a:r>
              <a:rPr lang="pt-BR" sz="32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lyapunov</a:t>
            </a:r>
            <a:endParaRPr lang="pt-B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682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5"/>
          <p:cNvSpPr>
            <a:spLocks noGrp="1"/>
          </p:cNvSpPr>
          <p:nvPr>
            <p:ph type="sldNum" sz="quarter" idx="12"/>
          </p:nvPr>
        </p:nvSpPr>
        <p:spPr/>
        <p:txBody>
          <a:bodyPr/>
          <a:lstStyle/>
          <a:p>
            <a:fld id="{59B2DF56-1C01-4D73-BF2F-C8A63A35D0AD}" type="slidenum">
              <a:rPr lang="pt-BR" altLang="pt-BR"/>
              <a:pPr/>
              <a:t>39</a:t>
            </a:fld>
            <a:endParaRPr lang="pt-BR" altLang="pt-BR"/>
          </a:p>
        </p:txBody>
      </p:sp>
      <p:sp>
        <p:nvSpPr>
          <p:cNvPr id="186371" name="Rectangle 3"/>
          <p:cNvSpPr>
            <a:spLocks noGrp="1" noChangeArrowheads="1"/>
          </p:cNvSpPr>
          <p:nvPr>
            <p:ph type="title"/>
          </p:nvPr>
        </p:nvSpPr>
        <p:spPr>
          <a:noFill/>
          <a:ln/>
        </p:spPr>
        <p:txBody>
          <a:bodyPr anchor="b"/>
          <a:lstStyle/>
          <a:p>
            <a:r>
              <a:rPr lang="pt-BR" altLang="pt-BR" sz="3600" b="1" dirty="0">
                <a:latin typeface="Times New Roman" pitchFamily="18" charset="0"/>
              </a:rPr>
              <a:t>Resposta ao FIR</a:t>
            </a:r>
          </a:p>
        </p:txBody>
      </p:sp>
      <p:sp>
        <p:nvSpPr>
          <p:cNvPr id="18637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6377" name="Text Box 9"/>
          <p:cNvSpPr txBox="1">
            <a:spLocks noChangeArrowheads="1"/>
          </p:cNvSpPr>
          <p:nvPr/>
        </p:nvSpPr>
        <p:spPr bwMode="auto">
          <a:xfrm>
            <a:off x="107950" y="1341438"/>
            <a:ext cx="88931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sz="2800" dirty="0"/>
          </a:p>
          <a:p>
            <a:pPr lvl="1">
              <a:buFont typeface="Wingdings" panose="05000000000000000000" pitchFamily="2" charset="2"/>
              <a:buChar char="ü"/>
            </a:pPr>
            <a:r>
              <a:rPr lang="pt-BR" altLang="pt-BR" sz="2800" dirty="0"/>
              <a:t>Como a transformada Z do pulso de </a:t>
            </a:r>
            <a:r>
              <a:rPr lang="pt-BR" altLang="pt-BR" sz="2800" dirty="0" err="1"/>
              <a:t>dirac</a:t>
            </a:r>
            <a:r>
              <a:rPr lang="pt-BR" altLang="pt-BR" sz="2800" dirty="0"/>
              <a:t> é 1, as saídas do processo representam a sua própria função de transferência.</a:t>
            </a:r>
          </a:p>
        </p:txBody>
      </p:sp>
      <p:graphicFrame>
        <p:nvGraphicFramePr>
          <p:cNvPr id="3" name="Objeto 2"/>
          <p:cNvGraphicFramePr>
            <a:graphicFrameLocks noChangeAspect="1"/>
          </p:cNvGraphicFramePr>
          <p:nvPr>
            <p:extLst>
              <p:ext uri="{D42A27DB-BD31-4B8C-83A1-F6EECF244321}">
                <p14:modId xmlns:p14="http://schemas.microsoft.com/office/powerpoint/2010/main" val="2030856602"/>
              </p:ext>
            </p:extLst>
          </p:nvPr>
        </p:nvGraphicFramePr>
        <p:xfrm>
          <a:off x="1858876" y="3645024"/>
          <a:ext cx="2535861" cy="1152128"/>
        </p:xfrm>
        <a:graphic>
          <a:graphicData uri="http://schemas.openxmlformats.org/presentationml/2006/ole">
            <mc:AlternateContent xmlns:mc="http://schemas.openxmlformats.org/markup-compatibility/2006">
              <mc:Choice xmlns:v="urn:schemas-microsoft-com:vml" Requires="v">
                <p:oleObj spid="_x0000_s1107267" name="Equation" r:id="rId4" imgW="558720" imgH="253800" progId="Equation.DSMT4">
                  <p:embed/>
                </p:oleObj>
              </mc:Choice>
              <mc:Fallback>
                <p:oleObj name="Equation" r:id="rId4" imgW="558720" imgH="253800" progId="Equation.DSMT4">
                  <p:embed/>
                  <p:pic>
                    <p:nvPicPr>
                      <p:cNvPr id="0" name="Object 15"/>
                      <p:cNvPicPr>
                        <a:picLocks noChangeAspect="1" noChangeArrowheads="1"/>
                      </p:cNvPicPr>
                      <p:nvPr/>
                    </p:nvPicPr>
                    <p:blipFill>
                      <a:blip r:embed="rId5"/>
                      <a:srcRect/>
                      <a:stretch>
                        <a:fillRect/>
                      </a:stretch>
                    </p:blipFill>
                    <p:spPr bwMode="auto">
                      <a:xfrm>
                        <a:off x="1858876" y="3645024"/>
                        <a:ext cx="2535861" cy="1152128"/>
                      </a:xfrm>
                      <a:prstGeom prst="rect">
                        <a:avLst/>
                      </a:prstGeom>
                      <a:solidFill>
                        <a:schemeClr val="accent1"/>
                      </a:solidFill>
                      <a:ln w="9525">
                        <a:solidFill>
                          <a:schemeClr val="tx1"/>
                        </a:solidFill>
                        <a:miter lim="800000"/>
                        <a:headEnd/>
                        <a:tailEnd/>
                      </a:ln>
                      <a:effectLst/>
                    </p:spPr>
                  </p:pic>
                </p:oleObj>
              </mc:Fallback>
            </mc:AlternateContent>
          </a:graphicData>
        </a:graphic>
      </p:graphicFrame>
      <p:cxnSp>
        <p:nvCxnSpPr>
          <p:cNvPr id="5" name="Conector de seta reta 4"/>
          <p:cNvCxnSpPr>
            <a:endCxn id="3" idx="1"/>
          </p:cNvCxnSpPr>
          <p:nvPr/>
        </p:nvCxnSpPr>
        <p:spPr bwMode="auto">
          <a:xfrm>
            <a:off x="346708" y="4221088"/>
            <a:ext cx="1512168"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de seta reta 12"/>
          <p:cNvCxnSpPr/>
          <p:nvPr/>
        </p:nvCxnSpPr>
        <p:spPr bwMode="auto">
          <a:xfrm>
            <a:off x="4379156" y="4221088"/>
            <a:ext cx="1512168"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Objeto 6"/>
          <p:cNvGraphicFramePr>
            <a:graphicFrameLocks noChangeAspect="1"/>
          </p:cNvGraphicFramePr>
          <p:nvPr>
            <p:extLst>
              <p:ext uri="{D42A27DB-BD31-4B8C-83A1-F6EECF244321}">
                <p14:modId xmlns:p14="http://schemas.microsoft.com/office/powerpoint/2010/main" val="3548065499"/>
              </p:ext>
            </p:extLst>
          </p:nvPr>
        </p:nvGraphicFramePr>
        <p:xfrm>
          <a:off x="4427984" y="3660775"/>
          <a:ext cx="4699000" cy="1119188"/>
        </p:xfrm>
        <a:graphic>
          <a:graphicData uri="http://schemas.openxmlformats.org/presentationml/2006/ole">
            <mc:AlternateContent xmlns:mc="http://schemas.openxmlformats.org/markup-compatibility/2006">
              <mc:Choice xmlns:v="urn:schemas-microsoft-com:vml" Requires="v">
                <p:oleObj spid="_x0000_s1107268" name="Equation" r:id="rId6" imgW="2133360" imgH="507960" progId="Equation.DSMT4">
                  <p:embed/>
                </p:oleObj>
              </mc:Choice>
              <mc:Fallback>
                <p:oleObj name="Equation" r:id="rId6" imgW="2133360" imgH="507960" progId="Equation.DSMT4">
                  <p:embed/>
                  <p:pic>
                    <p:nvPicPr>
                      <p:cNvPr id="0" name="Objeto 5"/>
                      <p:cNvPicPr>
                        <a:picLocks noChangeAspect="1" noChangeArrowheads="1"/>
                      </p:cNvPicPr>
                      <p:nvPr/>
                    </p:nvPicPr>
                    <p:blipFill>
                      <a:blip r:embed="rId7"/>
                      <a:srcRect/>
                      <a:stretch>
                        <a:fillRect/>
                      </a:stretch>
                    </p:blipFill>
                    <p:spPr bwMode="auto">
                      <a:xfrm>
                        <a:off x="4427984" y="3660775"/>
                        <a:ext cx="4699000" cy="1119188"/>
                      </a:xfrm>
                      <a:prstGeom prst="rect">
                        <a:avLst/>
                      </a:prstGeom>
                      <a:noFill/>
                      <a:ln>
                        <a:noFill/>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828714246"/>
              </p:ext>
            </p:extLst>
          </p:nvPr>
        </p:nvGraphicFramePr>
        <p:xfrm>
          <a:off x="107504" y="3727113"/>
          <a:ext cx="1630536" cy="1070039"/>
        </p:xfrm>
        <a:graphic>
          <a:graphicData uri="http://schemas.openxmlformats.org/presentationml/2006/ole">
            <mc:AlternateContent xmlns:mc="http://schemas.openxmlformats.org/markup-compatibility/2006">
              <mc:Choice xmlns:v="urn:schemas-microsoft-com:vml" Requires="v">
                <p:oleObj spid="_x0000_s1107269" name="Equation" r:id="rId8" imgW="812520" imgH="533160" progId="Equation.DSMT4">
                  <p:embed/>
                </p:oleObj>
              </mc:Choice>
              <mc:Fallback>
                <p:oleObj name="Equation" r:id="rId8" imgW="812520" imgH="533160" progId="Equation.DSMT4">
                  <p:embed/>
                  <p:pic>
                    <p:nvPicPr>
                      <p:cNvPr id="0" name=""/>
                      <p:cNvPicPr/>
                      <p:nvPr/>
                    </p:nvPicPr>
                    <p:blipFill>
                      <a:blip r:embed="rId9"/>
                      <a:stretch>
                        <a:fillRect/>
                      </a:stretch>
                    </p:blipFill>
                    <p:spPr>
                      <a:xfrm>
                        <a:off x="107504" y="3727113"/>
                        <a:ext cx="1630536" cy="1070039"/>
                      </a:xfrm>
                      <a:prstGeom prst="rect">
                        <a:avLst/>
                      </a:prstGeom>
                    </p:spPr>
                  </p:pic>
                </p:oleObj>
              </mc:Fallback>
            </mc:AlternateContent>
          </a:graphicData>
        </a:graphic>
      </p:graphicFrame>
    </p:spTree>
    <p:extLst>
      <p:ext uri="{BB962C8B-B14F-4D97-AF65-F5344CB8AC3E}">
        <p14:creationId xmlns:p14="http://schemas.microsoft.com/office/powerpoint/2010/main" val="5812411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390</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 name="Retângulo 2"/>
          <p:cNvSpPr/>
          <p:nvPr/>
        </p:nvSpPr>
        <p:spPr>
          <a:xfrm>
            <a:off x="444460" y="4097334"/>
            <a:ext cx="8255080" cy="1200329"/>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SOMA INFINITA fica limitada </a:t>
            </a:r>
          </a:p>
          <a:p>
            <a:pPr algn="ctr"/>
            <a:r>
              <a:rPr lang="pt-B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Uma vez satisfeita a restrição</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416932533"/>
              </p:ext>
            </p:extLst>
          </p:nvPr>
        </p:nvGraphicFramePr>
        <p:xfrm>
          <a:off x="107950" y="1541463"/>
          <a:ext cx="8948738" cy="2468562"/>
        </p:xfrm>
        <a:graphic>
          <a:graphicData uri="http://schemas.openxmlformats.org/presentationml/2006/ole">
            <mc:AlternateContent xmlns:mc="http://schemas.openxmlformats.org/markup-compatibility/2006">
              <mc:Choice xmlns:v="urn:schemas-microsoft-com:vml" Requires="v">
                <p:oleObj spid="_x0000_s857818" name="Equation" r:id="rId4" imgW="3340080" imgH="914400" progId="Equation.DSMT4">
                  <p:embed/>
                </p:oleObj>
              </mc:Choice>
              <mc:Fallback>
                <p:oleObj name="Equation" r:id="rId4" imgW="3340080" imgH="914400" progId="Equation.DSMT4">
                  <p:embed/>
                  <p:pic>
                    <p:nvPicPr>
                      <p:cNvPr id="0" name="Objeto 7"/>
                      <p:cNvPicPr>
                        <a:picLocks noChangeAspect="1" noChangeArrowheads="1"/>
                      </p:cNvPicPr>
                      <p:nvPr/>
                    </p:nvPicPr>
                    <p:blipFill>
                      <a:blip r:embed="rId5"/>
                      <a:srcRect/>
                      <a:stretch>
                        <a:fillRect/>
                      </a:stretch>
                    </p:blipFill>
                    <p:spPr bwMode="auto">
                      <a:xfrm>
                        <a:off x="107950" y="1541463"/>
                        <a:ext cx="8948738" cy="2468562"/>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144016" y="2924944"/>
            <a:ext cx="4283968"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7" name="Retângulo de cantos arredondados 16"/>
          <p:cNvSpPr/>
          <p:nvPr/>
        </p:nvSpPr>
        <p:spPr bwMode="auto">
          <a:xfrm>
            <a:off x="4283968" y="1556792"/>
            <a:ext cx="792088"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62703233"/>
              </p:ext>
            </p:extLst>
          </p:nvPr>
        </p:nvGraphicFramePr>
        <p:xfrm>
          <a:off x="323850" y="5661025"/>
          <a:ext cx="7270750" cy="887413"/>
        </p:xfrm>
        <a:graphic>
          <a:graphicData uri="http://schemas.openxmlformats.org/presentationml/2006/ole">
            <mc:AlternateContent xmlns:mc="http://schemas.openxmlformats.org/markup-compatibility/2006">
              <mc:Choice xmlns:v="urn:schemas-microsoft-com:vml" Requires="v">
                <p:oleObj spid="_x0000_s857819" name="Equation" r:id="rId6" imgW="2412720" imgH="291960" progId="Equation.DSMT4">
                  <p:embed/>
                </p:oleObj>
              </mc:Choice>
              <mc:Fallback>
                <p:oleObj name="Equation" r:id="rId6" imgW="2412720" imgH="291960" progId="Equation.DSMT4">
                  <p:embed/>
                  <p:pic>
                    <p:nvPicPr>
                      <p:cNvPr id="0" name="Objeto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661025"/>
                        <a:ext cx="7270750" cy="887413"/>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9783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7" grpId="0" animBg="1"/>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391</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4" name="Objeto 3"/>
          <p:cNvGraphicFramePr>
            <a:graphicFrameLocks noChangeAspect="1"/>
          </p:cNvGraphicFramePr>
          <p:nvPr>
            <p:extLst>
              <p:ext uri="{D42A27DB-BD31-4B8C-83A1-F6EECF244321}">
                <p14:modId xmlns:p14="http://schemas.microsoft.com/office/powerpoint/2010/main" val="2544688461"/>
              </p:ext>
            </p:extLst>
          </p:nvPr>
        </p:nvGraphicFramePr>
        <p:xfrm>
          <a:off x="179512" y="3140968"/>
          <a:ext cx="8456613" cy="1695450"/>
        </p:xfrm>
        <a:graphic>
          <a:graphicData uri="http://schemas.openxmlformats.org/presentationml/2006/ole">
            <mc:AlternateContent xmlns:mc="http://schemas.openxmlformats.org/markup-compatibility/2006">
              <mc:Choice xmlns:v="urn:schemas-microsoft-com:vml" Requires="v">
                <p:oleObj spid="_x0000_s1185854" name="Equation" r:id="rId4" imgW="2806560" imgH="558720" progId="Equation.DSMT4">
                  <p:embed/>
                </p:oleObj>
              </mc:Choice>
              <mc:Fallback>
                <p:oleObj name="Equation" r:id="rId4" imgW="2806560" imgH="558720" progId="Equation.DSMT4">
                  <p:embed/>
                  <p:pic>
                    <p:nvPicPr>
                      <p:cNvPr id="0" name=""/>
                      <p:cNvPicPr>
                        <a:picLocks noChangeAspect="1" noChangeArrowheads="1"/>
                      </p:cNvPicPr>
                      <p:nvPr/>
                    </p:nvPicPr>
                    <p:blipFill>
                      <a:blip r:embed="rId5"/>
                      <a:srcRect/>
                      <a:stretch>
                        <a:fillRect/>
                      </a:stretch>
                    </p:blipFill>
                    <p:spPr bwMode="auto">
                      <a:xfrm>
                        <a:off x="179512" y="3140968"/>
                        <a:ext cx="8456613" cy="169545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713346094"/>
              </p:ext>
            </p:extLst>
          </p:nvPr>
        </p:nvGraphicFramePr>
        <p:xfrm>
          <a:off x="179511" y="1553134"/>
          <a:ext cx="8879597" cy="1083777"/>
        </p:xfrm>
        <a:graphic>
          <a:graphicData uri="http://schemas.openxmlformats.org/presentationml/2006/ole">
            <mc:AlternateContent xmlns:mc="http://schemas.openxmlformats.org/markup-compatibility/2006">
              <mc:Choice xmlns:v="urn:schemas-microsoft-com:vml" Requires="v">
                <p:oleObj spid="_x0000_s1185855" name="Equation" r:id="rId6" imgW="2413000" imgH="292100" progId="Equation.DSMT4">
                  <p:embed/>
                </p:oleObj>
              </mc:Choice>
              <mc:Fallback>
                <p:oleObj name="Equation" r:id="rId6" imgW="2413000" imgH="292100" progId="Equation.DSMT4">
                  <p:embed/>
                  <p:pic>
                    <p:nvPicPr>
                      <p:cNvPr id="0" name="Obje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1553134"/>
                        <a:ext cx="8879597" cy="108377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2" name="Retângulo de cantos arredondados 1"/>
          <p:cNvSpPr/>
          <p:nvPr/>
        </p:nvSpPr>
        <p:spPr bwMode="auto">
          <a:xfrm>
            <a:off x="2627784" y="1556792"/>
            <a:ext cx="2232248"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22809687"/>
              </p:ext>
            </p:extLst>
          </p:nvPr>
        </p:nvGraphicFramePr>
        <p:xfrm>
          <a:off x="251520" y="5013175"/>
          <a:ext cx="6120680" cy="1480031"/>
        </p:xfrm>
        <a:graphic>
          <a:graphicData uri="http://schemas.openxmlformats.org/presentationml/2006/ole">
            <mc:AlternateContent xmlns:mc="http://schemas.openxmlformats.org/markup-compatibility/2006">
              <mc:Choice xmlns:v="urn:schemas-microsoft-com:vml" Requires="v">
                <p:oleObj spid="_x0000_s1185856" name="Equation" r:id="rId8" imgW="1269720" imgH="304560" progId="Equation.DSMT4">
                  <p:embed/>
                </p:oleObj>
              </mc:Choice>
              <mc:Fallback>
                <p:oleObj name="Equation" r:id="rId8" imgW="1269720" imgH="304560" progId="Equation.DSMT4">
                  <p:embed/>
                  <p:pic>
                    <p:nvPicPr>
                      <p:cNvPr id="0" name="Objeto 3"/>
                      <p:cNvPicPr>
                        <a:picLocks noChangeAspect="1" noChangeArrowheads="1"/>
                      </p:cNvPicPr>
                      <p:nvPr/>
                    </p:nvPicPr>
                    <p:blipFill>
                      <a:blip r:embed="rId9"/>
                      <a:srcRect/>
                      <a:stretch>
                        <a:fillRect/>
                      </a:stretch>
                    </p:blipFill>
                    <p:spPr bwMode="auto">
                      <a:xfrm>
                        <a:off x="251520" y="5013175"/>
                        <a:ext cx="6120680" cy="1480031"/>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38131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392</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989814294"/>
              </p:ext>
            </p:extLst>
          </p:nvPr>
        </p:nvGraphicFramePr>
        <p:xfrm>
          <a:off x="2411760" y="1340768"/>
          <a:ext cx="4932548" cy="1192731"/>
        </p:xfrm>
        <a:graphic>
          <a:graphicData uri="http://schemas.openxmlformats.org/presentationml/2006/ole">
            <mc:AlternateContent xmlns:mc="http://schemas.openxmlformats.org/markup-compatibility/2006">
              <mc:Choice xmlns:v="urn:schemas-microsoft-com:vml" Requires="v">
                <p:oleObj spid="_x0000_s1186875" name="Equation" r:id="rId4" imgW="1269720" imgH="304560" progId="Equation.DSMT4">
                  <p:embed/>
                </p:oleObj>
              </mc:Choice>
              <mc:Fallback>
                <p:oleObj name="Equation" r:id="rId4" imgW="1269720" imgH="304560" progId="Equation.DSMT4">
                  <p:embed/>
                  <p:pic>
                    <p:nvPicPr>
                      <p:cNvPr id="0" name=""/>
                      <p:cNvPicPr>
                        <a:picLocks noChangeAspect="1" noChangeArrowheads="1"/>
                      </p:cNvPicPr>
                      <p:nvPr/>
                    </p:nvPicPr>
                    <p:blipFill>
                      <a:blip r:embed="rId5"/>
                      <a:srcRect/>
                      <a:stretch>
                        <a:fillRect/>
                      </a:stretch>
                    </p:blipFill>
                    <p:spPr bwMode="auto">
                      <a:xfrm>
                        <a:off x="2411760" y="1340768"/>
                        <a:ext cx="4932548" cy="1192731"/>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837309726"/>
              </p:ext>
            </p:extLst>
          </p:nvPr>
        </p:nvGraphicFramePr>
        <p:xfrm>
          <a:off x="2411760" y="2564904"/>
          <a:ext cx="4968552" cy="1213175"/>
        </p:xfrm>
        <a:graphic>
          <a:graphicData uri="http://schemas.openxmlformats.org/presentationml/2006/ole">
            <mc:AlternateContent xmlns:mc="http://schemas.openxmlformats.org/markup-compatibility/2006">
              <mc:Choice xmlns:v="urn:schemas-microsoft-com:vml" Requires="v">
                <p:oleObj spid="_x0000_s1186876" name="Equation" r:id="rId6" imgW="1257120" imgH="304560" progId="Equation.DSMT4">
                  <p:embed/>
                </p:oleObj>
              </mc:Choice>
              <mc:Fallback>
                <p:oleObj name="Equation" r:id="rId6" imgW="1257120" imgH="304560" progId="Equation.DSMT4">
                  <p:embed/>
                  <p:pic>
                    <p:nvPicPr>
                      <p:cNvPr id="0" name="Objeto 4"/>
                      <p:cNvPicPr>
                        <a:picLocks noChangeAspect="1" noChangeArrowheads="1"/>
                      </p:cNvPicPr>
                      <p:nvPr/>
                    </p:nvPicPr>
                    <p:blipFill>
                      <a:blip r:embed="rId7"/>
                      <a:srcRect/>
                      <a:stretch>
                        <a:fillRect/>
                      </a:stretch>
                    </p:blipFill>
                    <p:spPr bwMode="auto">
                      <a:xfrm>
                        <a:off x="2411760" y="2564904"/>
                        <a:ext cx="4968552" cy="12131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7" name="Retângulo de cantos arredondados 6"/>
          <p:cNvSpPr/>
          <p:nvPr/>
        </p:nvSpPr>
        <p:spPr bwMode="auto">
          <a:xfrm>
            <a:off x="3491880" y="1340768"/>
            <a:ext cx="504056"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Retângulo de cantos arredondados 11"/>
          <p:cNvSpPr/>
          <p:nvPr/>
        </p:nvSpPr>
        <p:spPr bwMode="auto">
          <a:xfrm>
            <a:off x="5796136" y="1268760"/>
            <a:ext cx="792088"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3359508293"/>
              </p:ext>
            </p:extLst>
          </p:nvPr>
        </p:nvGraphicFramePr>
        <p:xfrm>
          <a:off x="2843808" y="3861048"/>
          <a:ext cx="4176464" cy="2840591"/>
        </p:xfrm>
        <a:graphic>
          <a:graphicData uri="http://schemas.openxmlformats.org/presentationml/2006/ole">
            <mc:AlternateContent xmlns:mc="http://schemas.openxmlformats.org/markup-compatibility/2006">
              <mc:Choice xmlns:v="urn:schemas-microsoft-com:vml" Requires="v">
                <p:oleObj spid="_x0000_s1186877" name="Equation" r:id="rId8" imgW="1917360" imgH="1295280" progId="Equation.DSMT4">
                  <p:embed/>
                </p:oleObj>
              </mc:Choice>
              <mc:Fallback>
                <p:oleObj name="Equation" r:id="rId8" imgW="1917360" imgH="1295280" progId="Equation.DSMT4">
                  <p:embed/>
                  <p:pic>
                    <p:nvPicPr>
                      <p:cNvPr id="0" name="Objeto 5"/>
                      <p:cNvPicPr>
                        <a:picLocks noChangeAspect="1" noChangeArrowheads="1"/>
                      </p:cNvPicPr>
                      <p:nvPr/>
                    </p:nvPicPr>
                    <p:blipFill>
                      <a:blip r:embed="rId9"/>
                      <a:srcRect/>
                      <a:stretch>
                        <a:fillRect/>
                      </a:stretch>
                    </p:blipFill>
                    <p:spPr bwMode="auto">
                      <a:xfrm>
                        <a:off x="2843808" y="3861048"/>
                        <a:ext cx="4176464" cy="2840591"/>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6582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393</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3343047883"/>
              </p:ext>
            </p:extLst>
          </p:nvPr>
        </p:nvGraphicFramePr>
        <p:xfrm>
          <a:off x="179511" y="1553134"/>
          <a:ext cx="8879597" cy="1083777"/>
        </p:xfrm>
        <a:graphic>
          <a:graphicData uri="http://schemas.openxmlformats.org/presentationml/2006/ole">
            <mc:AlternateContent xmlns:mc="http://schemas.openxmlformats.org/markup-compatibility/2006">
              <mc:Choice xmlns:v="urn:schemas-microsoft-com:vml" Requires="v">
                <p:oleObj spid="_x0000_s1172614" name="Equation" r:id="rId4" imgW="2413000" imgH="292100" progId="Equation.DSMT4">
                  <p:embed/>
                </p:oleObj>
              </mc:Choice>
              <mc:Fallback>
                <p:oleObj name="Equation" r:id="rId4" imgW="24130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1553134"/>
                        <a:ext cx="8879597" cy="108377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0" name="Retângulo de cantos arredondados 9"/>
          <p:cNvSpPr/>
          <p:nvPr/>
        </p:nvSpPr>
        <p:spPr bwMode="auto">
          <a:xfrm>
            <a:off x="5580112" y="1556792"/>
            <a:ext cx="2232248"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4029007584"/>
              </p:ext>
            </p:extLst>
          </p:nvPr>
        </p:nvGraphicFramePr>
        <p:xfrm>
          <a:off x="179512" y="2924944"/>
          <a:ext cx="8064896" cy="989880"/>
        </p:xfrm>
        <a:graphic>
          <a:graphicData uri="http://schemas.openxmlformats.org/presentationml/2006/ole">
            <mc:AlternateContent xmlns:mc="http://schemas.openxmlformats.org/markup-compatibility/2006">
              <mc:Choice xmlns:v="urn:schemas-microsoft-com:vml" Requires="v">
                <p:oleObj spid="_x0000_s1172615" name="Equation" r:id="rId6" imgW="2184120" imgH="266400" progId="Equation.DSMT4">
                  <p:embed/>
                </p:oleObj>
              </mc:Choice>
              <mc:Fallback>
                <p:oleObj name="Equation" r:id="rId6" imgW="2184120" imgH="266400" progId="Equation.DSMT4">
                  <p:embed/>
                  <p:pic>
                    <p:nvPicPr>
                      <p:cNvPr id="0" name=""/>
                      <p:cNvPicPr>
                        <a:picLocks noChangeAspect="1" noChangeArrowheads="1"/>
                      </p:cNvPicPr>
                      <p:nvPr/>
                    </p:nvPicPr>
                    <p:blipFill>
                      <a:blip r:embed="rId7"/>
                      <a:srcRect/>
                      <a:stretch>
                        <a:fillRect/>
                      </a:stretch>
                    </p:blipFill>
                    <p:spPr bwMode="auto">
                      <a:xfrm>
                        <a:off x="179512" y="2924944"/>
                        <a:ext cx="8064896" cy="98988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368685085"/>
              </p:ext>
            </p:extLst>
          </p:nvPr>
        </p:nvGraphicFramePr>
        <p:xfrm>
          <a:off x="179512" y="4149080"/>
          <a:ext cx="8458200" cy="1695450"/>
        </p:xfrm>
        <a:graphic>
          <a:graphicData uri="http://schemas.openxmlformats.org/presentationml/2006/ole">
            <mc:AlternateContent xmlns:mc="http://schemas.openxmlformats.org/markup-compatibility/2006">
              <mc:Choice xmlns:v="urn:schemas-microsoft-com:vml" Requires="v">
                <p:oleObj spid="_x0000_s1172616" name="Equation" r:id="rId8" imgW="2806560" imgH="558720" progId="Equation.DSMT4">
                  <p:embed/>
                </p:oleObj>
              </mc:Choice>
              <mc:Fallback>
                <p:oleObj name="Equation" r:id="rId8" imgW="2806560" imgH="558720" progId="Equation.DSMT4">
                  <p:embed/>
                  <p:pic>
                    <p:nvPicPr>
                      <p:cNvPr id="0" name="Objeto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4149080"/>
                        <a:ext cx="8458200" cy="1695450"/>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2512290888"/>
              </p:ext>
            </p:extLst>
          </p:nvPr>
        </p:nvGraphicFramePr>
        <p:xfrm>
          <a:off x="2579723" y="5833659"/>
          <a:ext cx="5669799" cy="1024341"/>
        </p:xfrm>
        <a:graphic>
          <a:graphicData uri="http://schemas.openxmlformats.org/presentationml/2006/ole">
            <mc:AlternateContent xmlns:mc="http://schemas.openxmlformats.org/markup-compatibility/2006">
              <mc:Choice xmlns:v="urn:schemas-microsoft-com:vml" Requires="v">
                <p:oleObj spid="_x0000_s1172617" name="Equation" r:id="rId10" imgW="3111480" imgH="558720" progId="Equation.DSMT4">
                  <p:embed/>
                </p:oleObj>
              </mc:Choice>
              <mc:Fallback>
                <p:oleObj name="Equation" r:id="rId10" imgW="3111480" imgH="558720" progId="Equation.DSMT4">
                  <p:embed/>
                  <p:pic>
                    <p:nvPicPr>
                      <p:cNvPr id="5" name="Objeto 4"/>
                      <p:cNvPicPr>
                        <a:picLocks noChangeAspect="1" noChangeArrowheads="1"/>
                      </p:cNvPicPr>
                      <p:nvPr/>
                    </p:nvPicPr>
                    <p:blipFill>
                      <a:blip r:embed="rId11"/>
                      <a:srcRect/>
                      <a:stretch>
                        <a:fillRect/>
                      </a:stretch>
                    </p:blipFill>
                    <p:spPr bwMode="auto">
                      <a:xfrm>
                        <a:off x="2579723" y="5833659"/>
                        <a:ext cx="5669799" cy="1024341"/>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2" name="Retângulo 11"/>
          <p:cNvSpPr/>
          <p:nvPr/>
        </p:nvSpPr>
        <p:spPr>
          <a:xfrm>
            <a:off x="380580" y="6079907"/>
            <a:ext cx="1859805"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2400" b="1" cap="none" spc="0" dirty="0">
                <a:ln/>
                <a:solidFill>
                  <a:schemeClr val="accent4"/>
                </a:solidFill>
                <a:effectLst/>
              </a:rPr>
              <a:t>Lembrando</a:t>
            </a:r>
            <a:endParaRPr lang="pt-BR" sz="3600" b="1" cap="none" spc="0" dirty="0">
              <a:ln/>
              <a:solidFill>
                <a:schemeClr val="accent4"/>
              </a:solidFill>
              <a:effectLst/>
            </a:endParaRPr>
          </a:p>
        </p:txBody>
      </p:sp>
    </p:spTree>
    <p:extLst>
      <p:ext uri="{BB962C8B-B14F-4D97-AF65-F5344CB8AC3E}">
        <p14:creationId xmlns:p14="http://schemas.microsoft.com/office/powerpoint/2010/main" val="1009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394</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3791556474"/>
              </p:ext>
            </p:extLst>
          </p:nvPr>
        </p:nvGraphicFramePr>
        <p:xfrm>
          <a:off x="899592" y="3531443"/>
          <a:ext cx="6873378" cy="1296144"/>
        </p:xfrm>
        <a:graphic>
          <a:graphicData uri="http://schemas.openxmlformats.org/presentationml/2006/ole">
            <mc:AlternateContent xmlns:mc="http://schemas.openxmlformats.org/markup-compatibility/2006">
              <mc:Choice xmlns:v="urn:schemas-microsoft-com:vml" Requires="v">
                <p:oleObj spid="_x0000_s1201168" name="Equation" r:id="rId4" imgW="1625400" imgH="304560" progId="Equation.DSMT4">
                  <p:embed/>
                </p:oleObj>
              </mc:Choice>
              <mc:Fallback>
                <p:oleObj name="Equation" r:id="rId4" imgW="1625400" imgH="304560" progId="Equation.DSMT4">
                  <p:embed/>
                  <p:pic>
                    <p:nvPicPr>
                      <p:cNvPr id="0" name=""/>
                      <p:cNvPicPr>
                        <a:picLocks noChangeAspect="1" noChangeArrowheads="1"/>
                      </p:cNvPicPr>
                      <p:nvPr/>
                    </p:nvPicPr>
                    <p:blipFill>
                      <a:blip r:embed="rId5"/>
                      <a:srcRect/>
                      <a:stretch>
                        <a:fillRect/>
                      </a:stretch>
                    </p:blipFill>
                    <p:spPr bwMode="auto">
                      <a:xfrm>
                        <a:off x="899592" y="3531443"/>
                        <a:ext cx="6873378" cy="129614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282544805"/>
              </p:ext>
            </p:extLst>
          </p:nvPr>
        </p:nvGraphicFramePr>
        <p:xfrm>
          <a:off x="228600" y="1566069"/>
          <a:ext cx="8458200" cy="1695450"/>
        </p:xfrm>
        <a:graphic>
          <a:graphicData uri="http://schemas.openxmlformats.org/presentationml/2006/ole">
            <mc:AlternateContent xmlns:mc="http://schemas.openxmlformats.org/markup-compatibility/2006">
              <mc:Choice xmlns:v="urn:schemas-microsoft-com:vml" Requires="v">
                <p:oleObj spid="_x0000_s1201169" name="Equation" r:id="rId6" imgW="2806560" imgH="558720" progId="Equation.DSMT4">
                  <p:embed/>
                </p:oleObj>
              </mc:Choice>
              <mc:Fallback>
                <p:oleObj name="Equation" r:id="rId6" imgW="2806560" imgH="55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66069"/>
                        <a:ext cx="8458200" cy="1695450"/>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8018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395</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029061014"/>
              </p:ext>
            </p:extLst>
          </p:nvPr>
        </p:nvGraphicFramePr>
        <p:xfrm>
          <a:off x="1043608" y="1628800"/>
          <a:ext cx="6873378" cy="1296144"/>
        </p:xfrm>
        <a:graphic>
          <a:graphicData uri="http://schemas.openxmlformats.org/presentationml/2006/ole">
            <mc:AlternateContent xmlns:mc="http://schemas.openxmlformats.org/markup-compatibility/2006">
              <mc:Choice xmlns:v="urn:schemas-microsoft-com:vml" Requires="v">
                <p:oleObj spid="_x0000_s1187899" name="Equation" r:id="rId4" imgW="1625400" imgH="304560" progId="Equation.DSMT4">
                  <p:embed/>
                </p:oleObj>
              </mc:Choice>
              <mc:Fallback>
                <p:oleObj name="Equation" r:id="rId4" imgW="1625400" imgH="304560" progId="Equation.DSMT4">
                  <p:embed/>
                  <p:pic>
                    <p:nvPicPr>
                      <p:cNvPr id="0" name=""/>
                      <p:cNvPicPr>
                        <a:picLocks noChangeAspect="1" noChangeArrowheads="1"/>
                      </p:cNvPicPr>
                      <p:nvPr/>
                    </p:nvPicPr>
                    <p:blipFill>
                      <a:blip r:embed="rId5"/>
                      <a:srcRect/>
                      <a:stretch>
                        <a:fillRect/>
                      </a:stretch>
                    </p:blipFill>
                    <p:spPr bwMode="auto">
                      <a:xfrm>
                        <a:off x="1043608" y="1628800"/>
                        <a:ext cx="6873378" cy="129614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4041314996"/>
              </p:ext>
            </p:extLst>
          </p:nvPr>
        </p:nvGraphicFramePr>
        <p:xfrm>
          <a:off x="179513" y="3190376"/>
          <a:ext cx="8784976" cy="1020355"/>
        </p:xfrm>
        <a:graphic>
          <a:graphicData uri="http://schemas.openxmlformats.org/presentationml/2006/ole">
            <mc:AlternateContent xmlns:mc="http://schemas.openxmlformats.org/markup-compatibility/2006">
              <mc:Choice xmlns:v="urn:schemas-microsoft-com:vml" Requires="v">
                <p:oleObj spid="_x0000_s1187900" name="Equation" r:id="rId6" imgW="2857320" imgH="330120" progId="Equation.DSMT4">
                  <p:embed/>
                </p:oleObj>
              </mc:Choice>
              <mc:Fallback>
                <p:oleObj name="Equation" r:id="rId6" imgW="2857320" imgH="330120" progId="Equation.DSMT4">
                  <p:embed/>
                  <p:pic>
                    <p:nvPicPr>
                      <p:cNvPr id="0" name="Objeto 4"/>
                      <p:cNvPicPr>
                        <a:picLocks noChangeAspect="1" noChangeArrowheads="1"/>
                      </p:cNvPicPr>
                      <p:nvPr/>
                    </p:nvPicPr>
                    <p:blipFill>
                      <a:blip r:embed="rId7"/>
                      <a:srcRect/>
                      <a:stretch>
                        <a:fillRect/>
                      </a:stretch>
                    </p:blipFill>
                    <p:spPr bwMode="auto">
                      <a:xfrm>
                        <a:off x="179513" y="3190376"/>
                        <a:ext cx="8784976" cy="102035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971600" y="1628800"/>
            <a:ext cx="864096"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877794548"/>
              </p:ext>
            </p:extLst>
          </p:nvPr>
        </p:nvGraphicFramePr>
        <p:xfrm>
          <a:off x="2071688" y="4508500"/>
          <a:ext cx="4999037" cy="1019175"/>
        </p:xfrm>
        <a:graphic>
          <a:graphicData uri="http://schemas.openxmlformats.org/presentationml/2006/ole">
            <mc:AlternateContent xmlns:mc="http://schemas.openxmlformats.org/markup-compatibility/2006">
              <mc:Choice xmlns:v="urn:schemas-microsoft-com:vml" Requires="v">
                <p:oleObj spid="_x0000_s1187901" name="Equation" r:id="rId8" imgW="1625400" imgH="330120" progId="Equation.DSMT4">
                  <p:embed/>
                </p:oleObj>
              </mc:Choice>
              <mc:Fallback>
                <p:oleObj name="Equation" r:id="rId8" imgW="1625400" imgH="330120" progId="Equation.DSMT4">
                  <p:embed/>
                  <p:pic>
                    <p:nvPicPr>
                      <p:cNvPr id="0" name="Objeto 1"/>
                      <p:cNvPicPr>
                        <a:picLocks noChangeAspect="1" noChangeArrowheads="1"/>
                      </p:cNvPicPr>
                      <p:nvPr/>
                    </p:nvPicPr>
                    <p:blipFill>
                      <a:blip r:embed="rId9"/>
                      <a:srcRect/>
                      <a:stretch>
                        <a:fillRect/>
                      </a:stretch>
                    </p:blipFill>
                    <p:spPr bwMode="auto">
                      <a:xfrm>
                        <a:off x="2071688" y="4508500"/>
                        <a:ext cx="4999037" cy="1019175"/>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13" name="Retângulo de cantos arredondados 12"/>
          <p:cNvSpPr/>
          <p:nvPr/>
        </p:nvSpPr>
        <p:spPr bwMode="auto">
          <a:xfrm>
            <a:off x="2267744" y="1694504"/>
            <a:ext cx="864096"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758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396</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FUNÇÃO OBJETIVO</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414448757"/>
              </p:ext>
            </p:extLst>
          </p:nvPr>
        </p:nvGraphicFramePr>
        <p:xfrm>
          <a:off x="1043608" y="1628800"/>
          <a:ext cx="6873378" cy="1296144"/>
        </p:xfrm>
        <a:graphic>
          <a:graphicData uri="http://schemas.openxmlformats.org/presentationml/2006/ole">
            <mc:AlternateContent xmlns:mc="http://schemas.openxmlformats.org/markup-compatibility/2006">
              <mc:Choice xmlns:v="urn:schemas-microsoft-com:vml" Requires="v">
                <p:oleObj spid="_x0000_s868048" name="Equation" r:id="rId4" imgW="1625400" imgH="304560" progId="Equation.DSMT4">
                  <p:embed/>
                </p:oleObj>
              </mc:Choice>
              <mc:Fallback>
                <p:oleObj name="Equation" r:id="rId4" imgW="1625400" imgH="304560" progId="Equation.DSMT4">
                  <p:embed/>
                  <p:pic>
                    <p:nvPicPr>
                      <p:cNvPr id="0" name=""/>
                      <p:cNvPicPr>
                        <a:picLocks noChangeAspect="1" noChangeArrowheads="1"/>
                      </p:cNvPicPr>
                      <p:nvPr/>
                    </p:nvPicPr>
                    <p:blipFill>
                      <a:blip r:embed="rId5"/>
                      <a:srcRect/>
                      <a:stretch>
                        <a:fillRect/>
                      </a:stretch>
                    </p:blipFill>
                    <p:spPr bwMode="auto">
                      <a:xfrm>
                        <a:off x="1043608" y="1628800"/>
                        <a:ext cx="6873378" cy="129614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3170218169"/>
              </p:ext>
            </p:extLst>
          </p:nvPr>
        </p:nvGraphicFramePr>
        <p:xfrm>
          <a:off x="179388" y="3141663"/>
          <a:ext cx="8713787" cy="2687637"/>
        </p:xfrm>
        <a:graphic>
          <a:graphicData uri="http://schemas.openxmlformats.org/presentationml/2006/ole">
            <mc:AlternateContent xmlns:mc="http://schemas.openxmlformats.org/markup-compatibility/2006">
              <mc:Choice xmlns:v="urn:schemas-microsoft-com:vml" Requires="v">
                <p:oleObj spid="_x0000_s868049" name="Equation" r:id="rId6" imgW="4216320" imgH="1295280" progId="Equation.DSMT4">
                  <p:embed/>
                </p:oleObj>
              </mc:Choice>
              <mc:Fallback>
                <p:oleObj name="Equation" r:id="rId6" imgW="4216320" imgH="1295280" progId="Equation.DSMT4">
                  <p:embed/>
                  <p:pic>
                    <p:nvPicPr>
                      <p:cNvPr id="0" name=""/>
                      <p:cNvPicPr>
                        <a:picLocks noChangeAspect="1" noChangeArrowheads="1"/>
                      </p:cNvPicPr>
                      <p:nvPr/>
                    </p:nvPicPr>
                    <p:blipFill>
                      <a:blip r:embed="rId7"/>
                      <a:srcRect/>
                      <a:stretch>
                        <a:fillRect/>
                      </a:stretch>
                    </p:blipFill>
                    <p:spPr bwMode="auto">
                      <a:xfrm>
                        <a:off x="179388" y="3141663"/>
                        <a:ext cx="8713787" cy="2687637"/>
                      </a:xfrm>
                      <a:prstGeom prst="rect">
                        <a:avLst/>
                      </a:prstGeom>
                      <a:solidFill>
                        <a:srgbClr val="FFFF99"/>
                      </a:solidFill>
                      <a:ln w="9525" algn="ctr">
                        <a:solidFill>
                          <a:srgbClr val="0000FF"/>
                        </a:solidFill>
                        <a:miter lim="800000"/>
                        <a:headEnd/>
                        <a:tailEnd/>
                      </a:ln>
                    </p:spPr>
                  </p:pic>
                </p:oleObj>
              </mc:Fallback>
            </mc:AlternateContent>
          </a:graphicData>
        </a:graphic>
      </p:graphicFrame>
      <p:sp>
        <p:nvSpPr>
          <p:cNvPr id="4" name="Retângulo de cantos arredondados 3"/>
          <p:cNvSpPr/>
          <p:nvPr/>
        </p:nvSpPr>
        <p:spPr bwMode="auto">
          <a:xfrm>
            <a:off x="5076056" y="1652852"/>
            <a:ext cx="1080120" cy="122413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23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D3A8A918-0005-4257-AEB3-9CBB997A25A5}" type="slidenum">
              <a:rPr lang="pt-BR" altLang="pt-BR"/>
              <a:pPr/>
              <a:t>397</a:t>
            </a:fld>
            <a:endParaRPr lang="pt-BR" altLang="pt-BR"/>
          </a:p>
        </p:txBody>
      </p:sp>
      <p:sp>
        <p:nvSpPr>
          <p:cNvPr id="500738" name="Rectangle 2"/>
          <p:cNvSpPr>
            <a:spLocks noGrp="1" noChangeArrowheads="1"/>
          </p:cNvSpPr>
          <p:nvPr>
            <p:ph type="title"/>
          </p:nvPr>
        </p:nvSpPr>
        <p:spPr>
          <a:xfrm>
            <a:off x="1239838" y="274638"/>
            <a:ext cx="7869237" cy="1143000"/>
          </a:xfrm>
          <a:noFill/>
          <a:ln/>
        </p:spPr>
        <p:txBody>
          <a:bodyPr/>
          <a:lstStyle/>
          <a:p>
            <a:r>
              <a:rPr lang="pt-BR" altLang="pt-BR" sz="4000" b="1" u="sng" dirty="0"/>
              <a:t>RESTRIÇÕES</a:t>
            </a:r>
          </a:p>
        </p:txBody>
      </p:sp>
      <p:sp>
        <p:nvSpPr>
          <p:cNvPr id="500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07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772739580"/>
              </p:ext>
            </p:extLst>
          </p:nvPr>
        </p:nvGraphicFramePr>
        <p:xfrm>
          <a:off x="2627313" y="1655763"/>
          <a:ext cx="3705225" cy="1241425"/>
        </p:xfrm>
        <a:graphic>
          <a:graphicData uri="http://schemas.openxmlformats.org/presentationml/2006/ole">
            <mc:AlternateContent xmlns:mc="http://schemas.openxmlformats.org/markup-compatibility/2006">
              <mc:Choice xmlns:v="urn:schemas-microsoft-com:vml" Requires="v">
                <p:oleObj spid="_x0000_s1191990" name="Equation" r:id="rId4" imgW="876240" imgH="291960" progId="Equation.DSMT4">
                  <p:embed/>
                </p:oleObj>
              </mc:Choice>
              <mc:Fallback>
                <p:oleObj name="Equation" r:id="rId4" imgW="876240" imgH="291960" progId="Equation.DSMT4">
                  <p:embed/>
                  <p:pic>
                    <p:nvPicPr>
                      <p:cNvPr id="0" name=""/>
                      <p:cNvPicPr>
                        <a:picLocks noChangeAspect="1" noChangeArrowheads="1"/>
                      </p:cNvPicPr>
                      <p:nvPr/>
                    </p:nvPicPr>
                    <p:blipFill>
                      <a:blip r:embed="rId5"/>
                      <a:srcRect/>
                      <a:stretch>
                        <a:fillRect/>
                      </a:stretch>
                    </p:blipFill>
                    <p:spPr bwMode="auto">
                      <a:xfrm>
                        <a:off x="2627313" y="1655763"/>
                        <a:ext cx="3705225" cy="1241425"/>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938971439"/>
              </p:ext>
            </p:extLst>
          </p:nvPr>
        </p:nvGraphicFramePr>
        <p:xfrm>
          <a:off x="2696978" y="3284984"/>
          <a:ext cx="3675222" cy="936024"/>
        </p:xfrm>
        <a:graphic>
          <a:graphicData uri="http://schemas.openxmlformats.org/presentationml/2006/ole">
            <mc:AlternateContent xmlns:mc="http://schemas.openxmlformats.org/markup-compatibility/2006">
              <mc:Choice xmlns:v="urn:schemas-microsoft-com:vml" Requires="v">
                <p:oleObj spid="_x0000_s1191991" name="Equation" r:id="rId6" imgW="901440" imgH="228600" progId="Equation.DSMT4">
                  <p:embed/>
                </p:oleObj>
              </mc:Choice>
              <mc:Fallback>
                <p:oleObj name="Equation" r:id="rId6" imgW="901440" imgH="228600" progId="Equation.DSMT4">
                  <p:embed/>
                  <p:pic>
                    <p:nvPicPr>
                      <p:cNvPr id="0" name=""/>
                      <p:cNvPicPr>
                        <a:picLocks noChangeAspect="1" noChangeArrowheads="1"/>
                      </p:cNvPicPr>
                      <p:nvPr/>
                    </p:nvPicPr>
                    <p:blipFill>
                      <a:blip r:embed="rId7"/>
                      <a:srcRect/>
                      <a:stretch>
                        <a:fillRect/>
                      </a:stretch>
                    </p:blipFill>
                    <p:spPr bwMode="auto">
                      <a:xfrm>
                        <a:off x="2696978" y="3284984"/>
                        <a:ext cx="3675222" cy="936024"/>
                      </a:xfrm>
                      <a:prstGeom prst="rect">
                        <a:avLst/>
                      </a:prstGeom>
                      <a:solidFill>
                        <a:srgbClr val="FFFF99"/>
                      </a:solidFill>
                      <a:ln w="9525" algn="ctr">
                        <a:solidFill>
                          <a:srgbClr val="0000FF"/>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794745361"/>
              </p:ext>
            </p:extLst>
          </p:nvPr>
        </p:nvGraphicFramePr>
        <p:xfrm>
          <a:off x="1908175" y="4508500"/>
          <a:ext cx="5327650" cy="936625"/>
        </p:xfrm>
        <a:graphic>
          <a:graphicData uri="http://schemas.openxmlformats.org/presentationml/2006/ole">
            <mc:AlternateContent xmlns:mc="http://schemas.openxmlformats.org/markup-compatibility/2006">
              <mc:Choice xmlns:v="urn:schemas-microsoft-com:vml" Requires="v">
                <p:oleObj spid="_x0000_s1191992" name="Equation" r:id="rId8" imgW="1307880" imgH="228600" progId="Equation.DSMT4">
                  <p:embed/>
                </p:oleObj>
              </mc:Choice>
              <mc:Fallback>
                <p:oleObj name="Equation" r:id="rId8" imgW="1307880" imgH="228600" progId="Equation.DSMT4">
                  <p:embed/>
                  <p:pic>
                    <p:nvPicPr>
                      <p:cNvPr id="0" name="Objeto 1"/>
                      <p:cNvPicPr>
                        <a:picLocks noChangeAspect="1" noChangeArrowheads="1"/>
                      </p:cNvPicPr>
                      <p:nvPr/>
                    </p:nvPicPr>
                    <p:blipFill>
                      <a:blip r:embed="rId9"/>
                      <a:srcRect/>
                      <a:stretch>
                        <a:fillRect/>
                      </a:stretch>
                    </p:blipFill>
                    <p:spPr bwMode="auto">
                      <a:xfrm>
                        <a:off x="1908175" y="4508500"/>
                        <a:ext cx="5327650" cy="936625"/>
                      </a:xfrm>
                      <a:prstGeom prst="rect">
                        <a:avLst/>
                      </a:prstGeom>
                      <a:solidFill>
                        <a:srgbClr val="FFFF99"/>
                      </a:solidFill>
                      <a:ln w="9525" algn="ctr">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5154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A1BB872B-5C33-4EEB-A71B-4B821FA0AB40}" type="slidenum">
              <a:rPr lang="pt-BR" altLang="pt-BR"/>
              <a:pPr/>
              <a:t>398</a:t>
            </a:fld>
            <a:endParaRPr lang="pt-BR" altLang="pt-BR"/>
          </a:p>
        </p:txBody>
      </p:sp>
      <p:sp>
        <p:nvSpPr>
          <p:cNvPr id="506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68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6890" name="WordArt 10"/>
          <p:cNvSpPr>
            <a:spLocks noChangeArrowheads="1" noChangeShapeType="1" noTextEdit="1"/>
          </p:cNvSpPr>
          <p:nvPr/>
        </p:nvSpPr>
        <p:spPr bwMode="auto">
          <a:xfrm>
            <a:off x="2147888" y="2703513"/>
            <a:ext cx="4848225" cy="14573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sz="3600" kern="10">
                <a:ln w="9525">
                  <a:solidFill>
                    <a:srgbClr val="000000"/>
                  </a:solidFill>
                  <a:round/>
                  <a:headEnd/>
                  <a:tailEnd/>
                </a:ln>
                <a:solidFill>
                  <a:srgbClr val="000000"/>
                </a:solidFill>
                <a:latin typeface="Arial Black"/>
              </a:rPr>
              <a:t>Interface Operação</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FFBFD671-DC3D-40B1-9237-8C505012A059}" type="slidenum">
              <a:rPr lang="pt-BR" altLang="pt-BR"/>
              <a:pPr/>
              <a:t>399</a:t>
            </a:fld>
            <a:endParaRPr lang="pt-BR" altLang="pt-BR"/>
          </a:p>
        </p:txBody>
      </p:sp>
      <p:sp>
        <p:nvSpPr>
          <p:cNvPr id="508930" name="Rectangle 2"/>
          <p:cNvSpPr>
            <a:spLocks noGrp="1" noChangeArrowheads="1"/>
          </p:cNvSpPr>
          <p:nvPr>
            <p:ph type="title"/>
          </p:nvPr>
        </p:nvSpPr>
        <p:spPr>
          <a:xfrm>
            <a:off x="1239838" y="274638"/>
            <a:ext cx="7869237" cy="1143000"/>
          </a:xfrm>
          <a:noFill/>
          <a:ln/>
        </p:spPr>
        <p:txBody>
          <a:bodyPr/>
          <a:lstStyle/>
          <a:p>
            <a:r>
              <a:rPr lang="pt-BR" altLang="pt-BR" sz="4000" b="1" u="sng"/>
              <a:t>Interface Operação</a:t>
            </a:r>
          </a:p>
        </p:txBody>
      </p:sp>
      <p:sp>
        <p:nvSpPr>
          <p:cNvPr id="5089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089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508933" name="Picture 5" descr="telasU200A00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8964613" cy="717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01DEF6B4-93F1-4D03-9DAE-1241F92AF5F9}" type="slidenum">
              <a:rPr lang="pt-BR" altLang="pt-BR"/>
              <a:pPr/>
              <a:t>4</a:t>
            </a:fld>
            <a:endParaRPr lang="pt-BR" altLang="pt-BR"/>
          </a:p>
        </p:txBody>
      </p:sp>
      <p:sp>
        <p:nvSpPr>
          <p:cNvPr id="119810" name="Rectangle 2"/>
          <p:cNvSpPr>
            <a:spLocks noGrp="1" noChangeArrowheads="1"/>
          </p:cNvSpPr>
          <p:nvPr>
            <p:ph type="title"/>
          </p:nvPr>
        </p:nvSpPr>
        <p:spPr/>
        <p:txBody>
          <a:bodyPr/>
          <a:lstStyle/>
          <a:p>
            <a:r>
              <a:rPr lang="pt-BR" altLang="pt-BR" sz="4000"/>
              <a:t>O que é o Controle Preditivo Multivariável</a:t>
            </a:r>
          </a:p>
        </p:txBody>
      </p:sp>
      <p:graphicFrame>
        <p:nvGraphicFramePr>
          <p:cNvPr id="119815" name="Object 7"/>
          <p:cNvGraphicFramePr>
            <a:graphicFrameLocks noGrp="1" noChangeAspect="1"/>
          </p:cNvGraphicFramePr>
          <p:nvPr>
            <p:ph idx="1"/>
          </p:nvPr>
        </p:nvGraphicFramePr>
        <p:xfrm>
          <a:off x="1692275" y="1700213"/>
          <a:ext cx="5400675" cy="4106862"/>
        </p:xfrm>
        <a:graphic>
          <a:graphicData uri="http://schemas.openxmlformats.org/presentationml/2006/ole">
            <mc:AlternateContent xmlns:mc="http://schemas.openxmlformats.org/markup-compatibility/2006">
              <mc:Choice xmlns:v="urn:schemas-microsoft-com:vml" Requires="v">
                <p:oleObj spid="_x0000_s120608" name="Microsoft Drawing" r:id="rId3" imgW="4356000" imgH="3313080" progId="MSDraw">
                  <p:embed/>
                </p:oleObj>
              </mc:Choice>
              <mc:Fallback>
                <p:oleObj name="Microsoft Drawing" r:id="rId3" imgW="4356000" imgH="3313080" progId="MSDraw">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700213"/>
                        <a:ext cx="5400675" cy="410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17" name="Text Box 9"/>
          <p:cNvSpPr txBox="1">
            <a:spLocks noChangeArrowheads="1"/>
          </p:cNvSpPr>
          <p:nvPr/>
        </p:nvSpPr>
        <p:spPr bwMode="auto">
          <a:xfrm>
            <a:off x="6346825" y="6092825"/>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143094E6-BB0E-4F54-971F-76FE6B34FD67}" type="slidenum">
              <a:rPr lang="pt-BR" altLang="pt-BR"/>
              <a:pPr/>
              <a:t>40</a:t>
            </a:fld>
            <a:endParaRPr lang="pt-BR" altLang="pt-BR" dirty="0"/>
          </a:p>
        </p:txBody>
      </p:sp>
      <p:sp>
        <p:nvSpPr>
          <p:cNvPr id="248834" name="Rectangle 2"/>
          <p:cNvSpPr>
            <a:spLocks noGrp="1" noChangeArrowheads="1"/>
          </p:cNvSpPr>
          <p:nvPr>
            <p:ph type="title"/>
          </p:nvPr>
        </p:nvSpPr>
        <p:spPr>
          <a:noFill/>
          <a:ln/>
        </p:spPr>
        <p:txBody>
          <a:bodyPr anchor="b"/>
          <a:lstStyle/>
          <a:p>
            <a:r>
              <a:rPr lang="pt-BR" altLang="pt-BR" sz="3600" b="1" dirty="0">
                <a:latin typeface="Times New Roman" pitchFamily="18" charset="0"/>
              </a:rPr>
              <a:t>Resposta ao FIR</a:t>
            </a:r>
          </a:p>
        </p:txBody>
      </p:sp>
      <p:sp>
        <p:nvSpPr>
          <p:cNvPr id="248835" name="Rectangle 3"/>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48847" name="Object 15"/>
          <p:cNvGraphicFramePr>
            <a:graphicFrameLocks noGrp="1" noChangeAspect="1"/>
          </p:cNvGraphicFramePr>
          <p:nvPr>
            <p:ph idx="1"/>
            <p:extLst>
              <p:ext uri="{D42A27DB-BD31-4B8C-83A1-F6EECF244321}">
                <p14:modId xmlns:p14="http://schemas.microsoft.com/office/powerpoint/2010/main" val="3601620246"/>
              </p:ext>
            </p:extLst>
          </p:nvPr>
        </p:nvGraphicFramePr>
        <p:xfrm>
          <a:off x="2555081" y="2670909"/>
          <a:ext cx="3960813" cy="931862"/>
        </p:xfrm>
        <a:graphic>
          <a:graphicData uri="http://schemas.openxmlformats.org/presentationml/2006/ole">
            <mc:AlternateContent xmlns:mc="http://schemas.openxmlformats.org/markup-compatibility/2006">
              <mc:Choice xmlns:v="urn:schemas-microsoft-com:vml" Requires="v">
                <p:oleObj spid="_x0000_s919488" name="Equation" r:id="rId4" imgW="1079280" imgH="253800" progId="Equation.DSMT4">
                  <p:embed/>
                </p:oleObj>
              </mc:Choice>
              <mc:Fallback>
                <p:oleObj name="Equation" r:id="rId4" imgW="1079280" imgH="2538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081" y="2670909"/>
                        <a:ext cx="3960813" cy="9318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9" name="Text Box 17"/>
          <p:cNvSpPr txBox="1">
            <a:spLocks noChangeArrowheads="1"/>
          </p:cNvSpPr>
          <p:nvPr/>
        </p:nvSpPr>
        <p:spPr bwMode="auto">
          <a:xfrm>
            <a:off x="395288" y="1628775"/>
            <a:ext cx="828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 typeface="Wingdings" panose="05000000000000000000" pitchFamily="2" charset="2"/>
              <a:buChar char="ü"/>
            </a:pPr>
            <a:r>
              <a:rPr lang="pt-BR" altLang="pt-BR" sz="2400" dirty="0"/>
              <a:t>Para um dado instante </a:t>
            </a:r>
            <a:r>
              <a:rPr lang="pt-BR" altLang="pt-BR" sz="2400" i="1" dirty="0"/>
              <a:t>i</a:t>
            </a:r>
            <a:r>
              <a:rPr lang="pt-BR" altLang="pt-BR" sz="2400" dirty="0"/>
              <a:t>, a ação de um pulso (agora não necessariamente unitário) ocorrido no instante </a:t>
            </a:r>
            <a:r>
              <a:rPr lang="pt-BR" altLang="pt-BR" sz="2400" i="1" dirty="0"/>
              <a:t>k</a:t>
            </a:r>
            <a:r>
              <a:rPr lang="pt-BR" altLang="pt-BR" sz="2400" dirty="0"/>
              <a:t>:</a:t>
            </a:r>
            <a:endParaRPr lang="pt-BR" altLang="pt-BR" sz="2400" i="1" dirty="0"/>
          </a:p>
        </p:txBody>
      </p:sp>
      <p:graphicFrame>
        <p:nvGraphicFramePr>
          <p:cNvPr id="12" name="Object 15"/>
          <p:cNvGraphicFramePr>
            <a:graphicFrameLocks noChangeAspect="1"/>
          </p:cNvGraphicFramePr>
          <p:nvPr>
            <p:extLst>
              <p:ext uri="{D42A27DB-BD31-4B8C-83A1-F6EECF244321}">
                <p14:modId xmlns:p14="http://schemas.microsoft.com/office/powerpoint/2010/main" val="3942048155"/>
              </p:ext>
            </p:extLst>
          </p:nvPr>
        </p:nvGraphicFramePr>
        <p:xfrm>
          <a:off x="528637" y="3813176"/>
          <a:ext cx="4006850" cy="931863"/>
        </p:xfrm>
        <a:graphic>
          <a:graphicData uri="http://schemas.openxmlformats.org/presentationml/2006/ole">
            <mc:AlternateContent xmlns:mc="http://schemas.openxmlformats.org/markup-compatibility/2006">
              <mc:Choice xmlns:v="urn:schemas-microsoft-com:vml" Requires="v">
                <p:oleObj spid="_x0000_s919489" name="Equation" r:id="rId6" imgW="1091880" imgH="253800" progId="Equation.DSMT4">
                  <p:embed/>
                </p:oleObj>
              </mc:Choice>
              <mc:Fallback>
                <p:oleObj name="Equation" r:id="rId6" imgW="1091880" imgH="253800" progId="Equation.DSMT4">
                  <p:embed/>
                  <p:pic>
                    <p:nvPicPr>
                      <p:cNvPr id="248847" name="Object 15"/>
                      <p:cNvPicPr>
                        <a:picLocks noChangeAspect="1" noChangeArrowheads="1"/>
                      </p:cNvPicPr>
                      <p:nvPr/>
                    </p:nvPicPr>
                    <p:blipFill>
                      <a:blip r:embed="rId7"/>
                      <a:srcRect/>
                      <a:stretch>
                        <a:fillRect/>
                      </a:stretch>
                    </p:blipFill>
                    <p:spPr bwMode="auto">
                      <a:xfrm>
                        <a:off x="528637" y="3813176"/>
                        <a:ext cx="4006850" cy="931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2432524565"/>
              </p:ext>
            </p:extLst>
          </p:nvPr>
        </p:nvGraphicFramePr>
        <p:xfrm>
          <a:off x="4572000" y="3806043"/>
          <a:ext cx="4146550" cy="931863"/>
        </p:xfrm>
        <a:graphic>
          <a:graphicData uri="http://schemas.openxmlformats.org/presentationml/2006/ole">
            <mc:AlternateContent xmlns:mc="http://schemas.openxmlformats.org/markup-compatibility/2006">
              <mc:Choice xmlns:v="urn:schemas-microsoft-com:vml" Requires="v">
                <p:oleObj spid="_x0000_s919490" name="Equation" r:id="rId8" imgW="1130040" imgH="253800" progId="Equation.DSMT4">
                  <p:embed/>
                </p:oleObj>
              </mc:Choice>
              <mc:Fallback>
                <p:oleObj name="Equation" r:id="rId8" imgW="1130040" imgH="253800" progId="Equation.DSMT4">
                  <p:embed/>
                  <p:pic>
                    <p:nvPicPr>
                      <p:cNvPr id="12" name="Object 15"/>
                      <p:cNvPicPr>
                        <a:picLocks noChangeAspect="1" noChangeArrowheads="1"/>
                      </p:cNvPicPr>
                      <p:nvPr/>
                    </p:nvPicPr>
                    <p:blipFill>
                      <a:blip r:embed="rId9"/>
                      <a:srcRect/>
                      <a:stretch>
                        <a:fillRect/>
                      </a:stretch>
                    </p:blipFill>
                    <p:spPr bwMode="auto">
                      <a:xfrm>
                        <a:off x="4572000" y="3806043"/>
                        <a:ext cx="4146550" cy="931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3395960955"/>
              </p:ext>
            </p:extLst>
          </p:nvPr>
        </p:nvGraphicFramePr>
        <p:xfrm>
          <a:off x="554680" y="4921250"/>
          <a:ext cx="4098925" cy="931863"/>
        </p:xfrm>
        <a:graphic>
          <a:graphicData uri="http://schemas.openxmlformats.org/presentationml/2006/ole">
            <mc:AlternateContent xmlns:mc="http://schemas.openxmlformats.org/markup-compatibility/2006">
              <mc:Choice xmlns:v="urn:schemas-microsoft-com:vml" Requires="v">
                <p:oleObj spid="_x0000_s919491" name="Equation" r:id="rId10" imgW="1117440" imgH="253800" progId="Equation.DSMT4">
                  <p:embed/>
                </p:oleObj>
              </mc:Choice>
              <mc:Fallback>
                <p:oleObj name="Equation" r:id="rId10" imgW="1117440" imgH="253800" progId="Equation.DSMT4">
                  <p:embed/>
                  <p:pic>
                    <p:nvPicPr>
                      <p:cNvPr id="13" name="Object 15"/>
                      <p:cNvPicPr>
                        <a:picLocks noChangeAspect="1" noChangeArrowheads="1"/>
                      </p:cNvPicPr>
                      <p:nvPr/>
                    </p:nvPicPr>
                    <p:blipFill>
                      <a:blip r:embed="rId11"/>
                      <a:srcRect/>
                      <a:stretch>
                        <a:fillRect/>
                      </a:stretch>
                    </p:blipFill>
                    <p:spPr bwMode="auto">
                      <a:xfrm>
                        <a:off x="554680" y="4921250"/>
                        <a:ext cx="4098925" cy="931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5"/>
          <p:cNvGraphicFramePr>
            <a:graphicFrameLocks noChangeAspect="1"/>
          </p:cNvGraphicFramePr>
          <p:nvPr>
            <p:extLst>
              <p:ext uri="{D42A27DB-BD31-4B8C-83A1-F6EECF244321}">
                <p14:modId xmlns:p14="http://schemas.microsoft.com/office/powerpoint/2010/main" val="1867529601"/>
              </p:ext>
            </p:extLst>
          </p:nvPr>
        </p:nvGraphicFramePr>
        <p:xfrm>
          <a:off x="4837113" y="4921250"/>
          <a:ext cx="4144962" cy="931863"/>
        </p:xfrm>
        <a:graphic>
          <a:graphicData uri="http://schemas.openxmlformats.org/presentationml/2006/ole">
            <mc:AlternateContent xmlns:mc="http://schemas.openxmlformats.org/markup-compatibility/2006">
              <mc:Choice xmlns:v="urn:schemas-microsoft-com:vml" Requires="v">
                <p:oleObj spid="_x0000_s919492" name="Equation" r:id="rId12" imgW="1130040" imgH="253800" progId="Equation.DSMT4">
                  <p:embed/>
                </p:oleObj>
              </mc:Choice>
              <mc:Fallback>
                <p:oleObj name="Equation" r:id="rId12" imgW="1130040" imgH="253800" progId="Equation.DSMT4">
                  <p:embed/>
                  <p:pic>
                    <p:nvPicPr>
                      <p:cNvPr id="14" name="Object 15"/>
                      <p:cNvPicPr>
                        <a:picLocks noChangeAspect="1" noChangeArrowheads="1"/>
                      </p:cNvPicPr>
                      <p:nvPr/>
                    </p:nvPicPr>
                    <p:blipFill>
                      <a:blip r:embed="rId13"/>
                      <a:srcRect/>
                      <a:stretch>
                        <a:fillRect/>
                      </a:stretch>
                    </p:blipFill>
                    <p:spPr bwMode="auto">
                      <a:xfrm>
                        <a:off x="4837113" y="4921250"/>
                        <a:ext cx="4144962" cy="931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1"/>
          <p:cNvSpPr/>
          <p:nvPr/>
        </p:nvSpPr>
        <p:spPr>
          <a:xfrm>
            <a:off x="3059832" y="5157192"/>
            <a:ext cx="4065917" cy="1569660"/>
          </a:xfrm>
          <a:prstGeom prst="rect">
            <a:avLst/>
          </a:prstGeom>
          <a:noFill/>
        </p:spPr>
        <p:txBody>
          <a:bodyPr wrap="square" lIns="91440" tIns="45720" rIns="91440" bIns="45720">
            <a:spAutoFit/>
          </a:bodyPr>
          <a:lstStyle/>
          <a:p>
            <a:pPr algn="ctr"/>
            <a:r>
              <a:rPr lang="pt-BR"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Essas respostas estão</a:t>
            </a:r>
          </a:p>
          <a:p>
            <a:pPr algn="ctr"/>
            <a:r>
              <a:rPr lang="pt-BR"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considerando:</a:t>
            </a:r>
          </a:p>
          <a:p>
            <a:pPr algn="ctr"/>
            <a:r>
              <a:rPr lang="pt-BR"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Variáveis de desvio e</a:t>
            </a:r>
          </a:p>
          <a:p>
            <a:pPr algn="ctr"/>
            <a:r>
              <a:rPr lang="pt-BR"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apenas o pulso em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A5EB740F-A7C4-499A-9B37-D77EF285B1B8}" type="slidenum">
              <a:rPr lang="pt-BR" altLang="pt-BR"/>
              <a:pPr/>
              <a:t>400</a:t>
            </a:fld>
            <a:endParaRPr lang="pt-BR" altLang="pt-BR"/>
          </a:p>
        </p:txBody>
      </p:sp>
      <p:sp>
        <p:nvSpPr>
          <p:cNvPr id="5130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5130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513029" name="Picture 5" descr="TELAU200A0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942975"/>
            <a:ext cx="12182476" cy="874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143094E6-BB0E-4F54-971F-76FE6B34FD67}" type="slidenum">
              <a:rPr lang="pt-BR" altLang="pt-BR"/>
              <a:pPr/>
              <a:t>41</a:t>
            </a:fld>
            <a:endParaRPr lang="pt-BR" altLang="pt-BR"/>
          </a:p>
        </p:txBody>
      </p:sp>
      <p:sp>
        <p:nvSpPr>
          <p:cNvPr id="248834" name="Rectangle 2"/>
          <p:cNvSpPr>
            <a:spLocks noGrp="1" noChangeArrowheads="1"/>
          </p:cNvSpPr>
          <p:nvPr>
            <p:ph type="title"/>
          </p:nvPr>
        </p:nvSpPr>
        <p:spPr>
          <a:noFill/>
          <a:ln/>
        </p:spPr>
        <p:txBody>
          <a:bodyPr anchor="b"/>
          <a:lstStyle/>
          <a:p>
            <a:r>
              <a:rPr lang="pt-BR" altLang="pt-BR" sz="3600" b="1" u="sng" dirty="0">
                <a:latin typeface="Times New Roman" pitchFamily="18" charset="0"/>
              </a:rPr>
              <a:t>Resposta ao FIR</a:t>
            </a:r>
          </a:p>
        </p:txBody>
      </p:sp>
      <p:sp>
        <p:nvSpPr>
          <p:cNvPr id="248835" name="Rectangle 3"/>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48842" name="Text Box 10"/>
          <p:cNvSpPr txBox="1">
            <a:spLocks noChangeArrowheads="1"/>
          </p:cNvSpPr>
          <p:nvPr/>
        </p:nvSpPr>
        <p:spPr bwMode="auto">
          <a:xfrm>
            <a:off x="323528" y="1700808"/>
            <a:ext cx="8280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 typeface="Wingdings" panose="05000000000000000000" pitchFamily="2" charset="2"/>
              <a:buChar char="ü"/>
            </a:pPr>
            <a:r>
              <a:rPr lang="pt-BR" altLang="pt-BR" sz="2400" dirty="0"/>
              <a:t>Considerando um período de estabilização N e considerando a </a:t>
            </a:r>
            <a:r>
              <a:rPr lang="pt-BR" altLang="pt-BR" sz="2400" dirty="0">
                <a:solidFill>
                  <a:srgbClr val="FF0000"/>
                </a:solidFill>
              </a:rPr>
              <a:t>ação dos pulsos ocorridos no passado (passado para o instante i considerado, que está no futuro) </a:t>
            </a:r>
            <a:r>
              <a:rPr lang="pt-BR" altLang="pt-BR" sz="2400" dirty="0"/>
              <a:t>até esse período de estabilização N, a saída é uma soma das ações de cada um desses pulsos:</a:t>
            </a:r>
          </a:p>
        </p:txBody>
      </p:sp>
      <p:graphicFrame>
        <p:nvGraphicFramePr>
          <p:cNvPr id="248845" name="Object 13"/>
          <p:cNvGraphicFramePr>
            <a:graphicFrameLocks noChangeAspect="1"/>
          </p:cNvGraphicFramePr>
          <p:nvPr>
            <p:extLst>
              <p:ext uri="{D42A27DB-BD31-4B8C-83A1-F6EECF244321}">
                <p14:modId xmlns:p14="http://schemas.microsoft.com/office/powerpoint/2010/main" val="1777495361"/>
              </p:ext>
            </p:extLst>
          </p:nvPr>
        </p:nvGraphicFramePr>
        <p:xfrm>
          <a:off x="539552" y="3955782"/>
          <a:ext cx="8264390" cy="2209522"/>
        </p:xfrm>
        <a:graphic>
          <a:graphicData uri="http://schemas.openxmlformats.org/presentationml/2006/ole">
            <mc:AlternateContent xmlns:mc="http://schemas.openxmlformats.org/markup-compatibility/2006">
              <mc:Choice xmlns:v="urn:schemas-microsoft-com:vml" Requires="v">
                <p:oleObj spid="_x0000_s1065091" name="Equation" r:id="rId4" imgW="1675673" imgH="444307" progId="Equation.DSMT4">
                  <p:embed/>
                </p:oleObj>
              </mc:Choice>
              <mc:Fallback>
                <p:oleObj name="Equation" r:id="rId4" imgW="1675673" imgH="444307" progId="Equation.DSMT4">
                  <p:embed/>
                  <p:pic>
                    <p:nvPicPr>
                      <p:cNvPr id="248845"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955782"/>
                        <a:ext cx="8264390" cy="2209522"/>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2" name="Retângulo 1"/>
          <p:cNvSpPr/>
          <p:nvPr/>
        </p:nvSpPr>
        <p:spPr>
          <a:xfrm>
            <a:off x="2826537" y="95907"/>
            <a:ext cx="6285375" cy="830997"/>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Ações do passado </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(passado </a:t>
            </a: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o instante </a:t>
            </a:r>
            <a:r>
              <a:rPr lang="pt-BR"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a:t>
            </a: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até n</a:t>
            </a:r>
          </a:p>
        </p:txBody>
      </p:sp>
      <p:cxnSp>
        <p:nvCxnSpPr>
          <p:cNvPr id="4" name="Conector de seta reta 3"/>
          <p:cNvCxnSpPr/>
          <p:nvPr/>
        </p:nvCxnSpPr>
        <p:spPr bwMode="auto">
          <a:xfrm>
            <a:off x="5004048" y="5266145"/>
            <a:ext cx="0" cy="101355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de seta reta 3"/>
          <p:cNvCxnSpPr/>
          <p:nvPr/>
        </p:nvCxnSpPr>
        <p:spPr bwMode="auto">
          <a:xfrm flipV="1">
            <a:off x="8732194" y="1159225"/>
            <a:ext cx="48267" cy="338487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11"/>
          <p:cNvSpPr/>
          <p:nvPr/>
        </p:nvSpPr>
        <p:spPr>
          <a:xfrm>
            <a:off x="294928" y="6279703"/>
            <a:ext cx="6388737" cy="461665"/>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Resposta </a:t>
            </a:r>
            <a:r>
              <a:rPr lang="pt-BR" sz="2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fir</a:t>
            </a: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para o pulso unitário</a:t>
            </a:r>
          </a:p>
        </p:txBody>
      </p:sp>
      <p:cxnSp>
        <p:nvCxnSpPr>
          <p:cNvPr id="15" name="Conector de seta reta 3"/>
          <p:cNvCxnSpPr/>
          <p:nvPr/>
        </p:nvCxnSpPr>
        <p:spPr bwMode="auto">
          <a:xfrm flipH="1" flipV="1">
            <a:off x="5555764" y="4293042"/>
            <a:ext cx="18006" cy="74078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tângulo 15"/>
          <p:cNvSpPr/>
          <p:nvPr/>
        </p:nvSpPr>
        <p:spPr>
          <a:xfrm>
            <a:off x="2433283" y="3796899"/>
            <a:ext cx="6388737" cy="461665"/>
          </a:xfrm>
          <a:prstGeom prst="rect">
            <a:avLst/>
          </a:prstGeom>
          <a:noFill/>
        </p:spPr>
        <p:txBody>
          <a:bodyPr wrap="squar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pulso de valor u</a:t>
            </a:r>
          </a:p>
        </p:txBody>
      </p:sp>
    </p:spTree>
    <p:extLst>
      <p:ext uri="{BB962C8B-B14F-4D97-AF65-F5344CB8AC3E}">
        <p14:creationId xmlns:p14="http://schemas.microsoft.com/office/powerpoint/2010/main" val="1801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F4275DEE-1341-437C-BA14-C3E227CBF34A}" type="slidenum">
              <a:rPr lang="pt-BR" altLang="pt-BR"/>
              <a:pPr/>
              <a:t>42</a:t>
            </a:fld>
            <a:endParaRPr lang="pt-BR" altLang="pt-BR"/>
          </a:p>
        </p:txBody>
      </p:sp>
      <p:sp>
        <p:nvSpPr>
          <p:cNvPr id="251906" name="Rectangle 2"/>
          <p:cNvSpPr>
            <a:spLocks noGrp="1" noChangeArrowheads="1"/>
          </p:cNvSpPr>
          <p:nvPr>
            <p:ph type="title"/>
          </p:nvPr>
        </p:nvSpPr>
        <p:spPr>
          <a:noFill/>
          <a:ln/>
        </p:spPr>
        <p:txBody>
          <a:bodyPr anchor="ctr" anchorCtr="0"/>
          <a:lstStyle/>
          <a:p>
            <a:r>
              <a:rPr lang="pt-BR" altLang="pt-BR" sz="3600" b="1" u="sng" dirty="0">
                <a:latin typeface="Times New Roman" pitchFamily="18" charset="0"/>
              </a:rPr>
              <a:t>Predição utilizando a </a:t>
            </a:r>
            <a:br>
              <a:rPr lang="pt-BR" altLang="pt-BR" sz="3600" b="1" u="sng" dirty="0">
                <a:latin typeface="Times New Roman" pitchFamily="18" charset="0"/>
              </a:rPr>
            </a:br>
            <a:r>
              <a:rPr lang="pt-BR" altLang="pt-BR" sz="3600" b="1" u="sng" dirty="0">
                <a:latin typeface="Times New Roman" pitchFamily="18" charset="0"/>
              </a:rPr>
              <a:t>Resposta ao FIR</a:t>
            </a:r>
          </a:p>
        </p:txBody>
      </p:sp>
      <p:sp>
        <p:nvSpPr>
          <p:cNvPr id="251907" name="Rectangle 3"/>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1908" name="Text Box 4"/>
          <p:cNvSpPr txBox="1">
            <a:spLocks noChangeArrowheads="1"/>
          </p:cNvSpPr>
          <p:nvPr/>
        </p:nvSpPr>
        <p:spPr bwMode="auto">
          <a:xfrm>
            <a:off x="143669" y="1196752"/>
            <a:ext cx="88931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sz="2800" dirty="0"/>
          </a:p>
          <a:p>
            <a:pPr eaLnBrk="0" hangingPunct="0">
              <a:buFont typeface="Wingdings" panose="05000000000000000000" pitchFamily="2" charset="2"/>
              <a:buChar char="ü"/>
            </a:pPr>
            <a:r>
              <a:rPr lang="pt-BR" altLang="pt-BR" sz="3600" dirty="0"/>
              <a:t>Se considerarmos que, no </a:t>
            </a:r>
            <a:r>
              <a:rPr lang="pt-BR" altLang="pt-BR" sz="3600" dirty="0">
                <a:solidFill>
                  <a:srgbClr val="FF0000"/>
                </a:solidFill>
              </a:rPr>
              <a:t>instante </a:t>
            </a:r>
            <a:r>
              <a:rPr lang="pt-BR" altLang="pt-BR" sz="3600" i="1" dirty="0">
                <a:solidFill>
                  <a:srgbClr val="FF0000"/>
                </a:solidFill>
              </a:rPr>
              <a:t>k atual, </a:t>
            </a:r>
            <a:r>
              <a:rPr lang="pt-BR" altLang="pt-BR" sz="3600" dirty="0">
                <a:solidFill>
                  <a:srgbClr val="FF0000"/>
                </a:solidFill>
              </a:rPr>
              <a:t>o sistema estivesse em estado estacionário</a:t>
            </a:r>
            <a:r>
              <a:rPr lang="pt-BR" altLang="pt-BR" sz="3600" dirty="0"/>
              <a:t> </a:t>
            </a:r>
          </a:p>
          <a:p>
            <a:pPr eaLnBrk="0" hangingPunct="0">
              <a:buFont typeface="Wingdings" panose="05000000000000000000" pitchFamily="2" charset="2"/>
              <a:buChar char="ü"/>
            </a:pPr>
            <a:r>
              <a:rPr lang="pt-BR" altLang="pt-BR" sz="3600" dirty="0"/>
              <a:t>E desejarmos realizar a predição para um instante</a:t>
            </a:r>
            <a:r>
              <a:rPr lang="pt-BR" altLang="pt-BR" sz="3600" i="1" dirty="0"/>
              <a:t> i </a:t>
            </a:r>
            <a:r>
              <a:rPr lang="pt-BR" altLang="pt-BR" sz="3600" dirty="0"/>
              <a:t>genérico no futuro (em relação a este instante k atual), devido a ações que serão aplicadas ao sistema:</a:t>
            </a:r>
          </a:p>
        </p:txBody>
      </p:sp>
      <p:sp>
        <p:nvSpPr>
          <p:cNvPr id="251909"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1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F4275DEE-1341-437C-BA14-C3E227CBF34A}" type="slidenum">
              <a:rPr lang="pt-BR" altLang="pt-BR"/>
              <a:pPr/>
              <a:t>43</a:t>
            </a:fld>
            <a:endParaRPr lang="pt-BR" altLang="pt-BR"/>
          </a:p>
        </p:txBody>
      </p:sp>
      <p:sp>
        <p:nvSpPr>
          <p:cNvPr id="251906" name="Rectangle 2"/>
          <p:cNvSpPr>
            <a:spLocks noGrp="1" noChangeArrowheads="1"/>
          </p:cNvSpPr>
          <p:nvPr>
            <p:ph type="title"/>
          </p:nvPr>
        </p:nvSpPr>
        <p:spPr>
          <a:noFill/>
          <a:ln/>
        </p:spPr>
        <p:txBody>
          <a:bodyPr anchor="ctr" anchorCtr="0"/>
          <a:lstStyle/>
          <a:p>
            <a:r>
              <a:rPr lang="pt-BR" altLang="pt-BR" sz="3600" b="1" u="sng" dirty="0">
                <a:latin typeface="Times New Roman" pitchFamily="18" charset="0"/>
              </a:rPr>
              <a:t>Resposta ao FIR para um degrau</a:t>
            </a:r>
          </a:p>
        </p:txBody>
      </p:sp>
      <p:pic>
        <p:nvPicPr>
          <p:cNvPr id="4" name="Imagem 3"/>
          <p:cNvPicPr>
            <a:picLocks noChangeAspect="1"/>
          </p:cNvPicPr>
          <p:nvPr/>
        </p:nvPicPr>
        <p:blipFill>
          <a:blip r:embed="rId3"/>
          <a:stretch>
            <a:fillRect/>
          </a:stretch>
        </p:blipFill>
        <p:spPr>
          <a:xfrm>
            <a:off x="899592" y="1417638"/>
            <a:ext cx="7314526" cy="4827587"/>
          </a:xfrm>
          <a:prstGeom prst="rect">
            <a:avLst/>
          </a:prstGeom>
        </p:spPr>
      </p:pic>
      <p:sp>
        <p:nvSpPr>
          <p:cNvPr id="2" name="Retângulo 1"/>
          <p:cNvSpPr/>
          <p:nvPr/>
        </p:nvSpPr>
        <p:spPr>
          <a:xfrm>
            <a:off x="3456581" y="1391564"/>
            <a:ext cx="5466560" cy="1569660"/>
          </a:xfrm>
          <a:prstGeom prst="rect">
            <a:avLst/>
          </a:prstGeom>
          <a:noFill/>
        </p:spPr>
        <p:txBody>
          <a:bodyPr wrap="none" lIns="91440" tIns="45720" rIns="91440" bIns="45720">
            <a:spAutoFit/>
          </a:bodyPr>
          <a:lstStyle/>
          <a:p>
            <a:pPr algn="ctr"/>
            <a:r>
              <a:rPr lang="pt-BR"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Os pulsos que serão</a:t>
            </a:r>
          </a:p>
          <a:p>
            <a:pPr algn="ctr"/>
            <a:r>
              <a:rPr lang="pt-B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aplicados geram respostas</a:t>
            </a:r>
          </a:p>
          <a:p>
            <a:pPr algn="ctr"/>
            <a:r>
              <a:rPr lang="pt-BR"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FIR no sistema</a:t>
            </a:r>
          </a:p>
        </p:txBody>
      </p:sp>
    </p:spTree>
    <p:extLst>
      <p:ext uri="{BB962C8B-B14F-4D97-AF65-F5344CB8AC3E}">
        <p14:creationId xmlns:p14="http://schemas.microsoft.com/office/powerpoint/2010/main" val="2795014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5"/>
          <p:cNvSpPr>
            <a:spLocks noGrp="1"/>
          </p:cNvSpPr>
          <p:nvPr>
            <p:ph type="sldNum" sz="quarter" idx="12"/>
          </p:nvPr>
        </p:nvSpPr>
        <p:spPr/>
        <p:txBody>
          <a:bodyPr/>
          <a:lstStyle/>
          <a:p>
            <a:fld id="{F4275DEE-1341-437C-BA14-C3E227CBF34A}" type="slidenum">
              <a:rPr lang="pt-BR" altLang="pt-BR"/>
              <a:pPr/>
              <a:t>44</a:t>
            </a:fld>
            <a:endParaRPr lang="pt-BR" altLang="pt-BR"/>
          </a:p>
        </p:txBody>
      </p:sp>
      <p:sp>
        <p:nvSpPr>
          <p:cNvPr id="251907" name="Rectangle 3"/>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1908" name="Text Box 4"/>
          <p:cNvSpPr txBox="1">
            <a:spLocks noChangeArrowheads="1"/>
          </p:cNvSpPr>
          <p:nvPr/>
        </p:nvSpPr>
        <p:spPr bwMode="auto">
          <a:xfrm>
            <a:off x="143669" y="1124744"/>
            <a:ext cx="88931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p>
          <a:p>
            <a:pPr eaLnBrk="0" hangingPunct="0">
              <a:buFont typeface="Wingdings" panose="05000000000000000000" pitchFamily="2" charset="2"/>
              <a:buChar char="ü"/>
            </a:pPr>
            <a:r>
              <a:rPr lang="pt-BR" altLang="pt-BR" sz="2400" dirty="0"/>
              <a:t>O valor da saída predito para o sistema neste instante </a:t>
            </a:r>
            <a:r>
              <a:rPr lang="pt-BR" altLang="pt-BR" sz="2400" i="1" dirty="0"/>
              <a:t>i&lt;N </a:t>
            </a:r>
            <a:r>
              <a:rPr lang="pt-BR" altLang="pt-BR" sz="2400" dirty="0"/>
              <a:t>será:</a:t>
            </a:r>
          </a:p>
        </p:txBody>
      </p:sp>
      <p:sp>
        <p:nvSpPr>
          <p:cNvPr id="251909"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51910" name="Object 6"/>
          <p:cNvGraphicFramePr>
            <a:graphicFrameLocks noChangeAspect="1"/>
          </p:cNvGraphicFramePr>
          <p:nvPr>
            <p:extLst>
              <p:ext uri="{D42A27DB-BD31-4B8C-83A1-F6EECF244321}">
                <p14:modId xmlns:p14="http://schemas.microsoft.com/office/powerpoint/2010/main" val="3713227272"/>
              </p:ext>
            </p:extLst>
          </p:nvPr>
        </p:nvGraphicFramePr>
        <p:xfrm>
          <a:off x="143669" y="2204864"/>
          <a:ext cx="8555038" cy="1287462"/>
        </p:xfrm>
        <a:graphic>
          <a:graphicData uri="http://schemas.openxmlformats.org/presentationml/2006/ole">
            <mc:AlternateContent xmlns:mc="http://schemas.openxmlformats.org/markup-compatibility/2006">
              <mc:Choice xmlns:v="urn:schemas-microsoft-com:vml" Requires="v">
                <p:oleObj spid="_x0000_s877228" name="Equation" r:id="rId4" imgW="3416040" imgH="507960" progId="Equation.DSMT4">
                  <p:embed/>
                </p:oleObj>
              </mc:Choice>
              <mc:Fallback>
                <p:oleObj name="Equation" r:id="rId4" imgW="3416040" imgH="507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69" y="2204864"/>
                        <a:ext cx="8555038" cy="128746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51911" name="Object 7"/>
          <p:cNvGraphicFramePr>
            <a:graphicFrameLocks noGrp="1" noChangeAspect="1"/>
          </p:cNvGraphicFramePr>
          <p:nvPr>
            <p:ph idx="1"/>
            <p:extLst>
              <p:ext uri="{D42A27DB-BD31-4B8C-83A1-F6EECF244321}">
                <p14:modId xmlns:p14="http://schemas.microsoft.com/office/powerpoint/2010/main" val="102602760"/>
              </p:ext>
            </p:extLst>
          </p:nvPr>
        </p:nvGraphicFramePr>
        <p:xfrm>
          <a:off x="971600" y="4835648"/>
          <a:ext cx="6912768" cy="1833712"/>
        </p:xfrm>
        <a:graphic>
          <a:graphicData uri="http://schemas.openxmlformats.org/presentationml/2006/ole">
            <mc:AlternateContent xmlns:mc="http://schemas.openxmlformats.org/markup-compatibility/2006">
              <mc:Choice xmlns:v="urn:schemas-microsoft-com:vml" Requires="v">
                <p:oleObj spid="_x0000_s877229" name="Equation" r:id="rId6" imgW="1676160" imgH="444240" progId="Equation.DSMT4">
                  <p:embed/>
                </p:oleObj>
              </mc:Choice>
              <mc:Fallback>
                <p:oleObj name="Equation" r:id="rId6" imgW="167616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835648"/>
                        <a:ext cx="6912768" cy="1833712"/>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cxnSp>
        <p:nvCxnSpPr>
          <p:cNvPr id="9" name="Conector de seta reta 8"/>
          <p:cNvCxnSpPr/>
          <p:nvPr/>
        </p:nvCxnSpPr>
        <p:spPr bwMode="auto">
          <a:xfrm flipV="1">
            <a:off x="5076056" y="4451628"/>
            <a:ext cx="0" cy="9935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9"/>
          <p:cNvSpPr/>
          <p:nvPr/>
        </p:nvSpPr>
        <p:spPr>
          <a:xfrm>
            <a:off x="1547664" y="3501008"/>
            <a:ext cx="6913689"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Apenas Ações de futuro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relação ao instante k</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Pois o sistema estava em estado estacionário</a:t>
            </a:r>
          </a:p>
        </p:txBody>
      </p:sp>
      <p:sp>
        <p:nvSpPr>
          <p:cNvPr id="12" name="Rectangle 2"/>
          <p:cNvSpPr>
            <a:spLocks noGrp="1" noChangeArrowheads="1"/>
          </p:cNvSpPr>
          <p:nvPr>
            <p:ph type="title"/>
          </p:nvPr>
        </p:nvSpPr>
        <p:spPr>
          <a:xfrm>
            <a:off x="457200" y="274638"/>
            <a:ext cx="8229600" cy="1143000"/>
          </a:xfrm>
          <a:noFill/>
          <a:ln/>
        </p:spPr>
        <p:txBody>
          <a:bodyPr anchor="ctr" anchorCtr="0"/>
          <a:lstStyle/>
          <a:p>
            <a:r>
              <a:rPr lang="pt-BR" altLang="pt-BR" sz="3600" b="1" u="sng" dirty="0">
                <a:latin typeface="Times New Roman" pitchFamily="18" charset="0"/>
              </a:rPr>
              <a:t>Predição utilizando a </a:t>
            </a:r>
            <a:br>
              <a:rPr lang="pt-BR" altLang="pt-BR" sz="3600" b="1" u="sng" dirty="0">
                <a:latin typeface="Times New Roman" pitchFamily="18" charset="0"/>
              </a:rPr>
            </a:br>
            <a:r>
              <a:rPr lang="pt-BR" altLang="pt-BR" sz="3600" b="1" u="sng" dirty="0">
                <a:latin typeface="Times New Roman" pitchFamily="18" charset="0"/>
              </a:rPr>
              <a:t>Resposta ao FIR</a:t>
            </a:r>
          </a:p>
        </p:txBody>
      </p:sp>
    </p:spTree>
    <p:extLst>
      <p:ext uri="{BB962C8B-B14F-4D97-AF65-F5344CB8AC3E}">
        <p14:creationId xmlns:p14="http://schemas.microsoft.com/office/powerpoint/2010/main" val="10103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19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B07EDE7-BF4B-4A80-864C-10D5AA362C5B}" type="slidenum">
              <a:rPr lang="pt-BR" altLang="pt-BR"/>
              <a:pPr/>
              <a:t>45</a:t>
            </a:fld>
            <a:endParaRPr lang="pt-BR" altLang="pt-BR"/>
          </a:p>
        </p:txBody>
      </p:sp>
      <p:sp>
        <p:nvSpPr>
          <p:cNvPr id="18432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432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4327" name="WordArt 7"/>
          <p:cNvSpPr>
            <a:spLocks noChangeArrowheads="1" noChangeShapeType="1" noTextEdit="1"/>
          </p:cNvSpPr>
          <p:nvPr/>
        </p:nvSpPr>
        <p:spPr bwMode="auto">
          <a:xfrm>
            <a:off x="1403685" y="2492896"/>
            <a:ext cx="7128791" cy="2155107"/>
          </a:xfrm>
          <a:prstGeom prst="rect">
            <a:avLst/>
          </a:prstGeom>
        </p:spPr>
        <p:txBody>
          <a:bodyPr wrap="none" fromWordArt="1">
            <a:prstTxWarp prst="textSlantUp">
              <a:avLst>
                <a:gd name="adj" fmla="val 32056"/>
              </a:avLst>
            </a:prstTxWarp>
          </a:bodyPr>
          <a:lstStyle/>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Resposta FIR </a:t>
            </a:r>
          </a:p>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Sistemas Integradores</a:t>
            </a:r>
          </a:p>
        </p:txBody>
      </p:sp>
    </p:spTree>
    <p:extLst>
      <p:ext uri="{BB962C8B-B14F-4D97-AF65-F5344CB8AC3E}">
        <p14:creationId xmlns:p14="http://schemas.microsoft.com/office/powerpoint/2010/main" val="2370564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00E00139-2A99-49D5-A74B-C9B41955798C}" type="slidenum">
              <a:rPr lang="pt-BR" altLang="pt-BR"/>
              <a:pPr/>
              <a:t>46</a:t>
            </a:fld>
            <a:endParaRPr lang="pt-BR" altLang="pt-BR"/>
          </a:p>
        </p:txBody>
      </p:sp>
      <p:sp>
        <p:nvSpPr>
          <p:cNvPr id="188418" name="Rectangle 2"/>
          <p:cNvSpPr>
            <a:spLocks noGrp="1" noChangeArrowheads="1"/>
          </p:cNvSpPr>
          <p:nvPr>
            <p:ph type="title"/>
          </p:nvPr>
        </p:nvSpPr>
        <p:spPr>
          <a:xfrm>
            <a:off x="826967" y="58815"/>
            <a:ext cx="8352928" cy="1143000"/>
          </a:xfrm>
          <a:noFill/>
          <a:ln/>
        </p:spPr>
        <p:txBody>
          <a:bodyPr anchor="t"/>
          <a:lstStyle/>
          <a:p>
            <a:r>
              <a:rPr lang="pt-BR" altLang="pt-BR" sz="3200" b="1" u="sng" dirty="0">
                <a:latin typeface="Times New Roman" pitchFamily="18" charset="0"/>
              </a:rPr>
              <a:t>Resposta ao FIR para sistemas integradores</a:t>
            </a:r>
          </a:p>
        </p:txBody>
      </p:sp>
      <p:pic>
        <p:nvPicPr>
          <p:cNvPr id="188422" name="Picture 6" descr="Figura1"/>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95536" y="2274888"/>
            <a:ext cx="8568952" cy="39971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3" name="Oval 7"/>
          <p:cNvSpPr>
            <a:spLocks noChangeArrowheads="1"/>
          </p:cNvSpPr>
          <p:nvPr/>
        </p:nvSpPr>
        <p:spPr bwMode="auto">
          <a:xfrm>
            <a:off x="6155531" y="2657888"/>
            <a:ext cx="1008063" cy="10795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8424" name="WordArt 8"/>
          <p:cNvSpPr>
            <a:spLocks noChangeArrowheads="1" noChangeShapeType="1" noTextEdit="1"/>
          </p:cNvSpPr>
          <p:nvPr/>
        </p:nvSpPr>
        <p:spPr bwMode="auto">
          <a:xfrm>
            <a:off x="4572000" y="2274888"/>
            <a:ext cx="362902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No instante final da predição</a:t>
            </a:r>
          </a:p>
        </p:txBody>
      </p:sp>
      <p:graphicFrame>
        <p:nvGraphicFramePr>
          <p:cNvPr id="188425" name="Object 9"/>
          <p:cNvGraphicFramePr>
            <a:graphicFrameLocks noGrp="1" noChangeAspect="1"/>
          </p:cNvGraphicFramePr>
          <p:nvPr>
            <p:ph sz="half" idx="2"/>
            <p:extLst>
              <p:ext uri="{D42A27DB-BD31-4B8C-83A1-F6EECF244321}">
                <p14:modId xmlns:p14="http://schemas.microsoft.com/office/powerpoint/2010/main" val="2656332628"/>
              </p:ext>
            </p:extLst>
          </p:nvPr>
        </p:nvGraphicFramePr>
        <p:xfrm>
          <a:off x="7163594" y="3365913"/>
          <a:ext cx="1762738" cy="690073"/>
        </p:xfrm>
        <a:graphic>
          <a:graphicData uri="http://schemas.openxmlformats.org/presentationml/2006/ole">
            <mc:AlternateContent xmlns:mc="http://schemas.openxmlformats.org/markup-compatibility/2006">
              <mc:Choice xmlns:v="urn:schemas-microsoft-com:vml" Requires="v">
                <p:oleObj spid="_x0000_s189221" name="Equation" r:id="rId5" imgW="583920" imgH="228600" progId="Equation.DSMT4">
                  <p:embed/>
                </p:oleObj>
              </mc:Choice>
              <mc:Fallback>
                <p:oleObj name="Equation" r:id="rId5" imgW="583920" imgH="228600" progId="Equation.DSMT4">
                  <p:embed/>
                  <p:pic>
                    <p:nvPicPr>
                      <p:cNvPr id="0" name="Object 9"/>
                      <p:cNvPicPr>
                        <a:picLocks noChangeAspect="1" noChangeArrowheads="1"/>
                      </p:cNvPicPr>
                      <p:nvPr/>
                    </p:nvPicPr>
                    <p:blipFill>
                      <a:blip r:embed="rId6"/>
                      <a:srcRect/>
                      <a:stretch>
                        <a:fillRect/>
                      </a:stretch>
                    </p:blipFill>
                    <p:spPr bwMode="auto">
                      <a:xfrm>
                        <a:off x="7163594" y="3365913"/>
                        <a:ext cx="1762738" cy="690073"/>
                      </a:xfrm>
                      <a:prstGeom prst="rect">
                        <a:avLst/>
                      </a:prstGeom>
                      <a:solidFill>
                        <a:schemeClr val="accent1"/>
                      </a:solidFill>
                      <a:ln w="9525">
                        <a:solidFill>
                          <a:schemeClr val="tx1"/>
                        </a:solidFill>
                        <a:miter lim="800000"/>
                        <a:headEnd/>
                        <a:tailEnd/>
                      </a:ln>
                      <a:effectLst/>
                    </p:spPr>
                  </p:pic>
                </p:oleObj>
              </mc:Fallback>
            </mc:AlternateContent>
          </a:graphicData>
        </a:graphic>
      </p:graphicFrame>
      <p:sp>
        <p:nvSpPr>
          <p:cNvPr id="2" name="Retângulo 1"/>
          <p:cNvSpPr/>
          <p:nvPr/>
        </p:nvSpPr>
        <p:spPr>
          <a:xfrm>
            <a:off x="2879089" y="832936"/>
            <a:ext cx="3456524"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INTEGRADORES</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uma excitação</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pulso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00E00139-2A99-49D5-A74B-C9B41955798C}" type="slidenum">
              <a:rPr lang="pt-BR" altLang="pt-BR"/>
              <a:pPr/>
              <a:t>47</a:t>
            </a:fld>
            <a:endParaRPr lang="pt-BR" altLang="pt-BR"/>
          </a:p>
        </p:txBody>
      </p:sp>
      <p:sp>
        <p:nvSpPr>
          <p:cNvPr id="188418" name="Rectangle 2"/>
          <p:cNvSpPr>
            <a:spLocks noGrp="1" noChangeArrowheads="1"/>
          </p:cNvSpPr>
          <p:nvPr>
            <p:ph type="title"/>
          </p:nvPr>
        </p:nvSpPr>
        <p:spPr>
          <a:xfrm>
            <a:off x="826967" y="58815"/>
            <a:ext cx="8352928" cy="1143000"/>
          </a:xfrm>
          <a:noFill/>
          <a:ln/>
        </p:spPr>
        <p:txBody>
          <a:bodyPr anchor="t"/>
          <a:lstStyle/>
          <a:p>
            <a:r>
              <a:rPr lang="pt-BR" altLang="pt-BR" sz="3200" b="1" u="sng" dirty="0">
                <a:latin typeface="Times New Roman" pitchFamily="18" charset="0"/>
              </a:rPr>
              <a:t>Resposta ao FIR para sistemas integradores</a:t>
            </a:r>
          </a:p>
        </p:txBody>
      </p:sp>
      <p:sp>
        <p:nvSpPr>
          <p:cNvPr id="2" name="Retângulo 1"/>
          <p:cNvSpPr/>
          <p:nvPr/>
        </p:nvSpPr>
        <p:spPr>
          <a:xfrm>
            <a:off x="2879089" y="832936"/>
            <a:ext cx="3456524"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Sistema INTEGRADORES</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uma excitação</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pulso</a:t>
            </a:r>
          </a:p>
        </p:txBody>
      </p:sp>
      <p:pic>
        <p:nvPicPr>
          <p:cNvPr id="6" name="Imagem 5">
            <a:extLst>
              <a:ext uri="{FF2B5EF4-FFF2-40B4-BE49-F238E27FC236}">
                <a16:creationId xmlns:a16="http://schemas.microsoft.com/office/drawing/2014/main" id="{7BE9C044-A54B-466D-86E7-72D42A9E1D7A}"/>
              </a:ext>
            </a:extLst>
          </p:cNvPr>
          <p:cNvPicPr>
            <a:picLocks noChangeAspect="1"/>
          </p:cNvPicPr>
          <p:nvPr/>
        </p:nvPicPr>
        <p:blipFill>
          <a:blip r:embed="rId3"/>
          <a:stretch>
            <a:fillRect/>
          </a:stretch>
        </p:blipFill>
        <p:spPr>
          <a:xfrm>
            <a:off x="971600" y="2132856"/>
            <a:ext cx="5191392" cy="2200388"/>
          </a:xfrm>
          <a:prstGeom prst="rect">
            <a:avLst/>
          </a:prstGeom>
        </p:spPr>
      </p:pic>
      <p:pic>
        <p:nvPicPr>
          <p:cNvPr id="8" name="Imagem 7">
            <a:extLst>
              <a:ext uri="{FF2B5EF4-FFF2-40B4-BE49-F238E27FC236}">
                <a16:creationId xmlns:a16="http://schemas.microsoft.com/office/drawing/2014/main" id="{A6A541D4-1F57-4F72-8268-FCAA0F04FD7B}"/>
              </a:ext>
            </a:extLst>
          </p:cNvPr>
          <p:cNvPicPr>
            <a:picLocks noChangeAspect="1"/>
          </p:cNvPicPr>
          <p:nvPr/>
        </p:nvPicPr>
        <p:blipFill>
          <a:blip r:embed="rId4"/>
          <a:stretch>
            <a:fillRect/>
          </a:stretch>
        </p:blipFill>
        <p:spPr>
          <a:xfrm>
            <a:off x="4499992" y="4077072"/>
            <a:ext cx="3154188" cy="2542088"/>
          </a:xfrm>
          <a:prstGeom prst="rect">
            <a:avLst/>
          </a:prstGeom>
        </p:spPr>
      </p:pic>
    </p:spTree>
    <p:extLst>
      <p:ext uri="{BB962C8B-B14F-4D97-AF65-F5344CB8AC3E}">
        <p14:creationId xmlns:p14="http://schemas.microsoft.com/office/powerpoint/2010/main" val="1627370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00E00139-2A99-49D5-A74B-C9B41955798C}" type="slidenum">
              <a:rPr lang="pt-BR" altLang="pt-BR"/>
              <a:pPr/>
              <a:t>48</a:t>
            </a:fld>
            <a:endParaRPr lang="pt-BR" altLang="pt-BR"/>
          </a:p>
        </p:txBody>
      </p:sp>
      <p:sp>
        <p:nvSpPr>
          <p:cNvPr id="5" name="Retângulo 4"/>
          <p:cNvSpPr/>
          <p:nvPr/>
        </p:nvSpPr>
        <p:spPr>
          <a:xfrm>
            <a:off x="933857" y="1700808"/>
            <a:ext cx="7276286" cy="341632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estabilidade de um </a:t>
            </a:r>
          </a:p>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sistem</a:t>
            </a:r>
            <a:r>
              <a:rPr lang="pt-B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integrador</a:t>
            </a:r>
          </a:p>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depende do tipo </a:t>
            </a:r>
          </a:p>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entrada aplicada</a:t>
            </a:r>
          </a:p>
        </p:txBody>
      </p:sp>
      <p:sp>
        <p:nvSpPr>
          <p:cNvPr id="6" name="Título 5"/>
          <p:cNvSpPr>
            <a:spLocks noGrp="1"/>
          </p:cNvSpPr>
          <p:nvPr>
            <p:ph type="title"/>
          </p:nvPr>
        </p:nvSpPr>
        <p:spPr/>
        <p:txBody>
          <a:bodyPr/>
          <a:lstStyle/>
          <a:p>
            <a:r>
              <a:rPr lang="pt-BR" dirty="0"/>
              <a:t>ESTABILIDADE</a:t>
            </a:r>
          </a:p>
        </p:txBody>
      </p:sp>
    </p:spTree>
    <p:extLst>
      <p:ext uri="{BB962C8B-B14F-4D97-AF65-F5344CB8AC3E}">
        <p14:creationId xmlns:p14="http://schemas.microsoft.com/office/powerpoint/2010/main" val="67372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B07EDE7-BF4B-4A80-864C-10D5AA362C5B}" type="slidenum">
              <a:rPr lang="pt-BR" altLang="pt-BR"/>
              <a:pPr/>
              <a:t>49</a:t>
            </a:fld>
            <a:endParaRPr lang="pt-BR" altLang="pt-BR"/>
          </a:p>
        </p:txBody>
      </p:sp>
      <p:sp>
        <p:nvSpPr>
          <p:cNvPr id="18432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432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4327" name="WordArt 7"/>
          <p:cNvSpPr>
            <a:spLocks noChangeArrowheads="1" noChangeShapeType="1" noTextEdit="1"/>
          </p:cNvSpPr>
          <p:nvPr/>
        </p:nvSpPr>
        <p:spPr bwMode="auto">
          <a:xfrm>
            <a:off x="1403685" y="2492896"/>
            <a:ext cx="7128791" cy="2155107"/>
          </a:xfrm>
          <a:prstGeom prst="rect">
            <a:avLst/>
          </a:prstGeom>
        </p:spPr>
        <p:txBody>
          <a:bodyPr wrap="none" fromWordArt="1">
            <a:prstTxWarp prst="textSlantUp">
              <a:avLst>
                <a:gd name="adj" fmla="val 32056"/>
              </a:avLst>
            </a:prstTxWarp>
          </a:bodyPr>
          <a:lstStyle/>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SIMBOLOGIA</a:t>
            </a:r>
          </a:p>
        </p:txBody>
      </p:sp>
    </p:spTree>
    <p:extLst>
      <p:ext uri="{BB962C8B-B14F-4D97-AF65-F5344CB8AC3E}">
        <p14:creationId xmlns:p14="http://schemas.microsoft.com/office/powerpoint/2010/main" val="237056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5"/>
          <p:cNvSpPr>
            <a:spLocks noGrp="1"/>
          </p:cNvSpPr>
          <p:nvPr>
            <p:ph type="sldNum" sz="quarter" idx="12"/>
          </p:nvPr>
        </p:nvSpPr>
        <p:spPr/>
        <p:txBody>
          <a:bodyPr/>
          <a:lstStyle/>
          <a:p>
            <a:fld id="{6F35544F-4CA5-49FD-A8DA-156B31AFE139}" type="slidenum">
              <a:rPr lang="pt-BR" altLang="pt-BR"/>
              <a:pPr/>
              <a:t>5</a:t>
            </a:fld>
            <a:endParaRPr lang="pt-BR" altLang="pt-BR"/>
          </a:p>
        </p:txBody>
      </p:sp>
      <p:sp>
        <p:nvSpPr>
          <p:cNvPr id="177154" name="Rectangle 2"/>
          <p:cNvSpPr>
            <a:spLocks noGrp="1" noChangeArrowheads="1"/>
          </p:cNvSpPr>
          <p:nvPr>
            <p:ph type="title"/>
          </p:nvPr>
        </p:nvSpPr>
        <p:spPr/>
        <p:txBody>
          <a:bodyPr/>
          <a:lstStyle/>
          <a:p>
            <a:r>
              <a:rPr lang="pt-BR" altLang="pt-BR" sz="4000"/>
              <a:t>O que é o Controle Preditivo Multivariável</a:t>
            </a:r>
          </a:p>
        </p:txBody>
      </p:sp>
      <p:grpSp>
        <p:nvGrpSpPr>
          <p:cNvPr id="177158" name="Group 6"/>
          <p:cNvGrpSpPr>
            <a:grpSpLocks/>
          </p:cNvGrpSpPr>
          <p:nvPr/>
        </p:nvGrpSpPr>
        <p:grpSpPr bwMode="auto">
          <a:xfrm>
            <a:off x="1338282" y="1971415"/>
            <a:ext cx="6270869" cy="3744689"/>
            <a:chOff x="2874" y="3253"/>
            <a:chExt cx="7647" cy="3780"/>
          </a:xfrm>
        </p:grpSpPr>
        <p:sp>
          <p:nvSpPr>
            <p:cNvPr id="177159" name="Line 7"/>
            <p:cNvSpPr>
              <a:spLocks noChangeShapeType="1"/>
            </p:cNvSpPr>
            <p:nvPr/>
          </p:nvSpPr>
          <p:spPr bwMode="auto">
            <a:xfrm flipV="1">
              <a:off x="4221" y="3253"/>
              <a:ext cx="1" cy="37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0" name="Line 8"/>
            <p:cNvSpPr>
              <a:spLocks noChangeShapeType="1"/>
            </p:cNvSpPr>
            <p:nvPr/>
          </p:nvSpPr>
          <p:spPr bwMode="auto">
            <a:xfrm>
              <a:off x="3502" y="6493"/>
              <a:ext cx="611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1" name="Arc 9"/>
            <p:cNvSpPr>
              <a:spLocks/>
            </p:cNvSpPr>
            <p:nvPr/>
          </p:nvSpPr>
          <p:spPr bwMode="auto">
            <a:xfrm>
              <a:off x="4761" y="5053"/>
              <a:ext cx="1260" cy="8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2" name="Arc 10"/>
            <p:cNvSpPr>
              <a:spLocks/>
            </p:cNvSpPr>
            <p:nvPr/>
          </p:nvSpPr>
          <p:spPr bwMode="auto">
            <a:xfrm>
              <a:off x="6202" y="4153"/>
              <a:ext cx="1439" cy="10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3" name="Line 11"/>
            <p:cNvSpPr>
              <a:spLocks noChangeShapeType="1"/>
            </p:cNvSpPr>
            <p:nvPr/>
          </p:nvSpPr>
          <p:spPr bwMode="auto">
            <a:xfrm flipV="1">
              <a:off x="6021" y="5234"/>
              <a:ext cx="1620" cy="71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4" name="Line 12"/>
            <p:cNvSpPr>
              <a:spLocks noChangeShapeType="1"/>
            </p:cNvSpPr>
            <p:nvPr/>
          </p:nvSpPr>
          <p:spPr bwMode="auto">
            <a:xfrm flipV="1">
              <a:off x="4761" y="4153"/>
              <a:ext cx="1441" cy="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5" name="Line 13"/>
            <p:cNvSpPr>
              <a:spLocks noChangeShapeType="1"/>
            </p:cNvSpPr>
            <p:nvPr/>
          </p:nvSpPr>
          <p:spPr bwMode="auto">
            <a:xfrm>
              <a:off x="4221" y="5952"/>
              <a:ext cx="1800" cy="3"/>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6" name="Line 14"/>
            <p:cNvSpPr>
              <a:spLocks noChangeShapeType="1"/>
            </p:cNvSpPr>
            <p:nvPr/>
          </p:nvSpPr>
          <p:spPr bwMode="auto">
            <a:xfrm flipH="1">
              <a:off x="4221" y="4153"/>
              <a:ext cx="1981" cy="1"/>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7" name="Line 15"/>
            <p:cNvSpPr>
              <a:spLocks noChangeShapeType="1"/>
            </p:cNvSpPr>
            <p:nvPr/>
          </p:nvSpPr>
          <p:spPr bwMode="auto">
            <a:xfrm>
              <a:off x="4761" y="5053"/>
              <a:ext cx="1" cy="144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8" name="Line 16"/>
            <p:cNvSpPr>
              <a:spLocks noChangeShapeType="1"/>
            </p:cNvSpPr>
            <p:nvPr/>
          </p:nvSpPr>
          <p:spPr bwMode="auto">
            <a:xfrm>
              <a:off x="7641" y="5234"/>
              <a:ext cx="1" cy="1256"/>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7169" name="Text Box 17"/>
            <p:cNvSpPr txBox="1">
              <a:spLocks noChangeArrowheads="1"/>
            </p:cNvSpPr>
            <p:nvPr/>
          </p:nvSpPr>
          <p:spPr bwMode="auto">
            <a:xfrm>
              <a:off x="4401" y="6493"/>
              <a:ext cx="162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baseline="-25000" dirty="0">
                  <a:latin typeface="Times New Roman" pitchFamily="18" charset="0"/>
                </a:rPr>
                <a:t>1</a:t>
              </a:r>
              <a:r>
                <a:rPr lang="pt-BR" altLang="pt-BR" sz="2400" i="1" dirty="0">
                  <a:latin typeface="Times New Roman" pitchFamily="18" charset="0"/>
                </a:rPr>
                <a:t>min</a:t>
              </a:r>
              <a:endParaRPr lang="pt-BR" altLang="pt-BR" dirty="0"/>
            </a:p>
          </p:txBody>
        </p:sp>
        <p:sp>
          <p:nvSpPr>
            <p:cNvPr id="177170" name="Text Box 18"/>
            <p:cNvSpPr txBox="1">
              <a:spLocks noChangeArrowheads="1"/>
            </p:cNvSpPr>
            <p:nvPr/>
          </p:nvSpPr>
          <p:spPr bwMode="auto">
            <a:xfrm>
              <a:off x="7281" y="6493"/>
              <a:ext cx="1293"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baseline="-25000" dirty="0">
                  <a:latin typeface="Times New Roman" pitchFamily="18" charset="0"/>
                </a:rPr>
                <a:t>1</a:t>
              </a:r>
              <a:r>
                <a:rPr lang="pt-BR" altLang="pt-BR" sz="2400" i="1" dirty="0">
                  <a:latin typeface="Times New Roman" pitchFamily="18" charset="0"/>
                </a:rPr>
                <a:t>max</a:t>
              </a:r>
              <a:endParaRPr lang="pt-BR" altLang="pt-BR" dirty="0"/>
            </a:p>
          </p:txBody>
        </p:sp>
        <p:sp>
          <p:nvSpPr>
            <p:cNvPr id="177171" name="Text Box 19"/>
            <p:cNvSpPr txBox="1">
              <a:spLocks noChangeArrowheads="1"/>
            </p:cNvSpPr>
            <p:nvPr/>
          </p:nvSpPr>
          <p:spPr bwMode="auto">
            <a:xfrm>
              <a:off x="2874" y="5682"/>
              <a:ext cx="1256"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baseline="-25000" dirty="0">
                  <a:latin typeface="Times New Roman" pitchFamily="18" charset="0"/>
                </a:rPr>
                <a:t>2</a:t>
              </a:r>
              <a:r>
                <a:rPr lang="pt-BR" altLang="pt-BR" sz="2400" i="1" dirty="0">
                  <a:latin typeface="Times New Roman" pitchFamily="18" charset="0"/>
                </a:rPr>
                <a:t>min</a:t>
              </a:r>
              <a:endParaRPr lang="pt-BR" altLang="pt-BR" dirty="0"/>
            </a:p>
          </p:txBody>
        </p:sp>
        <p:sp>
          <p:nvSpPr>
            <p:cNvPr id="177172" name="Text Box 20"/>
            <p:cNvSpPr txBox="1">
              <a:spLocks noChangeArrowheads="1"/>
            </p:cNvSpPr>
            <p:nvPr/>
          </p:nvSpPr>
          <p:spPr bwMode="auto">
            <a:xfrm>
              <a:off x="3042" y="3973"/>
              <a:ext cx="1359"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baseline="-25000" dirty="0">
                  <a:latin typeface="Times New Roman" pitchFamily="18" charset="0"/>
                </a:rPr>
                <a:t>2</a:t>
              </a:r>
              <a:r>
                <a:rPr lang="pt-BR" altLang="pt-BR" sz="2400" i="1" dirty="0">
                  <a:latin typeface="Times New Roman" pitchFamily="18" charset="0"/>
                </a:rPr>
                <a:t>max</a:t>
              </a:r>
              <a:endParaRPr lang="pt-BR" altLang="pt-BR" dirty="0"/>
            </a:p>
          </p:txBody>
        </p:sp>
        <p:sp>
          <p:nvSpPr>
            <p:cNvPr id="177173" name="Text Box 21"/>
            <p:cNvSpPr txBox="1">
              <a:spLocks noChangeArrowheads="1"/>
            </p:cNvSpPr>
            <p:nvPr/>
          </p:nvSpPr>
          <p:spPr bwMode="auto">
            <a:xfrm>
              <a:off x="9441" y="6493"/>
              <a:ext cx="108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dirty="0">
                  <a:latin typeface="Times New Roman" pitchFamily="18" charset="0"/>
                </a:rPr>
                <a:t>1</a:t>
              </a:r>
              <a:endParaRPr lang="pt-BR" altLang="pt-BR" dirty="0"/>
            </a:p>
          </p:txBody>
        </p:sp>
        <p:sp>
          <p:nvSpPr>
            <p:cNvPr id="177174" name="Text Box 22"/>
            <p:cNvSpPr txBox="1">
              <a:spLocks noChangeArrowheads="1"/>
            </p:cNvSpPr>
            <p:nvPr/>
          </p:nvSpPr>
          <p:spPr bwMode="auto">
            <a:xfrm>
              <a:off x="6201" y="4693"/>
              <a:ext cx="540"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dirty="0">
                  <a:latin typeface="Times New Roman" pitchFamily="18" charset="0"/>
                </a:rPr>
                <a:t>S</a:t>
              </a:r>
              <a:endParaRPr lang="pt-BR" altLang="pt-BR" dirty="0"/>
            </a:p>
          </p:txBody>
        </p:sp>
      </p:grpSp>
      <p:sp>
        <p:nvSpPr>
          <p:cNvPr id="23" name="Text Box 21"/>
          <p:cNvSpPr txBox="1">
            <a:spLocks noChangeArrowheads="1"/>
          </p:cNvSpPr>
          <p:nvPr/>
        </p:nvSpPr>
        <p:spPr bwMode="auto">
          <a:xfrm>
            <a:off x="1886154" y="1793096"/>
            <a:ext cx="885646" cy="35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pt-BR" altLang="pt-BR" sz="2400" i="1" dirty="0">
                <a:latin typeface="Times New Roman" pitchFamily="18" charset="0"/>
              </a:rPr>
              <a:t>u</a:t>
            </a:r>
            <a:r>
              <a:rPr lang="pt-BR" altLang="pt-BR" sz="2400" dirty="0">
                <a:latin typeface="Times New Roman" pitchFamily="18" charset="0"/>
              </a:rPr>
              <a:t>2</a:t>
            </a:r>
            <a:endParaRPr lang="pt-BR" altLang="pt-B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8FBFBEEA-85A3-4992-92B4-255C34B7F06B}" type="slidenum">
              <a:rPr lang="pt-BR" altLang="pt-BR"/>
              <a:pPr/>
              <a:t>50</a:t>
            </a:fld>
            <a:endParaRPr lang="pt-BR" altLang="pt-BR"/>
          </a:p>
        </p:txBody>
      </p:sp>
      <p:sp>
        <p:nvSpPr>
          <p:cNvPr id="208898"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208899" name="Rectangle 3"/>
          <p:cNvSpPr>
            <a:spLocks noGrp="1" noChangeArrowheads="1"/>
          </p:cNvSpPr>
          <p:nvPr>
            <p:ph type="title"/>
          </p:nvPr>
        </p:nvSpPr>
        <p:spPr>
          <a:noFill/>
          <a:ln/>
        </p:spPr>
        <p:txBody>
          <a:bodyPr anchor="ctr" anchorCtr="0"/>
          <a:lstStyle/>
          <a:p>
            <a:r>
              <a:rPr lang="pt-BR" altLang="pt-BR" sz="3600" b="1" u="sng" dirty="0">
                <a:latin typeface="Times New Roman" pitchFamily="18" charset="0"/>
              </a:rPr>
              <a:t>Simbologia utilizada no curso</a:t>
            </a:r>
          </a:p>
        </p:txBody>
      </p:sp>
      <p:sp>
        <p:nvSpPr>
          <p:cNvPr id="208901" name="Text Box 5"/>
          <p:cNvSpPr txBox="1">
            <a:spLocks noChangeArrowheads="1"/>
          </p:cNvSpPr>
          <p:nvPr/>
        </p:nvSpPr>
        <p:spPr bwMode="auto">
          <a:xfrm>
            <a:off x="1313656" y="1365231"/>
            <a:ext cx="73088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r>
              <a:rPr lang="pt-BR" sz="2800" dirty="0"/>
              <a:t> - </a:t>
            </a:r>
            <a:r>
              <a:rPr lang="pt-BR" sz="2000" dirty="0"/>
              <a:t>Predição da variável controlada </a:t>
            </a:r>
            <a:r>
              <a:rPr lang="pt-BR" sz="2000" i="1" dirty="0"/>
              <a:t>y</a:t>
            </a:r>
            <a:r>
              <a:rPr lang="pt-BR" sz="2000" dirty="0"/>
              <a:t> para o instante </a:t>
            </a:r>
            <a:r>
              <a:rPr lang="pt-BR" sz="2000" i="1" dirty="0" err="1"/>
              <a:t>k</a:t>
            </a:r>
            <a:r>
              <a:rPr lang="pt-BR" sz="2000" dirty="0" err="1"/>
              <a:t>+</a:t>
            </a:r>
            <a:r>
              <a:rPr lang="pt-BR" sz="2000" i="1" dirty="0" err="1"/>
              <a:t>i</a:t>
            </a:r>
            <a:r>
              <a:rPr lang="pt-BR" sz="2000" dirty="0"/>
              <a:t> feita no instante </a:t>
            </a:r>
            <a:r>
              <a:rPr lang="pt-BR" sz="2000" i="1" dirty="0"/>
              <a:t>k</a:t>
            </a:r>
            <a:r>
              <a:rPr lang="pt-BR" sz="2000" dirty="0"/>
              <a:t>, sem considerar nenhuma ação de controle.</a:t>
            </a:r>
          </a:p>
          <a:p>
            <a:r>
              <a:rPr lang="pt-BR" sz="2000" dirty="0"/>
              <a:t> </a:t>
            </a:r>
          </a:p>
          <a:p>
            <a:r>
              <a:rPr lang="pt-BR" sz="2000" dirty="0"/>
              <a:t>- Predição da variável controlada </a:t>
            </a:r>
            <a:r>
              <a:rPr lang="pt-BR" sz="2000" i="1" dirty="0"/>
              <a:t>y</a:t>
            </a:r>
            <a:r>
              <a:rPr lang="pt-BR" sz="2000" dirty="0"/>
              <a:t> para o instante </a:t>
            </a:r>
            <a:r>
              <a:rPr lang="pt-BR" sz="2000" i="1" dirty="0" err="1"/>
              <a:t>k</a:t>
            </a:r>
            <a:r>
              <a:rPr lang="pt-BR" sz="2000" dirty="0" err="1"/>
              <a:t>+</a:t>
            </a:r>
            <a:r>
              <a:rPr lang="pt-BR" sz="2000" i="1" dirty="0" err="1"/>
              <a:t>i</a:t>
            </a:r>
            <a:r>
              <a:rPr lang="pt-BR" sz="2000" dirty="0"/>
              <a:t> feita no instante </a:t>
            </a:r>
            <a:r>
              <a:rPr lang="pt-BR" sz="2000" i="1" dirty="0"/>
              <a:t>k</a:t>
            </a:r>
            <a:r>
              <a:rPr lang="pt-BR" sz="2000" dirty="0"/>
              <a:t>, considerando as ações de controle.</a:t>
            </a:r>
          </a:p>
          <a:p>
            <a:r>
              <a:rPr lang="pt-BR" sz="2000" dirty="0"/>
              <a:t> </a:t>
            </a:r>
          </a:p>
          <a:p>
            <a:r>
              <a:rPr lang="pt-BR" sz="2000" dirty="0"/>
              <a:t>- Predição da variável controlada </a:t>
            </a:r>
            <a:r>
              <a:rPr lang="pt-BR" sz="2000" i="1" dirty="0"/>
              <a:t>y</a:t>
            </a:r>
            <a:r>
              <a:rPr lang="pt-BR" sz="2000" dirty="0"/>
              <a:t> para o instante </a:t>
            </a:r>
            <a:r>
              <a:rPr lang="pt-BR" sz="2000" i="1" dirty="0" err="1"/>
              <a:t>k</a:t>
            </a:r>
            <a:r>
              <a:rPr lang="pt-BR" sz="2000" dirty="0" err="1"/>
              <a:t>+</a:t>
            </a:r>
            <a:r>
              <a:rPr lang="pt-BR" sz="2000" i="1" dirty="0" err="1"/>
              <a:t>i</a:t>
            </a:r>
            <a:r>
              <a:rPr lang="pt-BR" sz="2000" dirty="0"/>
              <a:t> feita no instante </a:t>
            </a:r>
            <a:r>
              <a:rPr lang="pt-BR" sz="2000" i="1" dirty="0"/>
              <a:t>k</a:t>
            </a:r>
            <a:r>
              <a:rPr lang="pt-BR" sz="2000" dirty="0"/>
              <a:t>, considerando as ações de controle e corrigida com o erro atual no instante </a:t>
            </a:r>
            <a:r>
              <a:rPr lang="pt-BR" sz="2000" i="1" dirty="0"/>
              <a:t>k.</a:t>
            </a:r>
            <a:endParaRPr lang="pt-BR" sz="2000" dirty="0"/>
          </a:p>
          <a:p>
            <a:r>
              <a:rPr lang="pt-BR" sz="2000" dirty="0"/>
              <a:t> </a:t>
            </a:r>
          </a:p>
          <a:p>
            <a:r>
              <a:rPr lang="pt-BR" sz="2000" dirty="0"/>
              <a:t>- Variável de desvio da predição da variável </a:t>
            </a:r>
            <a:r>
              <a:rPr lang="pt-BR" sz="2000" i="1" dirty="0"/>
              <a:t>y</a:t>
            </a:r>
            <a:r>
              <a:rPr lang="pt-BR" sz="2000" dirty="0"/>
              <a:t> para o instante </a:t>
            </a:r>
            <a:r>
              <a:rPr lang="pt-BR" sz="2000" i="1" dirty="0" err="1"/>
              <a:t>k</a:t>
            </a:r>
            <a:r>
              <a:rPr lang="pt-BR" sz="2000" dirty="0" err="1"/>
              <a:t>+</a:t>
            </a:r>
            <a:r>
              <a:rPr lang="pt-BR" sz="2000" i="1" dirty="0" err="1"/>
              <a:t>i</a:t>
            </a:r>
            <a:r>
              <a:rPr lang="pt-BR" sz="2000" dirty="0"/>
              <a:t> feita no instante </a:t>
            </a:r>
            <a:r>
              <a:rPr lang="pt-BR" sz="2000" i="1" dirty="0"/>
              <a:t>k</a:t>
            </a:r>
            <a:endParaRPr lang="pt-BR" sz="2000" dirty="0"/>
          </a:p>
          <a:p>
            <a:r>
              <a:rPr lang="pt-BR" sz="2000" dirty="0"/>
              <a:t> </a:t>
            </a:r>
          </a:p>
          <a:p>
            <a:r>
              <a:rPr lang="pt-BR" sz="2000" dirty="0"/>
              <a:t>- Dimensão da matriz A</a:t>
            </a:r>
            <a:r>
              <a:rPr lang="pt-BR" altLang="pt-BR" sz="2000" dirty="0">
                <a:latin typeface="Arial Narrow" pitchFamily="34" charset="0"/>
              </a:rPr>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4225665377"/>
              </p:ext>
            </p:extLst>
          </p:nvPr>
        </p:nvGraphicFramePr>
        <p:xfrm>
          <a:off x="323527" y="1365231"/>
          <a:ext cx="1134144" cy="717520"/>
        </p:xfrm>
        <a:graphic>
          <a:graphicData uri="http://schemas.openxmlformats.org/presentationml/2006/ole">
            <mc:AlternateContent xmlns:mc="http://schemas.openxmlformats.org/markup-compatibility/2006">
              <mc:Choice xmlns:v="urn:schemas-microsoft-com:vml" Requires="v">
                <p:oleObj spid="_x0000_s1039116" name="Equation" r:id="rId4" imgW="469696" imgH="291973" progId="Equation.DSMT4">
                  <p:embed/>
                </p:oleObj>
              </mc:Choice>
              <mc:Fallback>
                <p:oleObj name="Equation" r:id="rId4" imgW="469696" imgH="29197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7" y="1365231"/>
                        <a:ext cx="1134144" cy="717520"/>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Objeto 4"/>
          <p:cNvGraphicFramePr>
            <a:graphicFrameLocks/>
          </p:cNvGraphicFramePr>
          <p:nvPr>
            <p:extLst>
              <p:ext uri="{D42A27DB-BD31-4B8C-83A1-F6EECF244321}">
                <p14:modId xmlns:p14="http://schemas.microsoft.com/office/powerpoint/2010/main" val="3083516280"/>
              </p:ext>
            </p:extLst>
          </p:nvPr>
        </p:nvGraphicFramePr>
        <p:xfrm>
          <a:off x="323527" y="2348879"/>
          <a:ext cx="1134000" cy="684000"/>
        </p:xfrm>
        <a:graphic>
          <a:graphicData uri="http://schemas.openxmlformats.org/presentationml/2006/ole">
            <mc:AlternateContent xmlns:mc="http://schemas.openxmlformats.org/markup-compatibility/2006">
              <mc:Choice xmlns:v="urn:schemas-microsoft-com:vml" Requires="v">
                <p:oleObj spid="_x0000_s1039117" name="Equation" r:id="rId6" imgW="469696" imgH="291973" progId="Equation.DSMT4">
                  <p:embed/>
                </p:oleObj>
              </mc:Choice>
              <mc:Fallback>
                <p:oleObj name="Equation" r:id="rId6" imgW="469696" imgH="29197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7" y="2348879"/>
                        <a:ext cx="1134000" cy="684000"/>
                      </a:xfrm>
                      <a:prstGeom prst="rect">
                        <a:avLst/>
                      </a:prstGeom>
                      <a:noFill/>
                    </p:spPr>
                  </p:pic>
                </p:oleObj>
              </mc:Fallback>
            </mc:AlternateContent>
          </a:graphicData>
        </a:graphic>
      </p:graphicFrame>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2026234296"/>
              </p:ext>
            </p:extLst>
          </p:nvPr>
        </p:nvGraphicFramePr>
        <p:xfrm>
          <a:off x="323527" y="3246737"/>
          <a:ext cx="1134000" cy="717428"/>
        </p:xfrm>
        <a:graphic>
          <a:graphicData uri="http://schemas.openxmlformats.org/presentationml/2006/ole">
            <mc:AlternateContent xmlns:mc="http://schemas.openxmlformats.org/markup-compatibility/2006">
              <mc:Choice xmlns:v="urn:schemas-microsoft-com:vml" Requires="v">
                <p:oleObj spid="_x0000_s1039118" name="Equation" r:id="rId8" imgW="469696" imgH="291973" progId="Equation.DSMT4">
                  <p:embed/>
                </p:oleObj>
              </mc:Choice>
              <mc:Fallback>
                <p:oleObj name="Equation" r:id="rId8" imgW="469696" imgH="291973" progId="Equation.DSMT4">
                  <p:embed/>
                  <p:pic>
                    <p:nvPicPr>
                      <p:cNvPr id="0" name="Object 7"/>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7" y="3246737"/>
                        <a:ext cx="1134000" cy="717428"/>
                      </a:xfrm>
                      <a:prstGeom prst="rect">
                        <a:avLst/>
                      </a:prstGeom>
                      <a:noFill/>
                    </p:spPr>
                  </p:pic>
                </p:oleObj>
              </mc:Fallback>
            </mc:AlternateContent>
          </a:graphicData>
        </a:graphic>
      </p:graphicFrame>
      <p:sp>
        <p:nvSpPr>
          <p:cNvPr id="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p:cNvGraphicFramePr>
          <p:nvPr>
            <p:extLst>
              <p:ext uri="{D42A27DB-BD31-4B8C-83A1-F6EECF244321}">
                <p14:modId xmlns:p14="http://schemas.microsoft.com/office/powerpoint/2010/main" val="2273445285"/>
              </p:ext>
            </p:extLst>
          </p:nvPr>
        </p:nvGraphicFramePr>
        <p:xfrm>
          <a:off x="323527" y="4431306"/>
          <a:ext cx="1134000" cy="684000"/>
        </p:xfrm>
        <a:graphic>
          <a:graphicData uri="http://schemas.openxmlformats.org/presentationml/2006/ole">
            <mc:AlternateContent xmlns:mc="http://schemas.openxmlformats.org/markup-compatibility/2006">
              <mc:Choice xmlns:v="urn:schemas-microsoft-com:vml" Requires="v">
                <p:oleObj spid="_x0000_s1039119" name="Equation" r:id="rId10" imgW="482391" imgH="393529" progId="Equation.DSMT4">
                  <p:embed/>
                </p:oleObj>
              </mc:Choice>
              <mc:Fallback>
                <p:oleObj name="Equation" r:id="rId10" imgW="482391" imgH="393529"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7" y="4431306"/>
                        <a:ext cx="1134000" cy="684000"/>
                      </a:xfrm>
                      <a:prstGeom prst="rect">
                        <a:avLst/>
                      </a:prstGeom>
                      <a:noFill/>
                    </p:spPr>
                  </p:pic>
                </p:oleObj>
              </mc:Fallback>
            </mc:AlternateContent>
          </a:graphicData>
        </a:graphic>
      </p:graphicFrame>
      <p:sp>
        <p:nvSpPr>
          <p:cNvPr id="1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 name="Objeto 10"/>
          <p:cNvGraphicFramePr>
            <a:graphicFrameLocks/>
          </p:cNvGraphicFramePr>
          <p:nvPr>
            <p:extLst>
              <p:ext uri="{D42A27DB-BD31-4B8C-83A1-F6EECF244321}">
                <p14:modId xmlns:p14="http://schemas.microsoft.com/office/powerpoint/2010/main" val="250590058"/>
              </p:ext>
            </p:extLst>
          </p:nvPr>
        </p:nvGraphicFramePr>
        <p:xfrm>
          <a:off x="323527" y="5373216"/>
          <a:ext cx="648071" cy="516330"/>
        </p:xfrm>
        <a:graphic>
          <a:graphicData uri="http://schemas.openxmlformats.org/presentationml/2006/ole">
            <mc:AlternateContent xmlns:mc="http://schemas.openxmlformats.org/markup-compatibility/2006">
              <mc:Choice xmlns:v="urn:schemas-microsoft-com:vml" Requires="v">
                <p:oleObj spid="_x0000_s1039120" name="Equation" r:id="rId12" imgW="241195" imgH="253890" progId="Equation.DSMT4">
                  <p:embed/>
                </p:oleObj>
              </mc:Choice>
              <mc:Fallback>
                <p:oleObj name="Equation" r:id="rId12" imgW="241195" imgH="25389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27" y="5373216"/>
                        <a:ext cx="648071" cy="516330"/>
                      </a:xfrm>
                      <a:prstGeom prst="rect">
                        <a:avLst/>
                      </a:prstGeom>
                      <a:noFill/>
                    </p:spPr>
                  </p:pic>
                </p:oleObj>
              </mc:Fallback>
            </mc:AlternateContent>
          </a:graphicData>
        </a:graphic>
      </p:graphicFrame>
    </p:spTree>
    <p:extLst>
      <p:ext uri="{BB962C8B-B14F-4D97-AF65-F5344CB8AC3E}">
        <p14:creationId xmlns:p14="http://schemas.microsoft.com/office/powerpoint/2010/main" val="2811082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6"/>
          <p:cNvSpPr>
            <a:spLocks noGrp="1"/>
          </p:cNvSpPr>
          <p:nvPr>
            <p:ph type="sldNum" sz="quarter" idx="12"/>
          </p:nvPr>
        </p:nvSpPr>
        <p:spPr/>
        <p:txBody>
          <a:bodyPr/>
          <a:lstStyle/>
          <a:p>
            <a:fld id="{00E00139-2A99-49D5-A74B-C9B41955798C}" type="slidenum">
              <a:rPr lang="pt-BR" altLang="pt-BR"/>
              <a:pPr/>
              <a:t>51</a:t>
            </a:fld>
            <a:endParaRPr lang="pt-BR" altLang="pt-BR"/>
          </a:p>
        </p:txBody>
      </p:sp>
      <p:sp>
        <p:nvSpPr>
          <p:cNvPr id="5" name="Retângulo 4"/>
          <p:cNvSpPr/>
          <p:nvPr/>
        </p:nvSpPr>
        <p:spPr>
          <a:xfrm>
            <a:off x="2015057" y="1340768"/>
            <a:ext cx="5113899" cy="3170099"/>
          </a:xfrm>
          <a:prstGeom prst="rect">
            <a:avLst/>
          </a:prstGeom>
          <a:noFill/>
        </p:spPr>
        <p:txBody>
          <a:bodyPr wrap="none" lIns="91440" tIns="45720" rIns="91440" bIns="45720">
            <a:spAutoFit/>
          </a:bodyPr>
          <a:lstStyle/>
          <a:p>
            <a:pPr algn="ctr"/>
            <a:r>
              <a:rPr lang="pt-B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ATÉ O MOMENTO</a:t>
            </a:r>
          </a:p>
          <a:p>
            <a:pPr algn="ct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DO CURSO FORAM </a:t>
            </a:r>
          </a:p>
          <a:p>
            <a:pPr algn="ct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CONSIDERADAS </a:t>
            </a:r>
          </a:p>
          <a:p>
            <a:pPr algn="ct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VARIÁVEIS</a:t>
            </a:r>
          </a:p>
          <a:p>
            <a:pPr algn="ctr"/>
            <a:r>
              <a:rPr lang="pt-B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DESVIO</a:t>
            </a:r>
          </a:p>
        </p:txBody>
      </p:sp>
      <p:sp>
        <p:nvSpPr>
          <p:cNvPr id="6" name="Título 5"/>
          <p:cNvSpPr>
            <a:spLocks noGrp="1"/>
          </p:cNvSpPr>
          <p:nvPr>
            <p:ph type="title"/>
          </p:nvPr>
        </p:nvSpPr>
        <p:spPr/>
        <p:txBody>
          <a:bodyPr/>
          <a:lstStyle/>
          <a:p>
            <a:r>
              <a:rPr lang="pt-BR" dirty="0"/>
              <a:t>VARIÁVEIS DE DESVIO</a:t>
            </a:r>
          </a:p>
        </p:txBody>
      </p:sp>
      <p:graphicFrame>
        <p:nvGraphicFramePr>
          <p:cNvPr id="7" name="Object 7"/>
          <p:cNvGraphicFramePr>
            <a:graphicFrameLocks noGrp="1" noChangeAspect="1"/>
          </p:cNvGraphicFramePr>
          <p:nvPr>
            <p:ph idx="1"/>
            <p:extLst>
              <p:ext uri="{D42A27DB-BD31-4B8C-83A1-F6EECF244321}">
                <p14:modId xmlns:p14="http://schemas.microsoft.com/office/powerpoint/2010/main" val="3827876813"/>
              </p:ext>
            </p:extLst>
          </p:nvPr>
        </p:nvGraphicFramePr>
        <p:xfrm>
          <a:off x="971600" y="4725144"/>
          <a:ext cx="6912768" cy="1833712"/>
        </p:xfrm>
        <a:graphic>
          <a:graphicData uri="http://schemas.openxmlformats.org/presentationml/2006/ole">
            <mc:AlternateContent xmlns:mc="http://schemas.openxmlformats.org/markup-compatibility/2006">
              <mc:Choice xmlns:v="urn:schemas-microsoft-com:vml" Requires="v">
                <p:oleObj spid="_x0000_s1085680" name="Equation" r:id="rId4" imgW="1676160" imgH="444240" progId="Equation.DSMT4">
                  <p:embed/>
                </p:oleObj>
              </mc:Choice>
              <mc:Fallback>
                <p:oleObj name="Equation" r:id="rId4" imgW="1676160" imgH="444240" progId="Equation.DSMT4">
                  <p:embed/>
                  <p:pic>
                    <p:nvPicPr>
                      <p:cNvPr id="251911" name="Object 7"/>
                      <p:cNvPicPr>
                        <a:picLocks noChangeAspect="1" noChangeArrowheads="1"/>
                      </p:cNvPicPr>
                      <p:nvPr/>
                    </p:nvPicPr>
                    <p:blipFill>
                      <a:blip r:embed="rId5"/>
                      <a:srcRect/>
                      <a:stretch>
                        <a:fillRect/>
                      </a:stretch>
                    </p:blipFill>
                    <p:spPr bwMode="auto">
                      <a:xfrm>
                        <a:off x="971600" y="4725144"/>
                        <a:ext cx="6912768" cy="1833712"/>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graphicFrame>
        <p:nvGraphicFramePr>
          <p:cNvPr id="8" name="Object 7"/>
          <p:cNvGraphicFramePr>
            <a:graphicFrameLocks noGrp="1" noChangeAspect="1"/>
          </p:cNvGraphicFramePr>
          <p:nvPr>
            <p:ph idx="1"/>
            <p:extLst>
              <p:ext uri="{D42A27DB-BD31-4B8C-83A1-F6EECF244321}">
                <p14:modId xmlns:p14="http://schemas.microsoft.com/office/powerpoint/2010/main" val="3490338948"/>
              </p:ext>
            </p:extLst>
          </p:nvPr>
        </p:nvGraphicFramePr>
        <p:xfrm>
          <a:off x="971600" y="4725144"/>
          <a:ext cx="6912768" cy="1833712"/>
        </p:xfrm>
        <a:graphic>
          <a:graphicData uri="http://schemas.openxmlformats.org/presentationml/2006/ole">
            <mc:AlternateContent xmlns:mc="http://schemas.openxmlformats.org/markup-compatibility/2006">
              <mc:Choice xmlns:v="urn:schemas-microsoft-com:vml" Requires="v">
                <p:oleObj spid="_x0000_s1085681" name="Equation" r:id="rId6" imgW="1676160" imgH="444240" progId="Equation.DSMT4">
                  <p:embed/>
                </p:oleObj>
              </mc:Choice>
              <mc:Fallback>
                <p:oleObj name="Equation" r:id="rId6" imgW="1676160" imgH="444240" progId="Equation.DSMT4">
                  <p:embed/>
                  <p:pic>
                    <p:nvPicPr>
                      <p:cNvPr id="7" name="Object 7"/>
                      <p:cNvPicPr>
                        <a:picLocks noChangeAspect="1" noChangeArrowheads="1"/>
                      </p:cNvPicPr>
                      <p:nvPr/>
                    </p:nvPicPr>
                    <p:blipFill>
                      <a:blip r:embed="rId7"/>
                      <a:srcRect/>
                      <a:stretch>
                        <a:fillRect/>
                      </a:stretch>
                    </p:blipFill>
                    <p:spPr bwMode="auto">
                      <a:xfrm>
                        <a:off x="971600" y="4725144"/>
                        <a:ext cx="6912768" cy="1833712"/>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Tree>
    <p:extLst>
      <p:ext uri="{BB962C8B-B14F-4D97-AF65-F5344CB8AC3E}">
        <p14:creationId xmlns:p14="http://schemas.microsoft.com/office/powerpoint/2010/main" val="33971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B07EDE7-BF4B-4A80-864C-10D5AA362C5B}" type="slidenum">
              <a:rPr lang="pt-BR" altLang="pt-BR"/>
              <a:pPr/>
              <a:t>52</a:t>
            </a:fld>
            <a:endParaRPr lang="pt-BR" altLang="pt-BR"/>
          </a:p>
        </p:txBody>
      </p:sp>
      <p:sp>
        <p:nvSpPr>
          <p:cNvPr id="18432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432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4327" name="WordArt 7"/>
          <p:cNvSpPr>
            <a:spLocks noChangeArrowheads="1" noChangeShapeType="1" noTextEdit="1"/>
          </p:cNvSpPr>
          <p:nvPr/>
        </p:nvSpPr>
        <p:spPr bwMode="auto">
          <a:xfrm>
            <a:off x="1403685" y="2492896"/>
            <a:ext cx="7128791" cy="2155107"/>
          </a:xfrm>
          <a:prstGeom prst="rect">
            <a:avLst/>
          </a:prstGeom>
        </p:spPr>
        <p:txBody>
          <a:bodyPr wrap="none" fromWordArt="1">
            <a:prstTxWarp prst="textSlantUp">
              <a:avLst>
                <a:gd name="adj" fmla="val 32056"/>
              </a:avLst>
            </a:prstTxWarp>
          </a:bodyPr>
          <a:lstStyle/>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Modelo Incremental</a:t>
            </a:r>
          </a:p>
        </p:txBody>
      </p:sp>
    </p:spTree>
    <p:extLst>
      <p:ext uri="{BB962C8B-B14F-4D97-AF65-F5344CB8AC3E}">
        <p14:creationId xmlns:p14="http://schemas.microsoft.com/office/powerpoint/2010/main" val="2370564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8FBFBEEA-85A3-4992-92B4-255C34B7F06B}" type="slidenum">
              <a:rPr lang="pt-BR" altLang="pt-BR"/>
              <a:pPr/>
              <a:t>53</a:t>
            </a:fld>
            <a:endParaRPr lang="pt-BR" altLang="pt-BR"/>
          </a:p>
        </p:txBody>
      </p:sp>
      <p:sp>
        <p:nvSpPr>
          <p:cNvPr id="208898"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208899" name="Rectangle 3"/>
          <p:cNvSpPr>
            <a:spLocks noGrp="1" noChangeArrowheads="1"/>
          </p:cNvSpPr>
          <p:nvPr>
            <p:ph type="title"/>
          </p:nvPr>
        </p:nvSpPr>
        <p:spPr>
          <a:noFill/>
          <a:ln/>
        </p:spPr>
        <p:txBody>
          <a:bodyPr anchor="ctr" anchorCtr="0"/>
          <a:lstStyle/>
          <a:p>
            <a:r>
              <a:rPr lang="pt-BR" altLang="pt-BR" sz="3600" b="1" u="sng" dirty="0">
                <a:latin typeface="Times New Roman" pitchFamily="18" charset="0"/>
              </a:rPr>
              <a:t>Modelos Incrementais</a:t>
            </a:r>
          </a:p>
        </p:txBody>
      </p:sp>
      <p:sp>
        <p:nvSpPr>
          <p:cNvPr id="208901" name="Text Box 5"/>
          <p:cNvSpPr txBox="1">
            <a:spLocks noChangeArrowheads="1"/>
          </p:cNvSpPr>
          <p:nvPr/>
        </p:nvSpPr>
        <p:spPr bwMode="auto">
          <a:xfrm>
            <a:off x="467544" y="1358862"/>
            <a:ext cx="82809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 typeface="Wingdings" panose="05000000000000000000" pitchFamily="2" charset="2"/>
              <a:buChar char="ü"/>
            </a:pPr>
            <a:r>
              <a:rPr lang="pt-BR" altLang="pt-BR" sz="2800" dirty="0">
                <a:latin typeface="Arial Narrow" pitchFamily="34" charset="0"/>
              </a:rPr>
              <a:t>Para a obtenção de um modelo incremental (modelo que considera um incremento de </a:t>
            </a:r>
            <a:r>
              <a:rPr lang="el-GR" altLang="pt-BR" sz="2800" dirty="0">
                <a:latin typeface="Arial Narrow" pitchFamily="34" charset="0"/>
              </a:rPr>
              <a:t>Δ</a:t>
            </a:r>
            <a:r>
              <a:rPr lang="en-US" altLang="pt-BR" sz="2800" dirty="0">
                <a:latin typeface="Arial Narrow" pitchFamily="34" charset="0"/>
              </a:rPr>
              <a:t>u), </a:t>
            </a:r>
            <a:r>
              <a:rPr lang="pt-BR" altLang="pt-BR" sz="2800" dirty="0">
                <a:latin typeface="Arial Narrow" pitchFamily="34" charset="0"/>
              </a:rPr>
              <a:t>ao invés do modelo posicional, serão considerados dois instantes </a:t>
            </a:r>
            <a:r>
              <a:rPr lang="pt-BR" altLang="pt-BR" sz="2800" i="1" dirty="0">
                <a:latin typeface="Arial Narrow" pitchFamily="34" charset="0"/>
              </a:rPr>
              <a:t>k</a:t>
            </a:r>
            <a:r>
              <a:rPr lang="pt-BR" altLang="pt-BR" sz="2800" dirty="0">
                <a:latin typeface="Arial Narrow" pitchFamily="34" charset="0"/>
              </a:rPr>
              <a:t>+1 e</a:t>
            </a:r>
            <a:r>
              <a:rPr lang="pt-BR" altLang="pt-BR" sz="2800" i="1" dirty="0">
                <a:latin typeface="Arial Narrow" pitchFamily="34" charset="0"/>
              </a:rPr>
              <a:t> k</a:t>
            </a:r>
            <a:r>
              <a:rPr lang="pt-BR" altLang="pt-BR" sz="2800" dirty="0">
                <a:latin typeface="Arial Narrow" pitchFamily="34" charset="0"/>
              </a:rPr>
              <a:t>: </a:t>
            </a:r>
          </a:p>
        </p:txBody>
      </p:sp>
      <p:sp>
        <p:nvSpPr>
          <p:cNvPr id="208902" name="Rectangle 6"/>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8905" name="Object 9"/>
          <p:cNvGraphicFramePr>
            <a:graphicFrameLocks noChangeAspect="1"/>
          </p:cNvGraphicFramePr>
          <p:nvPr/>
        </p:nvGraphicFramePr>
        <p:xfrm>
          <a:off x="539750" y="2708275"/>
          <a:ext cx="8064500" cy="3009900"/>
        </p:xfrm>
        <a:graphic>
          <a:graphicData uri="http://schemas.openxmlformats.org/presentationml/2006/ole">
            <mc:AlternateContent xmlns:mc="http://schemas.openxmlformats.org/markup-compatibility/2006">
              <mc:Choice xmlns:v="urn:schemas-microsoft-com:vml" Requires="v">
                <p:oleObj spid="_x0000_s209704" name="Microsoft Drawing" r:id="rId4" imgW="4119563" imgH="1520825" progId="MSDraw">
                  <p:embed/>
                </p:oleObj>
              </mc:Choice>
              <mc:Fallback>
                <p:oleObj name="Microsoft Drawing" r:id="rId4" imgW="4119563" imgH="1520825" progId="MSDraw">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708275"/>
                        <a:ext cx="8064500" cy="300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tângulo 1"/>
          <p:cNvSpPr/>
          <p:nvPr/>
        </p:nvSpPr>
        <p:spPr>
          <a:xfrm>
            <a:off x="395536" y="5591175"/>
            <a:ext cx="3406702" cy="1015663"/>
          </a:xfrm>
          <a:prstGeom prst="rect">
            <a:avLst/>
          </a:prstGeom>
          <a:noFill/>
        </p:spPr>
        <p:txBody>
          <a:bodyPr wrap="none" lIns="91440" tIns="45720" rIns="91440" bIns="45720">
            <a:spAutoFit/>
          </a:bodyPr>
          <a:lstStyle/>
          <a:p>
            <a:pPr algn="ctr"/>
            <a:r>
              <a:rPr lang="pt-BR"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Nessa predição</a:t>
            </a:r>
          </a:p>
          <a:p>
            <a:pPr algn="ctr"/>
            <a:r>
              <a:rPr lang="pt-BR"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estão sendo consideradas</a:t>
            </a:r>
          </a:p>
          <a:p>
            <a:pPr algn="ctr"/>
            <a:r>
              <a:rPr lang="pt-BR"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ações passadas</a:t>
            </a:r>
          </a:p>
        </p:txBody>
      </p:sp>
      <p:sp>
        <p:nvSpPr>
          <p:cNvPr id="3" name="Retângulo Arredondado 2"/>
          <p:cNvSpPr/>
          <p:nvPr/>
        </p:nvSpPr>
        <p:spPr bwMode="auto">
          <a:xfrm>
            <a:off x="107504" y="2636912"/>
            <a:ext cx="3240360" cy="27363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B07EDE7-BF4B-4A80-864C-10D5AA362C5B}" type="slidenum">
              <a:rPr lang="pt-BR" altLang="pt-BR"/>
              <a:pPr/>
              <a:t>54</a:t>
            </a:fld>
            <a:endParaRPr lang="pt-BR" altLang="pt-BR"/>
          </a:p>
        </p:txBody>
      </p:sp>
      <p:sp>
        <p:nvSpPr>
          <p:cNvPr id="18432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18432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84327" name="WordArt 7"/>
          <p:cNvSpPr>
            <a:spLocks noChangeArrowheads="1" noChangeShapeType="1" noTextEdit="1"/>
          </p:cNvSpPr>
          <p:nvPr/>
        </p:nvSpPr>
        <p:spPr bwMode="auto">
          <a:xfrm>
            <a:off x="1403685" y="2492896"/>
            <a:ext cx="7128791" cy="2155107"/>
          </a:xfrm>
          <a:prstGeom prst="rect">
            <a:avLst/>
          </a:prstGeom>
        </p:spPr>
        <p:txBody>
          <a:bodyPr wrap="none" fromWordArt="1">
            <a:prstTxWarp prst="textSlantUp">
              <a:avLst>
                <a:gd name="adj" fmla="val 32056"/>
              </a:avLst>
            </a:prstTxWarp>
          </a:bodyPr>
          <a:lstStyle/>
          <a:p>
            <a:r>
              <a:rPr lang="pt-BR" sz="80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Resposta ao Degrau</a:t>
            </a:r>
          </a:p>
        </p:txBody>
      </p:sp>
    </p:spTree>
    <p:extLst>
      <p:ext uri="{BB962C8B-B14F-4D97-AF65-F5344CB8AC3E}">
        <p14:creationId xmlns:p14="http://schemas.microsoft.com/office/powerpoint/2010/main" val="1353986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8FBFBEEA-85A3-4992-92B4-255C34B7F06B}" type="slidenum">
              <a:rPr lang="pt-BR" altLang="pt-BR"/>
              <a:pPr/>
              <a:t>55</a:t>
            </a:fld>
            <a:endParaRPr lang="pt-BR" altLang="pt-BR"/>
          </a:p>
        </p:txBody>
      </p:sp>
      <p:sp>
        <p:nvSpPr>
          <p:cNvPr id="208899" name="Rectangle 3"/>
          <p:cNvSpPr>
            <a:spLocks noGrp="1" noChangeArrowheads="1"/>
          </p:cNvSpPr>
          <p:nvPr>
            <p:ph type="title"/>
          </p:nvPr>
        </p:nvSpPr>
        <p:spPr>
          <a:noFill/>
          <a:ln/>
        </p:spPr>
        <p:txBody>
          <a:bodyPr anchor="ctr" anchorCtr="0"/>
          <a:lstStyle/>
          <a:p>
            <a:r>
              <a:rPr lang="pt-BR" altLang="pt-BR" sz="3600" b="1" u="sng" dirty="0">
                <a:latin typeface="Times New Roman" pitchFamily="18" charset="0"/>
              </a:rPr>
              <a:t>Modelos Incrementais</a:t>
            </a:r>
          </a:p>
        </p:txBody>
      </p:sp>
      <p:sp>
        <p:nvSpPr>
          <p:cNvPr id="208901" name="Text Box 5"/>
          <p:cNvSpPr txBox="1">
            <a:spLocks noChangeArrowheads="1"/>
          </p:cNvSpPr>
          <p:nvPr/>
        </p:nvSpPr>
        <p:spPr bwMode="auto">
          <a:xfrm>
            <a:off x="467544" y="1358862"/>
            <a:ext cx="82809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 typeface="Wingdings" panose="05000000000000000000" pitchFamily="2" charset="2"/>
              <a:buChar char="ü"/>
            </a:pPr>
            <a:r>
              <a:rPr lang="pt-BR" altLang="pt-BR" sz="2800" dirty="0">
                <a:latin typeface="Arial Narrow" pitchFamily="34" charset="0"/>
              </a:rPr>
              <a:t>O degrau pode ser visto como vários pulsos de mesmo valor aplicados em instantes sucessivos e de mesmo valor:</a:t>
            </a:r>
          </a:p>
        </p:txBody>
      </p:sp>
      <p:sp>
        <p:nvSpPr>
          <p:cNvPr id="208902" name="Rectangle 6"/>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8" name="Group 55"/>
          <p:cNvGrpSpPr>
            <a:grpSpLocks/>
          </p:cNvGrpSpPr>
          <p:nvPr/>
        </p:nvGrpSpPr>
        <p:grpSpPr bwMode="auto">
          <a:xfrm>
            <a:off x="1691680" y="3140968"/>
            <a:ext cx="5904656" cy="2160240"/>
            <a:chOff x="1490" y="1104"/>
            <a:chExt cx="2304" cy="720"/>
          </a:xfrm>
        </p:grpSpPr>
        <p:sp>
          <p:nvSpPr>
            <p:cNvPr id="9" name="Line 31"/>
            <p:cNvSpPr>
              <a:spLocks noChangeShapeType="1"/>
            </p:cNvSpPr>
            <p:nvPr/>
          </p:nvSpPr>
          <p:spPr bwMode="auto">
            <a:xfrm flipV="1">
              <a:off x="1730" y="1104"/>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 name="Line 30"/>
            <p:cNvSpPr>
              <a:spLocks noChangeShapeType="1"/>
            </p:cNvSpPr>
            <p:nvPr/>
          </p:nvSpPr>
          <p:spPr bwMode="auto">
            <a:xfrm>
              <a:off x="1514" y="1680"/>
              <a:ext cx="22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 name="Line 29"/>
            <p:cNvSpPr>
              <a:spLocks noChangeShapeType="1"/>
            </p:cNvSpPr>
            <p:nvPr/>
          </p:nvSpPr>
          <p:spPr bwMode="auto">
            <a:xfrm>
              <a:off x="1730" y="1320"/>
              <a:ext cx="17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 name="Line 28"/>
            <p:cNvSpPr>
              <a:spLocks noChangeShapeType="1"/>
            </p:cNvSpPr>
            <p:nvPr/>
          </p:nvSpPr>
          <p:spPr bwMode="auto">
            <a:xfrm>
              <a:off x="2018" y="1320"/>
              <a:ext cx="0" cy="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4" name="Line 27"/>
            <p:cNvSpPr>
              <a:spLocks noChangeShapeType="1"/>
            </p:cNvSpPr>
            <p:nvPr/>
          </p:nvSpPr>
          <p:spPr bwMode="auto">
            <a:xfrm>
              <a:off x="2306" y="1320"/>
              <a:ext cx="0" cy="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 name="Line 26"/>
            <p:cNvSpPr>
              <a:spLocks noChangeShapeType="1"/>
            </p:cNvSpPr>
            <p:nvPr/>
          </p:nvSpPr>
          <p:spPr bwMode="auto">
            <a:xfrm>
              <a:off x="2594" y="1320"/>
              <a:ext cx="0" cy="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 name="Line 25"/>
            <p:cNvSpPr>
              <a:spLocks noChangeShapeType="1"/>
            </p:cNvSpPr>
            <p:nvPr/>
          </p:nvSpPr>
          <p:spPr bwMode="auto">
            <a:xfrm>
              <a:off x="2882" y="1320"/>
              <a:ext cx="0" cy="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 name="Text Box 19"/>
            <p:cNvSpPr txBox="1">
              <a:spLocks noChangeArrowheads="1"/>
            </p:cNvSpPr>
            <p:nvPr/>
          </p:nvSpPr>
          <p:spPr bwMode="auto">
            <a:xfrm>
              <a:off x="1490" y="1392"/>
              <a:ext cx="2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1200">
                  <a:latin typeface="Times New Roman" pitchFamily="18" charset="0"/>
                  <a:cs typeface="Times New Roman" pitchFamily="18" charset="0"/>
                  <a:sym typeface="Symbol" pitchFamily="18" charset="2"/>
                </a:rPr>
                <a:t></a:t>
              </a:r>
              <a:r>
                <a:rPr lang="pt-BR" altLang="pt-BR" sz="1200">
                  <a:cs typeface="Times New Roman" pitchFamily="18" charset="0"/>
                </a:rPr>
                <a:t>u</a:t>
              </a:r>
              <a:endParaRPr lang="pt-BR" altLang="pt-BR" sz="1200">
                <a:latin typeface="Times New Roman" pitchFamily="18" charset="0"/>
                <a:cs typeface="Times New Roman" pitchFamily="18" charset="0"/>
                <a:sym typeface="Symbol" pitchFamily="18" charset="2"/>
              </a:endParaRPr>
            </a:p>
          </p:txBody>
        </p:sp>
      </p:grpSp>
    </p:spTree>
    <p:extLst>
      <p:ext uri="{BB962C8B-B14F-4D97-AF65-F5344CB8AC3E}">
        <p14:creationId xmlns:p14="http://schemas.microsoft.com/office/powerpoint/2010/main" val="4071556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spaço Reservado para Número de Slide 5"/>
          <p:cNvSpPr>
            <a:spLocks noGrp="1"/>
          </p:cNvSpPr>
          <p:nvPr>
            <p:ph type="sldNum" sz="quarter" idx="12"/>
          </p:nvPr>
        </p:nvSpPr>
        <p:spPr/>
        <p:txBody>
          <a:bodyPr/>
          <a:lstStyle/>
          <a:p>
            <a:fld id="{870228D0-B9B4-4992-B31A-BB6785D44008}" type="slidenum">
              <a:rPr lang="pt-BR" altLang="pt-BR"/>
              <a:pPr/>
              <a:t>56</a:t>
            </a:fld>
            <a:endParaRPr lang="pt-BR" altLang="pt-BR"/>
          </a:p>
        </p:txBody>
      </p:sp>
      <p:sp>
        <p:nvSpPr>
          <p:cNvPr id="194562" name="Rectangle 2"/>
          <p:cNvSpPr>
            <a:spLocks noGrp="1" noChangeArrowheads="1"/>
          </p:cNvSpPr>
          <p:nvPr>
            <p:ph type="title"/>
          </p:nvPr>
        </p:nvSpPr>
        <p:spPr>
          <a:noFill/>
          <a:ln/>
        </p:spPr>
        <p:txBody>
          <a:bodyPr anchor="ctr" anchorCtr="0"/>
          <a:lstStyle/>
          <a:p>
            <a:r>
              <a:rPr lang="pt-BR" altLang="pt-BR" sz="3600" b="1" u="sng" dirty="0">
                <a:latin typeface="Times New Roman" pitchFamily="18" charset="0"/>
              </a:rPr>
              <a:t>Resposta ao Degrau de um sistema estável</a:t>
            </a:r>
          </a:p>
        </p:txBody>
      </p:sp>
      <p:sp>
        <p:nvSpPr>
          <p:cNvPr id="194592" name="AutoShape 32"/>
          <p:cNvSpPr>
            <a:spLocks noChangeAspect="1" noChangeArrowheads="1" noTextEdit="1"/>
          </p:cNvSpPr>
          <p:nvPr/>
        </p:nvSpPr>
        <p:spPr bwMode="auto">
          <a:xfrm>
            <a:off x="1908175" y="1638300"/>
            <a:ext cx="5600700" cy="38862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t-BR"/>
          </a:p>
        </p:txBody>
      </p:sp>
      <p:graphicFrame>
        <p:nvGraphicFramePr>
          <p:cNvPr id="194578" name="Object 18"/>
          <p:cNvGraphicFramePr>
            <a:graphicFrameLocks noChangeAspect="1"/>
          </p:cNvGraphicFramePr>
          <p:nvPr/>
        </p:nvGraphicFramePr>
        <p:xfrm>
          <a:off x="5738284" y="5623188"/>
          <a:ext cx="779662" cy="430048"/>
        </p:xfrm>
        <a:graphic>
          <a:graphicData uri="http://schemas.openxmlformats.org/presentationml/2006/ole">
            <mc:AlternateContent xmlns:mc="http://schemas.openxmlformats.org/markup-compatibility/2006">
              <mc:Choice xmlns:v="urn:schemas-microsoft-com:vml" Requires="v">
                <p:oleObj spid="_x0000_s195416" name="Equation" r:id="rId4" imgW="469696" imgH="291973" progId="Equation.DSMT4">
                  <p:embed/>
                </p:oleObj>
              </mc:Choice>
              <mc:Fallback>
                <p:oleObj name="Equation" r:id="rId4" imgW="469696" imgH="291973"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284" y="5623188"/>
                        <a:ext cx="779662" cy="430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84" name="Line 24"/>
          <p:cNvSpPr>
            <a:spLocks noChangeAspect="1" noChangeShapeType="1"/>
          </p:cNvSpPr>
          <p:nvPr/>
        </p:nvSpPr>
        <p:spPr bwMode="auto">
          <a:xfrm>
            <a:off x="2444711" y="5334249"/>
            <a:ext cx="5645055" cy="22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83" name="Text Box 23"/>
          <p:cNvSpPr txBox="1">
            <a:spLocks noChangeArrowheads="1"/>
          </p:cNvSpPr>
          <p:nvPr/>
        </p:nvSpPr>
        <p:spPr bwMode="auto">
          <a:xfrm>
            <a:off x="3231870" y="2953307"/>
            <a:ext cx="2531404" cy="51740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l"/>
            <a:r>
              <a:rPr lang="pt-BR" altLang="pt-BR" sz="1400" dirty="0">
                <a:solidFill>
                  <a:srgbClr val="000000"/>
                </a:solidFill>
                <a:ea typeface="Times New Roman" pitchFamily="18" charset="0"/>
                <a:cs typeface="Arial Narrow" pitchFamily="34" charset="0"/>
              </a:rPr>
              <a:t>S</a:t>
            </a:r>
            <a:r>
              <a:rPr lang="pt-BR" altLang="pt-BR" sz="1400" baseline="-30000" dirty="0">
                <a:solidFill>
                  <a:srgbClr val="000000"/>
                </a:solidFill>
                <a:ea typeface="Times New Roman" pitchFamily="18" charset="0"/>
                <a:cs typeface="Arial Narrow" pitchFamily="34" charset="0"/>
              </a:rPr>
              <a:t>2</a:t>
            </a:r>
            <a:r>
              <a:rPr lang="pt-BR" altLang="pt-BR" sz="1400" dirty="0">
                <a:solidFill>
                  <a:srgbClr val="000000"/>
                </a:solidFill>
                <a:ea typeface="Times New Roman" pitchFamily="18" charset="0"/>
                <a:cs typeface="Arial Narrow" pitchFamily="34" charset="0"/>
              </a:rPr>
              <a:t>=(h</a:t>
            </a:r>
            <a:r>
              <a:rPr lang="pt-BR" altLang="pt-BR" sz="1400" baseline="-30000" dirty="0">
                <a:solidFill>
                  <a:srgbClr val="000000"/>
                </a:solidFill>
                <a:ea typeface="Times New Roman" pitchFamily="18" charset="0"/>
                <a:cs typeface="Arial Narrow" pitchFamily="34" charset="0"/>
              </a:rPr>
              <a:t>1</a:t>
            </a:r>
            <a:r>
              <a:rPr lang="pt-BR" altLang="pt-BR" sz="1400" dirty="0">
                <a:solidFill>
                  <a:srgbClr val="000000"/>
                </a:solidFill>
                <a:ea typeface="Times New Roman" pitchFamily="18" charset="0"/>
                <a:cs typeface="Arial Narrow" pitchFamily="34" charset="0"/>
              </a:rPr>
              <a:t>+h</a:t>
            </a:r>
            <a:r>
              <a:rPr lang="pt-BR" altLang="pt-BR" sz="1400" baseline="-30000" dirty="0">
                <a:solidFill>
                  <a:srgbClr val="000000"/>
                </a:solidFill>
                <a:ea typeface="Times New Roman" pitchFamily="18" charset="0"/>
                <a:cs typeface="Arial Narrow" pitchFamily="34" charset="0"/>
              </a:rPr>
              <a:t>2</a:t>
            </a:r>
            <a:r>
              <a:rPr lang="pt-BR" altLang="pt-BR" sz="1400" dirty="0">
                <a:solidFill>
                  <a:srgbClr val="000000"/>
                </a:solidFill>
                <a:ea typeface="Times New Roman" pitchFamily="18" charset="0"/>
                <a:cs typeface="Arial Narrow" pitchFamily="34" charset="0"/>
              </a:rPr>
              <a:t>)</a:t>
            </a:r>
            <a:r>
              <a:rPr lang="pt-BR" altLang="pt-BR" sz="1200" dirty="0">
                <a:ea typeface="Times New Roman" pitchFamily="18" charset="0"/>
                <a:cs typeface="Arial Narrow" pitchFamily="34" charset="0"/>
              </a:rPr>
              <a:t> </a:t>
            </a:r>
            <a:r>
              <a:rPr lang="pt-BR" altLang="pt-BR" sz="1200" dirty="0">
                <a:latin typeface="Times New Roman" pitchFamily="18" charset="0"/>
                <a:ea typeface="Times New Roman" pitchFamily="18" charset="0"/>
                <a:cs typeface="Arial Narrow" pitchFamily="34" charset="0"/>
                <a:sym typeface="Symbol" pitchFamily="18" charset="2"/>
              </a:rPr>
              <a:t></a:t>
            </a:r>
            <a:r>
              <a:rPr lang="pt-BR" altLang="pt-BR" sz="1200" dirty="0">
                <a:ea typeface="Times New Roman" pitchFamily="18" charset="0"/>
                <a:cs typeface="Arial Narrow" pitchFamily="34" charset="0"/>
              </a:rPr>
              <a:t>u</a:t>
            </a:r>
            <a:endParaRPr lang="pt-BR" altLang="pt-BR" sz="1100" dirty="0">
              <a:latin typeface="Times New Roman" pitchFamily="18" charset="0"/>
              <a:ea typeface="Times New Roman" pitchFamily="18" charset="0"/>
              <a:cs typeface="Arial Narrow" pitchFamily="34" charset="0"/>
              <a:sym typeface="Symbol" pitchFamily="18" charset="2"/>
            </a:endParaRPr>
          </a:p>
          <a:p>
            <a:pPr algn="l" eaLnBrk="0" hangingPunct="0"/>
            <a:endParaRPr lang="pt-BR" altLang="pt-BR" sz="1200" dirty="0">
              <a:latin typeface="Times New Roman" pitchFamily="18" charset="0"/>
              <a:ea typeface="Times New Roman" pitchFamily="18" charset="0"/>
              <a:cs typeface="Arial Narrow" pitchFamily="34" charset="0"/>
              <a:sym typeface="Symbol" pitchFamily="18" charset="2"/>
            </a:endParaRPr>
          </a:p>
        </p:txBody>
      </p:sp>
      <p:sp>
        <p:nvSpPr>
          <p:cNvPr id="194582" name="Text Box 22"/>
          <p:cNvSpPr txBox="1">
            <a:spLocks noChangeArrowheads="1"/>
          </p:cNvSpPr>
          <p:nvPr/>
        </p:nvSpPr>
        <p:spPr bwMode="auto">
          <a:xfrm>
            <a:off x="3131913" y="3795484"/>
            <a:ext cx="1019558" cy="51740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r>
              <a:rPr lang="pt-BR" altLang="pt-BR" sz="1400">
                <a:solidFill>
                  <a:srgbClr val="000000"/>
                </a:solidFill>
                <a:ea typeface="Times New Roman" pitchFamily="18" charset="0"/>
                <a:cs typeface="Arial Narrow" pitchFamily="34" charset="0"/>
              </a:rPr>
              <a:t>h</a:t>
            </a:r>
            <a:r>
              <a:rPr lang="pt-BR" altLang="pt-BR" sz="1400" baseline="-30000">
                <a:solidFill>
                  <a:srgbClr val="000000"/>
                </a:solidFill>
                <a:ea typeface="Times New Roman" pitchFamily="18" charset="0"/>
                <a:cs typeface="Arial Narrow" pitchFamily="34" charset="0"/>
              </a:rPr>
              <a:t>2 </a:t>
            </a:r>
            <a:r>
              <a:rPr lang="pt-BR" altLang="pt-BR" sz="1200">
                <a:latin typeface="Times New Roman" pitchFamily="18" charset="0"/>
                <a:ea typeface="Times New Roman" pitchFamily="18" charset="0"/>
                <a:cs typeface="Arial Narrow" pitchFamily="34" charset="0"/>
                <a:sym typeface="Symbol" pitchFamily="18" charset="2"/>
              </a:rPr>
              <a:t></a:t>
            </a:r>
            <a:r>
              <a:rPr lang="pt-BR" altLang="pt-BR" sz="1200">
                <a:latin typeface="Times New Roman" pitchFamily="18" charset="0"/>
                <a:ea typeface="Times New Roman" pitchFamily="18" charset="0"/>
                <a:cs typeface="Arial Narrow" pitchFamily="34" charset="0"/>
              </a:rPr>
              <a:t>u</a:t>
            </a:r>
          </a:p>
        </p:txBody>
      </p:sp>
      <p:sp>
        <p:nvSpPr>
          <p:cNvPr id="194581" name="Text Box 21"/>
          <p:cNvSpPr txBox="1">
            <a:spLocks noChangeArrowheads="1"/>
          </p:cNvSpPr>
          <p:nvPr/>
        </p:nvSpPr>
        <p:spPr bwMode="auto">
          <a:xfrm>
            <a:off x="2717093" y="4006028"/>
            <a:ext cx="1386899" cy="51740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l"/>
            <a:r>
              <a:rPr lang="pt-BR" altLang="pt-BR" sz="1400" dirty="0">
                <a:solidFill>
                  <a:srgbClr val="000000"/>
                </a:solidFill>
                <a:ea typeface="Times New Roman" pitchFamily="18" charset="0"/>
                <a:cs typeface="Arial Narrow" pitchFamily="34" charset="0"/>
              </a:rPr>
              <a:t>S</a:t>
            </a:r>
            <a:r>
              <a:rPr lang="pt-BR" altLang="pt-BR" sz="1400" baseline="-30000" dirty="0">
                <a:solidFill>
                  <a:srgbClr val="000000"/>
                </a:solidFill>
                <a:ea typeface="Times New Roman" pitchFamily="18" charset="0"/>
                <a:cs typeface="Arial Narrow" pitchFamily="34" charset="0"/>
              </a:rPr>
              <a:t>1</a:t>
            </a:r>
            <a:r>
              <a:rPr lang="pt-BR" altLang="pt-BR" sz="1400" dirty="0">
                <a:solidFill>
                  <a:srgbClr val="000000"/>
                </a:solidFill>
                <a:ea typeface="Times New Roman" pitchFamily="18" charset="0"/>
                <a:cs typeface="Arial Narrow" pitchFamily="34" charset="0"/>
              </a:rPr>
              <a:t>=h</a:t>
            </a:r>
            <a:r>
              <a:rPr lang="pt-BR" altLang="pt-BR" sz="1400" baseline="-30000" dirty="0">
                <a:solidFill>
                  <a:srgbClr val="000000"/>
                </a:solidFill>
                <a:ea typeface="Times New Roman" pitchFamily="18" charset="0"/>
                <a:cs typeface="Arial Narrow" pitchFamily="34" charset="0"/>
              </a:rPr>
              <a:t>1</a:t>
            </a:r>
            <a:r>
              <a:rPr lang="pt-BR" altLang="pt-BR" sz="1200" dirty="0">
                <a:latin typeface="Times New Roman" pitchFamily="18" charset="0"/>
                <a:ea typeface="Times New Roman" pitchFamily="18" charset="0"/>
                <a:cs typeface="Arial Narrow" pitchFamily="34" charset="0"/>
                <a:sym typeface="Symbol" pitchFamily="18" charset="2"/>
              </a:rPr>
              <a:t></a:t>
            </a:r>
            <a:r>
              <a:rPr lang="pt-BR" altLang="pt-BR" sz="1200" dirty="0">
                <a:ea typeface="Times New Roman" pitchFamily="18" charset="0"/>
                <a:cs typeface="Arial Narrow" pitchFamily="34" charset="0"/>
              </a:rPr>
              <a:t>u</a:t>
            </a:r>
            <a:endParaRPr lang="pt-BR" altLang="pt-BR" sz="1100" dirty="0">
              <a:latin typeface="Times New Roman" pitchFamily="18" charset="0"/>
              <a:ea typeface="Times New Roman" pitchFamily="18" charset="0"/>
              <a:cs typeface="Arial Narrow" pitchFamily="34" charset="0"/>
              <a:sym typeface="Symbol" pitchFamily="18" charset="2"/>
            </a:endParaRPr>
          </a:p>
          <a:p>
            <a:pPr algn="l" eaLnBrk="0" hangingPunct="0"/>
            <a:endParaRPr lang="pt-BR" altLang="pt-BR" sz="1200" dirty="0">
              <a:latin typeface="Times New Roman" pitchFamily="18" charset="0"/>
              <a:ea typeface="Times New Roman" pitchFamily="18" charset="0"/>
              <a:cs typeface="Arial Narrow" pitchFamily="34" charset="0"/>
              <a:sym typeface="Symbol" pitchFamily="18" charset="2"/>
            </a:endParaRPr>
          </a:p>
        </p:txBody>
      </p:sp>
      <p:sp>
        <p:nvSpPr>
          <p:cNvPr id="194580" name="Text Box 20"/>
          <p:cNvSpPr txBox="1">
            <a:spLocks noChangeArrowheads="1"/>
          </p:cNvSpPr>
          <p:nvPr/>
        </p:nvSpPr>
        <p:spPr bwMode="auto">
          <a:xfrm rot="10799525" flipV="1">
            <a:off x="3411792" y="5726220"/>
            <a:ext cx="564755" cy="51740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r>
              <a:rPr lang="pt-BR" altLang="pt-BR" sz="1400">
                <a:solidFill>
                  <a:srgbClr val="000000"/>
                </a:solidFill>
                <a:ea typeface="Times New Roman" pitchFamily="18" charset="0"/>
                <a:cs typeface="Arial Narrow" pitchFamily="34" charset="0"/>
              </a:rPr>
              <a:t>h</a:t>
            </a:r>
            <a:r>
              <a:rPr lang="pt-BR" altLang="pt-BR" sz="1400" baseline="-30000">
                <a:solidFill>
                  <a:srgbClr val="000000"/>
                </a:solidFill>
                <a:ea typeface="Times New Roman" pitchFamily="18" charset="0"/>
                <a:cs typeface="Arial Narrow" pitchFamily="34" charset="0"/>
              </a:rPr>
              <a:t>1</a:t>
            </a:r>
            <a:endParaRPr lang="pt-BR" altLang="pt-BR">
              <a:ea typeface="Times New Roman" pitchFamily="18" charset="0"/>
              <a:cs typeface="Arial Narrow" pitchFamily="34" charset="0"/>
            </a:endParaRPr>
          </a:p>
        </p:txBody>
      </p:sp>
      <p:sp>
        <p:nvSpPr>
          <p:cNvPr id="194576" name="Oval 16"/>
          <p:cNvSpPr>
            <a:spLocks noChangeArrowheads="1"/>
          </p:cNvSpPr>
          <p:nvPr/>
        </p:nvSpPr>
        <p:spPr bwMode="auto">
          <a:xfrm>
            <a:off x="3051948"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5" name="Oval 15"/>
          <p:cNvSpPr>
            <a:spLocks noChangeArrowheads="1"/>
          </p:cNvSpPr>
          <p:nvPr/>
        </p:nvSpPr>
        <p:spPr bwMode="auto">
          <a:xfrm>
            <a:off x="3771636"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4" name="Oval 14"/>
          <p:cNvSpPr>
            <a:spLocks noChangeArrowheads="1"/>
          </p:cNvSpPr>
          <p:nvPr/>
        </p:nvSpPr>
        <p:spPr bwMode="auto">
          <a:xfrm>
            <a:off x="4491325"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3" name="Oval 13"/>
          <p:cNvSpPr>
            <a:spLocks noChangeArrowheads="1"/>
          </p:cNvSpPr>
          <p:nvPr/>
        </p:nvSpPr>
        <p:spPr bwMode="auto">
          <a:xfrm>
            <a:off x="5211013"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2" name="Oval 12"/>
          <p:cNvSpPr>
            <a:spLocks noChangeArrowheads="1"/>
          </p:cNvSpPr>
          <p:nvPr/>
        </p:nvSpPr>
        <p:spPr bwMode="auto">
          <a:xfrm>
            <a:off x="5930701"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1" name="Oval 11"/>
          <p:cNvSpPr>
            <a:spLocks noChangeArrowheads="1"/>
          </p:cNvSpPr>
          <p:nvPr/>
        </p:nvSpPr>
        <p:spPr bwMode="auto">
          <a:xfrm>
            <a:off x="6650389"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70" name="Oval 10"/>
          <p:cNvSpPr>
            <a:spLocks noChangeArrowheads="1"/>
          </p:cNvSpPr>
          <p:nvPr/>
        </p:nvSpPr>
        <p:spPr bwMode="auto">
          <a:xfrm>
            <a:off x="7370078" y="5276013"/>
            <a:ext cx="179922" cy="161268"/>
          </a:xfrm>
          <a:prstGeom prst="ellipse">
            <a:avLst/>
          </a:prstGeom>
          <a:solidFill>
            <a:srgbClr val="FFFFFF"/>
          </a:solidFill>
          <a:ln w="9525">
            <a:solidFill>
              <a:srgbClr val="000000"/>
            </a:solidFill>
            <a:round/>
            <a:headEnd/>
            <a:tailEnd/>
          </a:ln>
        </p:spPr>
        <p:txBody>
          <a:bodyPr/>
          <a:lstStyle/>
          <a:p>
            <a:endParaRPr lang="pt-BR"/>
          </a:p>
        </p:txBody>
      </p:sp>
      <p:sp>
        <p:nvSpPr>
          <p:cNvPr id="194569" name="Line 9"/>
          <p:cNvSpPr>
            <a:spLocks noChangeShapeType="1"/>
          </p:cNvSpPr>
          <p:nvPr/>
        </p:nvSpPr>
        <p:spPr bwMode="auto">
          <a:xfrm>
            <a:off x="6020662" y="5455200"/>
            <a:ext cx="0" cy="1612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593" name="Line 33"/>
          <p:cNvSpPr>
            <a:spLocks noChangeShapeType="1"/>
          </p:cNvSpPr>
          <p:nvPr/>
        </p:nvSpPr>
        <p:spPr bwMode="auto">
          <a:xfrm flipV="1">
            <a:off x="3131840" y="2953307"/>
            <a:ext cx="0" cy="345382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4" name="Freeform 34"/>
          <p:cNvSpPr>
            <a:spLocks/>
          </p:cNvSpPr>
          <p:nvPr/>
        </p:nvSpPr>
        <p:spPr bwMode="auto">
          <a:xfrm>
            <a:off x="2657119" y="3490867"/>
            <a:ext cx="5325194" cy="1827703"/>
          </a:xfrm>
          <a:custGeom>
            <a:avLst/>
            <a:gdLst>
              <a:gd name="T0" fmla="*/ 0 w 2225"/>
              <a:gd name="T1" fmla="*/ 982 h 982"/>
              <a:gd name="T2" fmla="*/ 244 w 2225"/>
              <a:gd name="T3" fmla="*/ 930 h 982"/>
              <a:gd name="T4" fmla="*/ 318 w 2225"/>
              <a:gd name="T5" fmla="*/ 900 h 982"/>
              <a:gd name="T6" fmla="*/ 362 w 2225"/>
              <a:gd name="T7" fmla="*/ 871 h 982"/>
              <a:gd name="T8" fmla="*/ 392 w 2225"/>
              <a:gd name="T9" fmla="*/ 826 h 982"/>
              <a:gd name="T10" fmla="*/ 436 w 2225"/>
              <a:gd name="T11" fmla="*/ 797 h 982"/>
              <a:gd name="T12" fmla="*/ 466 w 2225"/>
              <a:gd name="T13" fmla="*/ 753 h 982"/>
              <a:gd name="T14" fmla="*/ 480 w 2225"/>
              <a:gd name="T15" fmla="*/ 730 h 982"/>
              <a:gd name="T16" fmla="*/ 510 w 2225"/>
              <a:gd name="T17" fmla="*/ 686 h 982"/>
              <a:gd name="T18" fmla="*/ 525 w 2225"/>
              <a:gd name="T19" fmla="*/ 664 h 982"/>
              <a:gd name="T20" fmla="*/ 576 w 2225"/>
              <a:gd name="T21" fmla="*/ 546 h 982"/>
              <a:gd name="T22" fmla="*/ 628 w 2225"/>
              <a:gd name="T23" fmla="*/ 413 h 982"/>
              <a:gd name="T24" fmla="*/ 724 w 2225"/>
              <a:gd name="T25" fmla="*/ 228 h 982"/>
              <a:gd name="T26" fmla="*/ 791 w 2225"/>
              <a:gd name="T27" fmla="*/ 140 h 982"/>
              <a:gd name="T28" fmla="*/ 1337 w 2225"/>
              <a:gd name="T29" fmla="*/ 44 h 982"/>
              <a:gd name="T30" fmla="*/ 1994 w 2225"/>
              <a:gd name="T31" fmla="*/ 51 h 982"/>
              <a:gd name="T32" fmla="*/ 2225 w 2225"/>
              <a:gd name="T33" fmla="*/ 3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5" h="982">
                <a:moveTo>
                  <a:pt x="0" y="982"/>
                </a:moveTo>
                <a:cubicBezTo>
                  <a:pt x="84" y="972"/>
                  <a:pt x="162" y="950"/>
                  <a:pt x="244" y="930"/>
                </a:cubicBezTo>
                <a:cubicBezTo>
                  <a:pt x="268" y="913"/>
                  <a:pt x="293" y="914"/>
                  <a:pt x="318" y="900"/>
                </a:cubicBezTo>
                <a:cubicBezTo>
                  <a:pt x="333" y="891"/>
                  <a:pt x="362" y="871"/>
                  <a:pt x="362" y="871"/>
                </a:cubicBezTo>
                <a:cubicBezTo>
                  <a:pt x="372" y="856"/>
                  <a:pt x="377" y="836"/>
                  <a:pt x="392" y="826"/>
                </a:cubicBezTo>
                <a:cubicBezTo>
                  <a:pt x="407" y="816"/>
                  <a:pt x="436" y="797"/>
                  <a:pt x="436" y="797"/>
                </a:cubicBezTo>
                <a:cubicBezTo>
                  <a:pt x="446" y="782"/>
                  <a:pt x="457" y="768"/>
                  <a:pt x="466" y="753"/>
                </a:cubicBezTo>
                <a:cubicBezTo>
                  <a:pt x="471" y="745"/>
                  <a:pt x="475" y="738"/>
                  <a:pt x="480" y="730"/>
                </a:cubicBezTo>
                <a:cubicBezTo>
                  <a:pt x="490" y="715"/>
                  <a:pt x="500" y="701"/>
                  <a:pt x="510" y="686"/>
                </a:cubicBezTo>
                <a:cubicBezTo>
                  <a:pt x="515" y="679"/>
                  <a:pt x="525" y="664"/>
                  <a:pt x="525" y="664"/>
                </a:cubicBezTo>
                <a:cubicBezTo>
                  <a:pt x="538" y="624"/>
                  <a:pt x="559" y="585"/>
                  <a:pt x="576" y="546"/>
                </a:cubicBezTo>
                <a:cubicBezTo>
                  <a:pt x="595" y="501"/>
                  <a:pt x="606" y="456"/>
                  <a:pt x="628" y="413"/>
                </a:cubicBezTo>
                <a:cubicBezTo>
                  <a:pt x="661" y="351"/>
                  <a:pt x="673" y="279"/>
                  <a:pt x="724" y="228"/>
                </a:cubicBezTo>
                <a:cubicBezTo>
                  <a:pt x="737" y="192"/>
                  <a:pt x="767" y="169"/>
                  <a:pt x="791" y="140"/>
                </a:cubicBezTo>
                <a:cubicBezTo>
                  <a:pt x="909" y="0"/>
                  <a:pt x="1205" y="47"/>
                  <a:pt x="1337" y="44"/>
                </a:cubicBezTo>
                <a:cubicBezTo>
                  <a:pt x="1620" y="65"/>
                  <a:pt x="1401" y="51"/>
                  <a:pt x="1994" y="51"/>
                </a:cubicBezTo>
                <a:lnTo>
                  <a:pt x="2225" y="35"/>
                </a:lnTo>
              </a:path>
            </a:pathLst>
          </a:custGeom>
          <a:noFill/>
          <a:ln w="9525">
            <a:solidFill>
              <a:srgbClr val="000000"/>
            </a:solidFill>
            <a:prstDash val="dashDot"/>
            <a:round/>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5" name="Freeform 35"/>
          <p:cNvSpPr>
            <a:spLocks/>
          </p:cNvSpPr>
          <p:nvPr/>
        </p:nvSpPr>
        <p:spPr bwMode="auto">
          <a:xfrm>
            <a:off x="2996972" y="4303926"/>
            <a:ext cx="2381469" cy="1032563"/>
          </a:xfrm>
          <a:custGeom>
            <a:avLst/>
            <a:gdLst>
              <a:gd name="T0" fmla="*/ 0 w 953"/>
              <a:gd name="T1" fmla="*/ 461 h 461"/>
              <a:gd name="T2" fmla="*/ 273 w 953"/>
              <a:gd name="T3" fmla="*/ 325 h 461"/>
              <a:gd name="T4" fmla="*/ 545 w 953"/>
              <a:gd name="T5" fmla="*/ 8 h 461"/>
              <a:gd name="T6" fmla="*/ 681 w 953"/>
              <a:gd name="T7" fmla="*/ 371 h 461"/>
              <a:gd name="T8" fmla="*/ 953 w 953"/>
              <a:gd name="T9" fmla="*/ 461 h 461"/>
            </a:gdLst>
            <a:ahLst/>
            <a:cxnLst>
              <a:cxn ang="0">
                <a:pos x="T0" y="T1"/>
              </a:cxn>
              <a:cxn ang="0">
                <a:pos x="T2" y="T3"/>
              </a:cxn>
              <a:cxn ang="0">
                <a:pos x="T4" y="T5"/>
              </a:cxn>
              <a:cxn ang="0">
                <a:pos x="T6" y="T7"/>
              </a:cxn>
              <a:cxn ang="0">
                <a:pos x="T8" y="T9"/>
              </a:cxn>
            </a:cxnLst>
            <a:rect l="0" t="0" r="r" b="b"/>
            <a:pathLst>
              <a:path w="953" h="461">
                <a:moveTo>
                  <a:pt x="0" y="461"/>
                </a:moveTo>
                <a:cubicBezTo>
                  <a:pt x="91" y="430"/>
                  <a:pt x="182" y="400"/>
                  <a:pt x="273" y="325"/>
                </a:cubicBezTo>
                <a:cubicBezTo>
                  <a:pt x="364" y="250"/>
                  <a:pt x="477" y="0"/>
                  <a:pt x="545" y="8"/>
                </a:cubicBezTo>
                <a:cubicBezTo>
                  <a:pt x="613" y="16"/>
                  <a:pt x="613" y="296"/>
                  <a:pt x="681" y="371"/>
                </a:cubicBezTo>
                <a:cubicBezTo>
                  <a:pt x="749" y="446"/>
                  <a:pt x="908" y="446"/>
                  <a:pt x="953" y="461"/>
                </a:cubicBezTo>
              </a:path>
            </a:pathLst>
          </a:custGeom>
          <a:noFill/>
          <a:ln w="9525">
            <a:solidFill>
              <a:srgbClr val="000000"/>
            </a:solidFill>
            <a:round/>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6" name="Freeform 36"/>
          <p:cNvSpPr>
            <a:spLocks/>
          </p:cNvSpPr>
          <p:nvPr/>
        </p:nvSpPr>
        <p:spPr bwMode="auto">
          <a:xfrm>
            <a:off x="3789129" y="4303926"/>
            <a:ext cx="2381469" cy="1032563"/>
          </a:xfrm>
          <a:custGeom>
            <a:avLst/>
            <a:gdLst>
              <a:gd name="T0" fmla="*/ 0 w 953"/>
              <a:gd name="T1" fmla="*/ 461 h 461"/>
              <a:gd name="T2" fmla="*/ 273 w 953"/>
              <a:gd name="T3" fmla="*/ 325 h 461"/>
              <a:gd name="T4" fmla="*/ 545 w 953"/>
              <a:gd name="T5" fmla="*/ 8 h 461"/>
              <a:gd name="T6" fmla="*/ 681 w 953"/>
              <a:gd name="T7" fmla="*/ 371 h 461"/>
              <a:gd name="T8" fmla="*/ 953 w 953"/>
              <a:gd name="T9" fmla="*/ 461 h 461"/>
            </a:gdLst>
            <a:ahLst/>
            <a:cxnLst>
              <a:cxn ang="0">
                <a:pos x="T0" y="T1"/>
              </a:cxn>
              <a:cxn ang="0">
                <a:pos x="T2" y="T3"/>
              </a:cxn>
              <a:cxn ang="0">
                <a:pos x="T4" y="T5"/>
              </a:cxn>
              <a:cxn ang="0">
                <a:pos x="T6" y="T7"/>
              </a:cxn>
              <a:cxn ang="0">
                <a:pos x="T8" y="T9"/>
              </a:cxn>
            </a:cxnLst>
            <a:rect l="0" t="0" r="r" b="b"/>
            <a:pathLst>
              <a:path w="953" h="461">
                <a:moveTo>
                  <a:pt x="0" y="461"/>
                </a:moveTo>
                <a:cubicBezTo>
                  <a:pt x="91" y="430"/>
                  <a:pt x="182" y="400"/>
                  <a:pt x="273" y="325"/>
                </a:cubicBezTo>
                <a:cubicBezTo>
                  <a:pt x="364" y="250"/>
                  <a:pt x="477" y="0"/>
                  <a:pt x="545" y="8"/>
                </a:cubicBezTo>
                <a:cubicBezTo>
                  <a:pt x="613" y="16"/>
                  <a:pt x="613" y="296"/>
                  <a:pt x="681" y="371"/>
                </a:cubicBezTo>
                <a:cubicBezTo>
                  <a:pt x="749" y="446"/>
                  <a:pt x="908" y="446"/>
                  <a:pt x="953" y="461"/>
                </a:cubicBezTo>
              </a:path>
            </a:pathLst>
          </a:custGeom>
          <a:noFill/>
          <a:ln w="9525">
            <a:solidFill>
              <a:srgbClr val="000000"/>
            </a:solidFill>
            <a:round/>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7" name="Freeform 37"/>
          <p:cNvSpPr>
            <a:spLocks/>
          </p:cNvSpPr>
          <p:nvPr/>
        </p:nvSpPr>
        <p:spPr bwMode="auto">
          <a:xfrm>
            <a:off x="4471333" y="4303926"/>
            <a:ext cx="2381469" cy="1032563"/>
          </a:xfrm>
          <a:custGeom>
            <a:avLst/>
            <a:gdLst>
              <a:gd name="T0" fmla="*/ 0 w 953"/>
              <a:gd name="T1" fmla="*/ 461 h 461"/>
              <a:gd name="T2" fmla="*/ 273 w 953"/>
              <a:gd name="T3" fmla="*/ 325 h 461"/>
              <a:gd name="T4" fmla="*/ 545 w 953"/>
              <a:gd name="T5" fmla="*/ 8 h 461"/>
              <a:gd name="T6" fmla="*/ 681 w 953"/>
              <a:gd name="T7" fmla="*/ 371 h 461"/>
              <a:gd name="T8" fmla="*/ 953 w 953"/>
              <a:gd name="T9" fmla="*/ 461 h 461"/>
            </a:gdLst>
            <a:ahLst/>
            <a:cxnLst>
              <a:cxn ang="0">
                <a:pos x="T0" y="T1"/>
              </a:cxn>
              <a:cxn ang="0">
                <a:pos x="T2" y="T3"/>
              </a:cxn>
              <a:cxn ang="0">
                <a:pos x="T4" y="T5"/>
              </a:cxn>
              <a:cxn ang="0">
                <a:pos x="T6" y="T7"/>
              </a:cxn>
              <a:cxn ang="0">
                <a:pos x="T8" y="T9"/>
              </a:cxn>
            </a:cxnLst>
            <a:rect l="0" t="0" r="r" b="b"/>
            <a:pathLst>
              <a:path w="953" h="461">
                <a:moveTo>
                  <a:pt x="0" y="461"/>
                </a:moveTo>
                <a:cubicBezTo>
                  <a:pt x="91" y="430"/>
                  <a:pt x="182" y="400"/>
                  <a:pt x="273" y="325"/>
                </a:cubicBezTo>
                <a:cubicBezTo>
                  <a:pt x="364" y="250"/>
                  <a:pt x="477" y="0"/>
                  <a:pt x="545" y="8"/>
                </a:cubicBezTo>
                <a:cubicBezTo>
                  <a:pt x="613" y="16"/>
                  <a:pt x="613" y="296"/>
                  <a:pt x="681" y="371"/>
                </a:cubicBezTo>
                <a:cubicBezTo>
                  <a:pt x="749" y="446"/>
                  <a:pt x="908" y="446"/>
                  <a:pt x="953" y="461"/>
                </a:cubicBezTo>
              </a:path>
            </a:pathLst>
          </a:custGeom>
          <a:noFill/>
          <a:ln w="9525">
            <a:solidFill>
              <a:srgbClr val="000000"/>
            </a:solidFill>
            <a:round/>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8" name="Freeform 38"/>
          <p:cNvSpPr>
            <a:spLocks/>
          </p:cNvSpPr>
          <p:nvPr/>
        </p:nvSpPr>
        <p:spPr bwMode="auto">
          <a:xfrm>
            <a:off x="5151039" y="4303926"/>
            <a:ext cx="2381469" cy="1032563"/>
          </a:xfrm>
          <a:custGeom>
            <a:avLst/>
            <a:gdLst>
              <a:gd name="T0" fmla="*/ 0 w 953"/>
              <a:gd name="T1" fmla="*/ 461 h 461"/>
              <a:gd name="T2" fmla="*/ 273 w 953"/>
              <a:gd name="T3" fmla="*/ 325 h 461"/>
              <a:gd name="T4" fmla="*/ 545 w 953"/>
              <a:gd name="T5" fmla="*/ 8 h 461"/>
              <a:gd name="T6" fmla="*/ 681 w 953"/>
              <a:gd name="T7" fmla="*/ 371 h 461"/>
              <a:gd name="T8" fmla="*/ 953 w 953"/>
              <a:gd name="T9" fmla="*/ 461 h 461"/>
            </a:gdLst>
            <a:ahLst/>
            <a:cxnLst>
              <a:cxn ang="0">
                <a:pos x="T0" y="T1"/>
              </a:cxn>
              <a:cxn ang="0">
                <a:pos x="T2" y="T3"/>
              </a:cxn>
              <a:cxn ang="0">
                <a:pos x="T4" y="T5"/>
              </a:cxn>
              <a:cxn ang="0">
                <a:pos x="T6" y="T7"/>
              </a:cxn>
              <a:cxn ang="0">
                <a:pos x="T8" y="T9"/>
              </a:cxn>
            </a:cxnLst>
            <a:rect l="0" t="0" r="r" b="b"/>
            <a:pathLst>
              <a:path w="953" h="461">
                <a:moveTo>
                  <a:pt x="0" y="461"/>
                </a:moveTo>
                <a:cubicBezTo>
                  <a:pt x="91" y="430"/>
                  <a:pt x="182" y="400"/>
                  <a:pt x="273" y="325"/>
                </a:cubicBezTo>
                <a:cubicBezTo>
                  <a:pt x="364" y="250"/>
                  <a:pt x="477" y="0"/>
                  <a:pt x="545" y="8"/>
                </a:cubicBezTo>
                <a:cubicBezTo>
                  <a:pt x="613" y="16"/>
                  <a:pt x="613" y="296"/>
                  <a:pt x="681" y="371"/>
                </a:cubicBezTo>
                <a:cubicBezTo>
                  <a:pt x="749" y="446"/>
                  <a:pt x="908" y="446"/>
                  <a:pt x="953" y="461"/>
                </a:cubicBezTo>
              </a:path>
            </a:pathLst>
          </a:custGeom>
          <a:noFill/>
          <a:ln w="9525">
            <a:solidFill>
              <a:srgbClr val="000000"/>
            </a:solidFill>
            <a:round/>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599" name="Line 39"/>
          <p:cNvSpPr>
            <a:spLocks noChangeShapeType="1"/>
          </p:cNvSpPr>
          <p:nvPr/>
        </p:nvSpPr>
        <p:spPr bwMode="auto">
          <a:xfrm flipV="1">
            <a:off x="3866595" y="4843726"/>
            <a:ext cx="0" cy="508442"/>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0" name="Line 40"/>
          <p:cNvSpPr>
            <a:spLocks noChangeShapeType="1"/>
          </p:cNvSpPr>
          <p:nvPr/>
        </p:nvSpPr>
        <p:spPr bwMode="auto">
          <a:xfrm flipV="1">
            <a:off x="4486327" y="4532389"/>
            <a:ext cx="0" cy="813059"/>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1" name="Line 41"/>
          <p:cNvSpPr>
            <a:spLocks noChangeShapeType="1"/>
          </p:cNvSpPr>
          <p:nvPr/>
        </p:nvSpPr>
        <p:spPr bwMode="auto">
          <a:xfrm>
            <a:off x="3359315" y="4303926"/>
            <a:ext cx="454803" cy="506202"/>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2" name="Line 42"/>
          <p:cNvSpPr>
            <a:spLocks noChangeShapeType="1"/>
          </p:cNvSpPr>
          <p:nvPr/>
        </p:nvSpPr>
        <p:spPr bwMode="auto">
          <a:xfrm>
            <a:off x="3959055" y="3999309"/>
            <a:ext cx="454803" cy="506202"/>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3" name="Line 43"/>
          <p:cNvSpPr>
            <a:spLocks noChangeShapeType="1"/>
          </p:cNvSpPr>
          <p:nvPr/>
        </p:nvSpPr>
        <p:spPr bwMode="auto">
          <a:xfrm flipV="1">
            <a:off x="3904079" y="5013953"/>
            <a:ext cx="567254" cy="913852"/>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4" name="Line 44"/>
          <p:cNvSpPr>
            <a:spLocks noChangeShapeType="1"/>
          </p:cNvSpPr>
          <p:nvPr/>
        </p:nvSpPr>
        <p:spPr bwMode="auto">
          <a:xfrm flipV="1">
            <a:off x="4471333" y="4070984"/>
            <a:ext cx="0" cy="609234"/>
          </a:xfrm>
          <a:prstGeom prst="line">
            <a:avLst/>
          </a:prstGeom>
          <a:noFill/>
          <a:ln w="952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5" name="Line 45"/>
          <p:cNvSpPr>
            <a:spLocks noChangeShapeType="1"/>
          </p:cNvSpPr>
          <p:nvPr/>
        </p:nvSpPr>
        <p:spPr bwMode="auto">
          <a:xfrm>
            <a:off x="3959055" y="3289282"/>
            <a:ext cx="454803" cy="506202"/>
          </a:xfrm>
          <a:prstGeom prst="line">
            <a:avLst/>
          </a:prstGeom>
          <a:noFill/>
          <a:ln w="444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pt-BR"/>
          </a:p>
        </p:txBody>
      </p:sp>
      <p:sp>
        <p:nvSpPr>
          <p:cNvPr id="194606" name="Rectangle 46"/>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94612" name="Rectangle 52"/>
          <p:cNvSpPr>
            <a:spLocks noChangeArrowheads="1"/>
          </p:cNvSpPr>
          <p:nvPr/>
        </p:nvSpPr>
        <p:spPr bwMode="auto">
          <a:xfrm>
            <a:off x="0" y="1333500"/>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cxnSp>
        <p:nvCxnSpPr>
          <p:cNvPr id="3" name="Conector de seta reta 2"/>
          <p:cNvCxnSpPr/>
          <p:nvPr/>
        </p:nvCxnSpPr>
        <p:spPr bwMode="auto">
          <a:xfrm flipV="1">
            <a:off x="6516216" y="2576830"/>
            <a:ext cx="0" cy="30235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4"/>
          <p:cNvSpPr/>
          <p:nvPr/>
        </p:nvSpPr>
        <p:spPr>
          <a:xfrm>
            <a:off x="4979856" y="1617674"/>
            <a:ext cx="4100289"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SEM AÇÃO</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CONTROLE</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Elipse 5"/>
          <p:cNvSpPr/>
          <p:nvPr/>
        </p:nvSpPr>
        <p:spPr bwMode="auto">
          <a:xfrm>
            <a:off x="2543396" y="3933056"/>
            <a:ext cx="948484" cy="442541"/>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0" name="Retângulo 49"/>
          <p:cNvSpPr/>
          <p:nvPr/>
        </p:nvSpPr>
        <p:spPr>
          <a:xfrm>
            <a:off x="-29677" y="3354813"/>
            <a:ext cx="2932405"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AÇÃO DO PRIMEIRO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PULSO no instante </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K+1</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1" name="Retângulo 50"/>
          <p:cNvSpPr/>
          <p:nvPr/>
        </p:nvSpPr>
        <p:spPr>
          <a:xfrm>
            <a:off x="-29675" y="5553081"/>
            <a:ext cx="2932405" cy="1015663"/>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AÇÃO DO SEGUNDO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PULSO no instante </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K+2</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Elipse 6"/>
          <p:cNvSpPr/>
          <p:nvPr/>
        </p:nvSpPr>
        <p:spPr bwMode="auto">
          <a:xfrm>
            <a:off x="3410538" y="5616464"/>
            <a:ext cx="493535" cy="54884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Elipse 7"/>
          <p:cNvSpPr/>
          <p:nvPr/>
        </p:nvSpPr>
        <p:spPr bwMode="auto">
          <a:xfrm>
            <a:off x="3231865" y="2887663"/>
            <a:ext cx="1239462" cy="46715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4" name="Retângulo 53"/>
          <p:cNvSpPr/>
          <p:nvPr/>
        </p:nvSpPr>
        <p:spPr>
          <a:xfrm>
            <a:off x="110648" y="1268760"/>
            <a:ext cx="4317336" cy="1323439"/>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AÇÃO COMBINADA</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PRIMEIRO E SEGUNDO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PULSOS aplicados em K E K+1</a:t>
            </a:r>
          </a:p>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k+2</a:t>
            </a:r>
          </a:p>
        </p:txBody>
      </p:sp>
      <p:sp>
        <p:nvSpPr>
          <p:cNvPr id="9" name="Retângulo de cantos arredondados 8"/>
          <p:cNvSpPr/>
          <p:nvPr/>
        </p:nvSpPr>
        <p:spPr bwMode="auto">
          <a:xfrm>
            <a:off x="5580112" y="5553081"/>
            <a:ext cx="936104" cy="54021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6" name="Retângulo 55"/>
          <p:cNvSpPr/>
          <p:nvPr/>
        </p:nvSpPr>
        <p:spPr>
          <a:xfrm>
            <a:off x="119184" y="2577068"/>
            <a:ext cx="2735044" cy="707886"/>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AÇÃO DO PRIMEIRO</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PULSO em K+2</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Elipse 9"/>
          <p:cNvSpPr/>
          <p:nvPr/>
        </p:nvSpPr>
        <p:spPr bwMode="auto">
          <a:xfrm>
            <a:off x="3359315" y="3708756"/>
            <a:ext cx="592243" cy="44557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6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460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460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4605"/>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1" grpId="0" animBg="1"/>
      <p:bldP spid="194602" grpId="0" animBg="1"/>
      <p:bldP spid="194603" grpId="0" animBg="1"/>
      <p:bldP spid="194605" grpId="0" animBg="1"/>
      <p:bldP spid="5" grpId="0"/>
      <p:bldP spid="6" grpId="0" animBg="1"/>
      <p:bldP spid="50" grpId="0"/>
      <p:bldP spid="51" grpId="0"/>
      <p:bldP spid="7" grpId="0" animBg="1"/>
      <p:bldP spid="8" grpId="0" animBg="1"/>
      <p:bldP spid="54" grpId="0"/>
      <p:bldP spid="9" grpId="0" animBg="1"/>
      <p:bldP spid="56"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57</a:t>
            </a:fld>
            <a:endParaRPr lang="pt-BR" altLang="pt-BR"/>
          </a:p>
        </p:txBody>
      </p:sp>
      <p:sp>
        <p:nvSpPr>
          <p:cNvPr id="196611" name="Rectangle 3"/>
          <p:cNvSpPr>
            <a:spLocks noGrp="1" noChangeArrowheads="1"/>
          </p:cNvSpPr>
          <p:nvPr>
            <p:ph type="title"/>
          </p:nvPr>
        </p:nvSpPr>
        <p:spPr>
          <a:xfrm>
            <a:off x="662880" y="274638"/>
            <a:ext cx="8229600" cy="1143000"/>
          </a:xfrm>
          <a:noFill/>
          <a:ln/>
        </p:spPr>
        <p:txBody>
          <a:bodyPr anchor="ctr" anchorCtr="0"/>
          <a:lstStyle/>
          <a:p>
            <a:r>
              <a:rPr lang="pt-BR" altLang="pt-BR" sz="3600" b="1" u="sng" dirty="0">
                <a:latin typeface="Times New Roman" pitchFamily="18" charset="0"/>
              </a:rPr>
              <a:t>Trajetória da variável de controle</a:t>
            </a:r>
          </a:p>
        </p:txBody>
      </p:sp>
      <p:graphicFrame>
        <p:nvGraphicFramePr>
          <p:cNvPr id="196618" name="Object 10"/>
          <p:cNvGraphicFramePr>
            <a:graphicFrameLocks noChangeAspect="1"/>
          </p:cNvGraphicFramePr>
          <p:nvPr>
            <p:extLst>
              <p:ext uri="{D42A27DB-BD31-4B8C-83A1-F6EECF244321}">
                <p14:modId xmlns:p14="http://schemas.microsoft.com/office/powerpoint/2010/main" val="2335692267"/>
              </p:ext>
            </p:extLst>
          </p:nvPr>
        </p:nvGraphicFramePr>
        <p:xfrm>
          <a:off x="3913940" y="3444896"/>
          <a:ext cx="723900" cy="409575"/>
        </p:xfrm>
        <a:graphic>
          <a:graphicData uri="http://schemas.openxmlformats.org/presentationml/2006/ole">
            <mc:AlternateContent xmlns:mc="http://schemas.openxmlformats.org/markup-compatibility/2006">
              <mc:Choice xmlns:v="urn:schemas-microsoft-com:vml" Requires="v">
                <p:oleObj spid="_x0000_s890472" name="Equation" r:id="rId4" imgW="520474" imgH="291973" progId="Equation.DSMT4">
                  <p:embed/>
                </p:oleObj>
              </mc:Choice>
              <mc:Fallback>
                <p:oleObj name="Equation" r:id="rId4" imgW="520474" imgH="291973"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940" y="3444896"/>
                        <a:ext cx="7239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6616" name="Object 8"/>
          <p:cNvGraphicFramePr>
            <a:graphicFrameLocks noChangeAspect="1"/>
          </p:cNvGraphicFramePr>
          <p:nvPr>
            <p:extLst>
              <p:ext uri="{D42A27DB-BD31-4B8C-83A1-F6EECF244321}">
                <p14:modId xmlns:p14="http://schemas.microsoft.com/office/powerpoint/2010/main" val="3463406710"/>
              </p:ext>
            </p:extLst>
          </p:nvPr>
        </p:nvGraphicFramePr>
        <p:xfrm>
          <a:off x="3913940" y="1994623"/>
          <a:ext cx="723900" cy="409575"/>
        </p:xfrm>
        <a:graphic>
          <a:graphicData uri="http://schemas.openxmlformats.org/presentationml/2006/ole">
            <mc:AlternateContent xmlns:mc="http://schemas.openxmlformats.org/markup-compatibility/2006">
              <mc:Choice xmlns:v="urn:schemas-microsoft-com:vml" Requires="v">
                <p:oleObj spid="_x0000_s890473" name="Equation" r:id="rId6" imgW="520474" imgH="291973" progId="Equation.DSMT4">
                  <p:embed/>
                </p:oleObj>
              </mc:Choice>
              <mc:Fallback>
                <p:oleObj name="Equation" r:id="rId6" imgW="520474" imgH="291973"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940" y="1994623"/>
                        <a:ext cx="7239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39" name="AutoShape 31"/>
          <p:cNvSpPr>
            <a:spLocks noChangeAspect="1" noChangeArrowheads="1" noTextEdit="1"/>
          </p:cNvSpPr>
          <p:nvPr/>
        </p:nvSpPr>
        <p:spPr bwMode="auto">
          <a:xfrm>
            <a:off x="189203" y="1649909"/>
            <a:ext cx="8991309" cy="458740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t-BR"/>
          </a:p>
        </p:txBody>
      </p:sp>
      <p:sp>
        <p:nvSpPr>
          <p:cNvPr id="196638" name="Rectangle 30"/>
          <p:cNvSpPr>
            <a:spLocks noChangeArrowheads="1"/>
          </p:cNvSpPr>
          <p:nvPr/>
        </p:nvSpPr>
        <p:spPr bwMode="auto">
          <a:xfrm>
            <a:off x="2467613" y="3760114"/>
            <a:ext cx="183496" cy="183496"/>
          </a:xfrm>
          <a:prstGeom prst="rect">
            <a:avLst/>
          </a:prstGeom>
          <a:solidFill>
            <a:srgbClr val="FFFFFF"/>
          </a:solidFill>
          <a:ln w="9525">
            <a:solidFill>
              <a:srgbClr val="000000"/>
            </a:solidFill>
            <a:miter lim="800000"/>
            <a:headEnd/>
            <a:tailEnd/>
          </a:ln>
        </p:spPr>
        <p:txBody>
          <a:bodyPr/>
          <a:lstStyle/>
          <a:p>
            <a:endParaRPr lang="pt-BR"/>
          </a:p>
        </p:txBody>
      </p:sp>
      <p:sp>
        <p:nvSpPr>
          <p:cNvPr id="196637" name="Oval 29"/>
          <p:cNvSpPr>
            <a:spLocks noChangeArrowheads="1"/>
          </p:cNvSpPr>
          <p:nvPr/>
        </p:nvSpPr>
        <p:spPr bwMode="auto">
          <a:xfrm>
            <a:off x="2482904" y="2506224"/>
            <a:ext cx="183496" cy="183496"/>
          </a:xfrm>
          <a:prstGeom prst="ellipse">
            <a:avLst/>
          </a:prstGeom>
          <a:solidFill>
            <a:srgbClr val="FFFFFF"/>
          </a:solidFill>
          <a:ln w="9525">
            <a:solidFill>
              <a:srgbClr val="000000"/>
            </a:solidFill>
            <a:round/>
            <a:headEnd/>
            <a:tailEnd/>
          </a:ln>
        </p:spPr>
        <p:txBody>
          <a:bodyPr/>
          <a:lstStyle/>
          <a:p>
            <a:endParaRPr lang="pt-BR"/>
          </a:p>
        </p:txBody>
      </p:sp>
      <p:sp>
        <p:nvSpPr>
          <p:cNvPr id="196636" name="Oval 28"/>
          <p:cNvSpPr>
            <a:spLocks noChangeArrowheads="1"/>
          </p:cNvSpPr>
          <p:nvPr/>
        </p:nvSpPr>
        <p:spPr bwMode="auto">
          <a:xfrm>
            <a:off x="2039455" y="2888508"/>
            <a:ext cx="183496" cy="183496"/>
          </a:xfrm>
          <a:prstGeom prst="ellipse">
            <a:avLst/>
          </a:prstGeom>
          <a:solidFill>
            <a:srgbClr val="FFFFFF"/>
          </a:solidFill>
          <a:ln w="9525">
            <a:solidFill>
              <a:srgbClr val="000000"/>
            </a:solidFill>
            <a:round/>
            <a:headEnd/>
            <a:tailEnd/>
          </a:ln>
        </p:spPr>
        <p:txBody>
          <a:bodyPr/>
          <a:lstStyle/>
          <a:p>
            <a:endParaRPr lang="pt-BR"/>
          </a:p>
        </p:txBody>
      </p:sp>
      <p:sp>
        <p:nvSpPr>
          <p:cNvPr id="196635" name="Rectangle 27"/>
          <p:cNvSpPr>
            <a:spLocks noChangeArrowheads="1"/>
          </p:cNvSpPr>
          <p:nvPr/>
        </p:nvSpPr>
        <p:spPr bwMode="auto">
          <a:xfrm>
            <a:off x="2054747" y="3760114"/>
            <a:ext cx="183496" cy="183496"/>
          </a:xfrm>
          <a:prstGeom prst="rect">
            <a:avLst/>
          </a:prstGeom>
          <a:solidFill>
            <a:srgbClr val="FFFFFF"/>
          </a:solidFill>
          <a:ln w="9525">
            <a:solidFill>
              <a:srgbClr val="000000"/>
            </a:solidFill>
            <a:miter lim="800000"/>
            <a:headEnd/>
            <a:tailEnd/>
          </a:ln>
        </p:spPr>
        <p:txBody>
          <a:bodyPr/>
          <a:lstStyle/>
          <a:p>
            <a:endParaRPr lang="pt-BR"/>
          </a:p>
        </p:txBody>
      </p:sp>
      <p:sp>
        <p:nvSpPr>
          <p:cNvPr id="196634" name="Line 26"/>
          <p:cNvSpPr>
            <a:spLocks noChangeShapeType="1"/>
          </p:cNvSpPr>
          <p:nvPr/>
        </p:nvSpPr>
        <p:spPr bwMode="auto">
          <a:xfrm flipH="1" flipV="1">
            <a:off x="1839648" y="1833405"/>
            <a:ext cx="1019" cy="25689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6633" name="Line 25"/>
          <p:cNvSpPr>
            <a:spLocks noChangeShapeType="1"/>
          </p:cNvSpPr>
          <p:nvPr/>
        </p:nvSpPr>
        <p:spPr bwMode="auto">
          <a:xfrm>
            <a:off x="556195" y="3851862"/>
            <a:ext cx="6973871" cy="10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6632" name="Line 24"/>
          <p:cNvSpPr>
            <a:spLocks noChangeShapeType="1"/>
          </p:cNvSpPr>
          <p:nvPr/>
        </p:nvSpPr>
        <p:spPr bwMode="auto">
          <a:xfrm>
            <a:off x="739691" y="5503328"/>
            <a:ext cx="110097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6631" name="Line 23"/>
          <p:cNvSpPr>
            <a:spLocks noChangeShapeType="1"/>
          </p:cNvSpPr>
          <p:nvPr/>
        </p:nvSpPr>
        <p:spPr bwMode="auto">
          <a:xfrm flipV="1">
            <a:off x="1840668" y="4952839"/>
            <a:ext cx="0" cy="550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6630" name="Line 22"/>
          <p:cNvSpPr>
            <a:spLocks noChangeShapeType="1"/>
          </p:cNvSpPr>
          <p:nvPr/>
        </p:nvSpPr>
        <p:spPr bwMode="auto">
          <a:xfrm>
            <a:off x="1840668" y="4952839"/>
            <a:ext cx="42204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6629" name="Text Box 21"/>
          <p:cNvSpPr txBox="1">
            <a:spLocks noChangeArrowheads="1"/>
          </p:cNvSpPr>
          <p:nvPr/>
        </p:nvSpPr>
        <p:spPr bwMode="auto">
          <a:xfrm>
            <a:off x="1840668" y="4952839"/>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1200" dirty="0">
                <a:latin typeface="Times New Roman" pitchFamily="18" charset="0"/>
                <a:cs typeface="Times New Roman" pitchFamily="18" charset="0"/>
                <a:sym typeface="Symbol" pitchFamily="18" charset="2"/>
              </a:rPr>
              <a:t></a:t>
            </a:r>
            <a:r>
              <a:rPr lang="pt-BR" altLang="pt-BR" sz="1200" i="1" dirty="0">
                <a:cs typeface="Times New Roman" pitchFamily="18" charset="0"/>
              </a:rPr>
              <a:t>u</a:t>
            </a:r>
            <a:endParaRPr lang="pt-BR" altLang="pt-BR" sz="1200" dirty="0">
              <a:latin typeface="Times New Roman" pitchFamily="18" charset="0"/>
              <a:cs typeface="Times New Roman" pitchFamily="18" charset="0"/>
              <a:sym typeface="Symbol" pitchFamily="18" charset="2"/>
            </a:endParaRPr>
          </a:p>
        </p:txBody>
      </p:sp>
      <p:sp>
        <p:nvSpPr>
          <p:cNvPr id="196628" name="Arc 20"/>
          <p:cNvSpPr>
            <a:spLocks/>
          </p:cNvSpPr>
          <p:nvPr/>
        </p:nvSpPr>
        <p:spPr bwMode="auto">
          <a:xfrm>
            <a:off x="1832513" y="2383893"/>
            <a:ext cx="1521998" cy="1467969"/>
          </a:xfrm>
          <a:custGeom>
            <a:avLst/>
            <a:gdLst>
              <a:gd name="G0" fmla="+- 21600 0 0"/>
              <a:gd name="G1" fmla="+- 21600 0 0"/>
              <a:gd name="G2" fmla="+- 21600 0 0"/>
              <a:gd name="T0" fmla="*/ 0 w 22396"/>
              <a:gd name="T1" fmla="*/ 21600 h 21600"/>
              <a:gd name="T2" fmla="*/ 22396 w 22396"/>
              <a:gd name="T3" fmla="*/ 15 h 21600"/>
              <a:gd name="T4" fmla="*/ 21600 w 22396"/>
              <a:gd name="T5" fmla="*/ 21600 h 21600"/>
            </a:gdLst>
            <a:ahLst/>
            <a:cxnLst>
              <a:cxn ang="0">
                <a:pos x="T0" y="T1"/>
              </a:cxn>
              <a:cxn ang="0">
                <a:pos x="T2" y="T3"/>
              </a:cxn>
              <a:cxn ang="0">
                <a:pos x="T4" y="T5"/>
              </a:cxn>
            </a:cxnLst>
            <a:rect l="0" t="0" r="r" b="b"/>
            <a:pathLst>
              <a:path w="22396" h="21600" fill="none" extrusionOk="0">
                <a:moveTo>
                  <a:pt x="0" y="21600"/>
                </a:moveTo>
                <a:cubicBezTo>
                  <a:pt x="0" y="9670"/>
                  <a:pt x="9670" y="0"/>
                  <a:pt x="21600" y="0"/>
                </a:cubicBezTo>
                <a:cubicBezTo>
                  <a:pt x="21865" y="0"/>
                  <a:pt x="22130" y="4"/>
                  <a:pt x="22396" y="14"/>
                </a:cubicBezTo>
              </a:path>
              <a:path w="22396" h="21600" stroke="0" extrusionOk="0">
                <a:moveTo>
                  <a:pt x="0" y="21600"/>
                </a:moveTo>
                <a:cubicBezTo>
                  <a:pt x="0" y="9670"/>
                  <a:pt x="9670" y="0"/>
                  <a:pt x="21600" y="0"/>
                </a:cubicBezTo>
                <a:cubicBezTo>
                  <a:pt x="21865" y="0"/>
                  <a:pt x="22130" y="4"/>
                  <a:pt x="22396" y="14"/>
                </a:cubicBez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6627" name="Line 19"/>
          <p:cNvSpPr>
            <a:spLocks noChangeShapeType="1"/>
          </p:cNvSpPr>
          <p:nvPr/>
        </p:nvSpPr>
        <p:spPr bwMode="auto">
          <a:xfrm>
            <a:off x="3308637" y="2383893"/>
            <a:ext cx="16514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6626" name="Line 18"/>
          <p:cNvSpPr>
            <a:spLocks noChangeShapeType="1"/>
          </p:cNvSpPr>
          <p:nvPr/>
        </p:nvSpPr>
        <p:spPr bwMode="auto">
          <a:xfrm>
            <a:off x="2146495" y="2934382"/>
            <a:ext cx="1019" cy="91748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t-BR"/>
          </a:p>
        </p:txBody>
      </p:sp>
      <p:sp>
        <p:nvSpPr>
          <p:cNvPr id="196625" name="Text Box 17"/>
          <p:cNvSpPr txBox="1">
            <a:spLocks noChangeArrowheads="1"/>
          </p:cNvSpPr>
          <p:nvPr/>
        </p:nvSpPr>
        <p:spPr bwMode="auto">
          <a:xfrm>
            <a:off x="2024164" y="3301374"/>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800" dirty="0">
                <a:cs typeface="Times New Roman" pitchFamily="18" charset="0"/>
              </a:rPr>
              <a:t>S</a:t>
            </a:r>
            <a:r>
              <a:rPr lang="pt-BR" altLang="pt-BR" sz="800" baseline="-30000" dirty="0">
                <a:cs typeface="Times New Roman" pitchFamily="18" charset="0"/>
              </a:rPr>
              <a:t>1</a:t>
            </a:r>
            <a:r>
              <a:rPr lang="pt-BR" altLang="pt-BR" sz="800" dirty="0">
                <a:latin typeface="Times New Roman" pitchFamily="18" charset="0"/>
                <a:cs typeface="Times New Roman" pitchFamily="18" charset="0"/>
                <a:sym typeface="Symbol" pitchFamily="18" charset="2"/>
              </a:rPr>
              <a:t></a:t>
            </a:r>
            <a:r>
              <a:rPr lang="pt-BR" altLang="pt-BR" sz="800" i="1" dirty="0">
                <a:cs typeface="Times New Roman" pitchFamily="18" charset="0"/>
              </a:rPr>
              <a:t>u</a:t>
            </a:r>
            <a:endParaRPr lang="pt-BR" altLang="pt-BR" sz="800" dirty="0">
              <a:latin typeface="Times New Roman" pitchFamily="18" charset="0"/>
              <a:cs typeface="Times New Roman" pitchFamily="18" charset="0"/>
              <a:sym typeface="Symbol" pitchFamily="18" charset="2"/>
            </a:endParaRPr>
          </a:p>
        </p:txBody>
      </p:sp>
      <p:sp>
        <p:nvSpPr>
          <p:cNvPr id="196624" name="Line 16"/>
          <p:cNvSpPr>
            <a:spLocks noChangeShapeType="1"/>
          </p:cNvSpPr>
          <p:nvPr/>
        </p:nvSpPr>
        <p:spPr bwMode="auto">
          <a:xfrm>
            <a:off x="2574652" y="2567390"/>
            <a:ext cx="0" cy="1284473"/>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t-BR"/>
          </a:p>
        </p:txBody>
      </p:sp>
      <p:sp>
        <p:nvSpPr>
          <p:cNvPr id="196623" name="Text Box 15"/>
          <p:cNvSpPr txBox="1">
            <a:spLocks noChangeArrowheads="1"/>
          </p:cNvSpPr>
          <p:nvPr/>
        </p:nvSpPr>
        <p:spPr bwMode="auto">
          <a:xfrm>
            <a:off x="2513487" y="3301374"/>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800" dirty="0">
                <a:cs typeface="Times New Roman" pitchFamily="18" charset="0"/>
              </a:rPr>
              <a:t>S</a:t>
            </a:r>
            <a:r>
              <a:rPr lang="pt-BR" altLang="pt-BR" sz="800" baseline="-30000" dirty="0">
                <a:cs typeface="Times New Roman" pitchFamily="18" charset="0"/>
              </a:rPr>
              <a:t>2</a:t>
            </a:r>
            <a:r>
              <a:rPr lang="pt-BR" altLang="pt-BR" sz="800" dirty="0">
                <a:latin typeface="Times New Roman" pitchFamily="18" charset="0"/>
                <a:cs typeface="Times New Roman" pitchFamily="18" charset="0"/>
                <a:sym typeface="Symbol" pitchFamily="18" charset="2"/>
              </a:rPr>
              <a:t></a:t>
            </a:r>
            <a:r>
              <a:rPr lang="pt-BR" altLang="pt-BR" sz="800" i="1" dirty="0">
                <a:cs typeface="Times New Roman" pitchFamily="18" charset="0"/>
              </a:rPr>
              <a:t>u</a:t>
            </a:r>
            <a:endParaRPr lang="pt-BR" altLang="pt-BR" sz="800" dirty="0">
              <a:latin typeface="Times New Roman" pitchFamily="18" charset="0"/>
              <a:cs typeface="Times New Roman" pitchFamily="18" charset="0"/>
              <a:sym typeface="Symbol" pitchFamily="18" charset="2"/>
            </a:endParaRPr>
          </a:p>
        </p:txBody>
      </p:sp>
      <p:sp>
        <p:nvSpPr>
          <p:cNvPr id="196622" name="Text Box 14"/>
          <p:cNvSpPr txBox="1">
            <a:spLocks noChangeArrowheads="1"/>
          </p:cNvSpPr>
          <p:nvPr/>
        </p:nvSpPr>
        <p:spPr bwMode="auto">
          <a:xfrm>
            <a:off x="1473676" y="1833405"/>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1200" i="1">
                <a:cs typeface="Times New Roman" pitchFamily="18" charset="0"/>
              </a:rPr>
              <a:t>y</a:t>
            </a:r>
            <a:endParaRPr lang="pt-BR" altLang="pt-BR"/>
          </a:p>
        </p:txBody>
      </p:sp>
      <p:sp>
        <p:nvSpPr>
          <p:cNvPr id="196621" name="Text Box 13"/>
          <p:cNvSpPr txBox="1">
            <a:spLocks noChangeArrowheads="1"/>
          </p:cNvSpPr>
          <p:nvPr/>
        </p:nvSpPr>
        <p:spPr bwMode="auto">
          <a:xfrm>
            <a:off x="6795063" y="3851862"/>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1200" i="1">
                <a:cs typeface="Times New Roman" pitchFamily="18" charset="0"/>
              </a:rPr>
              <a:t>k</a:t>
            </a:r>
            <a:r>
              <a:rPr lang="pt-BR" altLang="pt-BR" sz="1200">
                <a:cs typeface="Times New Roman" pitchFamily="18" charset="0"/>
              </a:rPr>
              <a:t>T</a:t>
            </a:r>
            <a:endParaRPr lang="pt-BR" altLang="pt-BR"/>
          </a:p>
        </p:txBody>
      </p:sp>
      <p:sp>
        <p:nvSpPr>
          <p:cNvPr id="196620" name="Rectangle 12"/>
          <p:cNvSpPr>
            <a:spLocks noChangeArrowheads="1"/>
          </p:cNvSpPr>
          <p:nvPr/>
        </p:nvSpPr>
        <p:spPr bwMode="auto">
          <a:xfrm>
            <a:off x="3164368" y="3760114"/>
            <a:ext cx="183496" cy="183496"/>
          </a:xfrm>
          <a:prstGeom prst="rect">
            <a:avLst/>
          </a:prstGeom>
          <a:solidFill>
            <a:srgbClr val="FFFFFF"/>
          </a:solidFill>
          <a:ln w="9525">
            <a:solidFill>
              <a:srgbClr val="000000"/>
            </a:solidFill>
            <a:miter lim="800000"/>
            <a:headEnd/>
            <a:tailEnd/>
          </a:ln>
        </p:spPr>
        <p:txBody>
          <a:bodyPr/>
          <a:lstStyle/>
          <a:p>
            <a:endParaRPr lang="pt-BR"/>
          </a:p>
        </p:txBody>
      </p:sp>
      <p:sp>
        <p:nvSpPr>
          <p:cNvPr id="196619" name="Oval 11"/>
          <p:cNvSpPr>
            <a:spLocks noChangeArrowheads="1"/>
          </p:cNvSpPr>
          <p:nvPr/>
        </p:nvSpPr>
        <p:spPr bwMode="auto">
          <a:xfrm>
            <a:off x="3155723" y="2322728"/>
            <a:ext cx="183496" cy="183496"/>
          </a:xfrm>
          <a:prstGeom prst="ellipse">
            <a:avLst/>
          </a:prstGeom>
          <a:solidFill>
            <a:srgbClr val="FFFFFF"/>
          </a:solidFill>
          <a:ln w="9525">
            <a:solidFill>
              <a:srgbClr val="000000"/>
            </a:solidFill>
            <a:round/>
            <a:headEnd/>
            <a:tailEnd/>
          </a:ln>
        </p:spPr>
        <p:txBody>
          <a:bodyPr/>
          <a:lstStyle/>
          <a:p>
            <a:endParaRPr lang="pt-BR"/>
          </a:p>
        </p:txBody>
      </p:sp>
      <p:sp>
        <p:nvSpPr>
          <p:cNvPr id="196617" name="Text Box 9"/>
          <p:cNvSpPr txBox="1">
            <a:spLocks noChangeArrowheads="1"/>
          </p:cNvSpPr>
          <p:nvPr/>
        </p:nvSpPr>
        <p:spPr bwMode="auto">
          <a:xfrm>
            <a:off x="7529047" y="4400312"/>
            <a:ext cx="1465930" cy="73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96615" name="Text Box 7"/>
          <p:cNvSpPr txBox="1">
            <a:spLocks noChangeArrowheads="1"/>
          </p:cNvSpPr>
          <p:nvPr/>
        </p:nvSpPr>
        <p:spPr bwMode="auto">
          <a:xfrm>
            <a:off x="7507940" y="5161522"/>
            <a:ext cx="1455736" cy="80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pt-BR"/>
          </a:p>
        </p:txBody>
      </p:sp>
      <p:sp>
        <p:nvSpPr>
          <p:cNvPr id="196646" name="Rectangle 38"/>
          <p:cNvSpPr>
            <a:spLocks noChangeArrowheads="1"/>
          </p:cNvSpPr>
          <p:nvPr/>
        </p:nvSpPr>
        <p:spPr bwMode="auto">
          <a:xfrm>
            <a:off x="193106" y="1755800"/>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47" name="Rectangle 39"/>
          <p:cNvSpPr>
            <a:spLocks noChangeArrowheads="1"/>
          </p:cNvSpPr>
          <p:nvPr/>
        </p:nvSpPr>
        <p:spPr bwMode="auto">
          <a:xfrm>
            <a:off x="193106" y="21653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96648" name="Rectangle 40"/>
          <p:cNvSpPr>
            <a:spLocks noChangeArrowheads="1"/>
          </p:cNvSpPr>
          <p:nvPr/>
        </p:nvSpPr>
        <p:spPr bwMode="auto">
          <a:xfrm>
            <a:off x="3591678" y="3295821"/>
            <a:ext cx="1368425" cy="707726"/>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49" name="Rectangle 41"/>
          <p:cNvSpPr>
            <a:spLocks noChangeArrowheads="1"/>
          </p:cNvSpPr>
          <p:nvPr/>
        </p:nvSpPr>
        <p:spPr bwMode="auto">
          <a:xfrm>
            <a:off x="3705402" y="1800852"/>
            <a:ext cx="1223962" cy="797119"/>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50" name="AutoShape 42"/>
          <p:cNvSpPr>
            <a:spLocks noChangeArrowheads="1"/>
          </p:cNvSpPr>
          <p:nvPr/>
        </p:nvSpPr>
        <p:spPr bwMode="auto">
          <a:xfrm rot="5400000">
            <a:off x="5444117" y="2817360"/>
            <a:ext cx="819301" cy="1787329"/>
          </a:xfrm>
          <a:prstGeom prst="downArrow">
            <a:avLst>
              <a:gd name="adj1" fmla="val 50000"/>
              <a:gd name="adj2" fmla="val 50245"/>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51" name="WordArt 43"/>
          <p:cNvSpPr>
            <a:spLocks noChangeArrowheads="1" noChangeShapeType="1" noTextEdit="1"/>
          </p:cNvSpPr>
          <p:nvPr/>
        </p:nvSpPr>
        <p:spPr bwMode="auto">
          <a:xfrm>
            <a:off x="4644008" y="3576617"/>
            <a:ext cx="4230434" cy="2844191"/>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Trajetória </a:t>
            </a:r>
          </a:p>
          <a:p>
            <a:r>
              <a:rPr lang="pt-BR" kern="10" dirty="0">
                <a:ln w="9525">
                  <a:solidFill>
                    <a:srgbClr val="000000"/>
                  </a:solidFill>
                  <a:round/>
                  <a:headEnd/>
                  <a:tailEnd/>
                </a:ln>
                <a:solidFill>
                  <a:srgbClr val="000000"/>
                </a:solidFill>
                <a:latin typeface="Arial Black"/>
              </a:rPr>
              <a:t>da variável de controle</a:t>
            </a:r>
          </a:p>
          <a:p>
            <a:r>
              <a:rPr lang="pt-BR" kern="10" dirty="0">
                <a:ln w="9525">
                  <a:solidFill>
                    <a:srgbClr val="000000"/>
                  </a:solidFill>
                  <a:round/>
                  <a:headEnd/>
                  <a:tailEnd/>
                </a:ln>
                <a:solidFill>
                  <a:srgbClr val="000000"/>
                </a:solidFill>
                <a:latin typeface="Arial Black"/>
              </a:rPr>
              <a:t>sem ações de controles</a:t>
            </a:r>
          </a:p>
          <a:p>
            <a:r>
              <a:rPr lang="pt-BR" kern="10" dirty="0">
                <a:ln w="9525">
                  <a:solidFill>
                    <a:srgbClr val="000000"/>
                  </a:solidFill>
                  <a:round/>
                  <a:headEnd/>
                  <a:tailEnd/>
                </a:ln>
                <a:solidFill>
                  <a:srgbClr val="000000"/>
                </a:solidFill>
                <a:latin typeface="Arial Black"/>
              </a:rPr>
              <a:t>futuras</a:t>
            </a:r>
          </a:p>
        </p:txBody>
      </p:sp>
      <p:sp>
        <p:nvSpPr>
          <p:cNvPr id="196652" name="AutoShape 44"/>
          <p:cNvSpPr>
            <a:spLocks noChangeArrowheads="1"/>
          </p:cNvSpPr>
          <p:nvPr/>
        </p:nvSpPr>
        <p:spPr bwMode="auto">
          <a:xfrm rot="16001198">
            <a:off x="5620497" y="1253981"/>
            <a:ext cx="771853" cy="2047766"/>
          </a:xfrm>
          <a:prstGeom prst="upArrow">
            <a:avLst>
              <a:gd name="adj1" fmla="val 50000"/>
              <a:gd name="adj2" fmla="val 50245"/>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53" name="WordArt 45"/>
          <p:cNvSpPr>
            <a:spLocks noChangeArrowheads="1" noChangeShapeType="1" noTextEdit="1"/>
          </p:cNvSpPr>
          <p:nvPr/>
        </p:nvSpPr>
        <p:spPr bwMode="auto">
          <a:xfrm>
            <a:off x="5879872" y="2258057"/>
            <a:ext cx="2752725" cy="7080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r>
              <a:rPr lang="pt-BR" kern="10" dirty="0">
                <a:ln w="9525">
                  <a:solidFill>
                    <a:srgbClr val="000000"/>
                  </a:solidFill>
                  <a:round/>
                  <a:headEnd/>
                  <a:tailEnd/>
                </a:ln>
                <a:solidFill>
                  <a:srgbClr val="000000"/>
                </a:solidFill>
                <a:latin typeface="Arial Black"/>
              </a:rPr>
              <a:t>Com ação de controle</a:t>
            </a:r>
          </a:p>
        </p:txBody>
      </p:sp>
      <p:sp>
        <p:nvSpPr>
          <p:cNvPr id="38" name="Line 16"/>
          <p:cNvSpPr>
            <a:spLocks noChangeShapeType="1"/>
          </p:cNvSpPr>
          <p:nvPr/>
        </p:nvSpPr>
        <p:spPr bwMode="auto">
          <a:xfrm>
            <a:off x="3240115" y="2365211"/>
            <a:ext cx="7356" cy="148665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pt-BR"/>
          </a:p>
        </p:txBody>
      </p:sp>
      <p:sp>
        <p:nvSpPr>
          <p:cNvPr id="39" name="Text Box 15"/>
          <p:cNvSpPr txBox="1">
            <a:spLocks noChangeArrowheads="1"/>
          </p:cNvSpPr>
          <p:nvPr/>
        </p:nvSpPr>
        <p:spPr bwMode="auto">
          <a:xfrm>
            <a:off x="3261455" y="2613264"/>
            <a:ext cx="733984" cy="55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t-BR" altLang="pt-BR" sz="800" dirty="0">
                <a:cs typeface="Times New Roman" pitchFamily="18" charset="0"/>
              </a:rPr>
              <a:t>S</a:t>
            </a:r>
            <a:r>
              <a:rPr lang="pt-BR" altLang="pt-BR" sz="800" baseline="-25000" dirty="0">
                <a:cs typeface="Times New Roman" pitchFamily="18" charset="0"/>
              </a:rPr>
              <a:t>3</a:t>
            </a:r>
            <a:r>
              <a:rPr lang="pt-BR" altLang="pt-BR" sz="800" dirty="0">
                <a:latin typeface="Times New Roman" pitchFamily="18" charset="0"/>
                <a:cs typeface="Times New Roman" pitchFamily="18" charset="0"/>
                <a:sym typeface="Symbol" pitchFamily="18" charset="2"/>
              </a:rPr>
              <a:t></a:t>
            </a:r>
            <a:r>
              <a:rPr lang="pt-BR" altLang="pt-BR" sz="800" i="1" dirty="0">
                <a:cs typeface="Times New Roman" pitchFamily="18" charset="0"/>
              </a:rPr>
              <a:t>u</a:t>
            </a:r>
            <a:endParaRPr lang="pt-BR" altLang="pt-BR" sz="800" dirty="0">
              <a:latin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6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6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66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66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66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66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66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6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66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66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66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66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663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96620"/>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9661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6624"/>
                                        </p:tgtEl>
                                        <p:attrNameLst>
                                          <p:attrName>style.visibility</p:attrName>
                                        </p:attrNameLst>
                                      </p:cBhvr>
                                      <p:to>
                                        <p:strVal val="visible"/>
                                      </p:to>
                                    </p:set>
                                  </p:childTnLst>
                                </p:cTn>
                              </p:par>
                              <p:par>
                                <p:cTn id="56" presetID="1" presetClass="entr" presetSubtype="0" fill="hold" nodeType="withEffect">
                                  <p:stCondLst>
                                    <p:cond delay="250"/>
                                  </p:stCondLst>
                                  <p:childTnLst>
                                    <p:set>
                                      <p:cBhvr>
                                        <p:cTn id="57" dur="1" fill="hold">
                                          <p:stCondLst>
                                            <p:cond delay="0"/>
                                          </p:stCondLst>
                                        </p:cTn>
                                        <p:tgtEl>
                                          <p:spTgt spid="19661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6618"/>
                                        </p:tgtEl>
                                        <p:attrNameLst>
                                          <p:attrName>style.visibility</p:attrName>
                                        </p:attrNameLst>
                                      </p:cBhvr>
                                      <p:to>
                                        <p:strVal val="visible"/>
                                      </p:to>
                                    </p:set>
                                  </p:childTnLst>
                                </p:cTn>
                              </p:par>
                              <p:par>
                                <p:cTn id="60" presetID="1" presetClass="entr" presetSubtype="0" fill="hold" grpId="0" nodeType="withEffect">
                                  <p:stCondLst>
                                    <p:cond delay="250"/>
                                  </p:stCondLst>
                                  <p:childTnLst>
                                    <p:set>
                                      <p:cBhvr>
                                        <p:cTn id="61" dur="1" fill="hold">
                                          <p:stCondLst>
                                            <p:cond delay="0"/>
                                          </p:stCondLst>
                                        </p:cTn>
                                        <p:tgtEl>
                                          <p:spTgt spid="196649"/>
                                        </p:tgtEl>
                                        <p:attrNameLst>
                                          <p:attrName>style.visibility</p:attrName>
                                        </p:attrNameLst>
                                      </p:cBhvr>
                                      <p:to>
                                        <p:strVal val="visible"/>
                                      </p:to>
                                    </p:set>
                                  </p:childTnLst>
                                </p:cTn>
                              </p:par>
                              <p:par>
                                <p:cTn id="62" presetID="1" presetClass="entr" presetSubtype="0" fill="hold" grpId="0" nodeType="withEffect">
                                  <p:stCondLst>
                                    <p:cond delay="250"/>
                                  </p:stCondLst>
                                  <p:childTnLst>
                                    <p:set>
                                      <p:cBhvr>
                                        <p:cTn id="63" dur="1" fill="hold">
                                          <p:stCondLst>
                                            <p:cond delay="0"/>
                                          </p:stCondLst>
                                        </p:cTn>
                                        <p:tgtEl>
                                          <p:spTgt spid="196648"/>
                                        </p:tgtEl>
                                        <p:attrNameLst>
                                          <p:attrName>style.visibility</p:attrName>
                                        </p:attrNameLst>
                                      </p:cBhvr>
                                      <p:to>
                                        <p:strVal val="visible"/>
                                      </p:to>
                                    </p:set>
                                  </p:childTnLst>
                                </p:cTn>
                              </p:par>
                              <p:par>
                                <p:cTn id="64" presetID="1" presetClass="entr" presetSubtype="0" fill="hold" grpId="0" nodeType="withEffect">
                                  <p:stCondLst>
                                    <p:cond delay="250"/>
                                  </p:stCondLst>
                                  <p:childTnLst>
                                    <p:set>
                                      <p:cBhvr>
                                        <p:cTn id="65" dur="1" fill="hold">
                                          <p:stCondLst>
                                            <p:cond delay="0"/>
                                          </p:stCondLst>
                                        </p:cTn>
                                        <p:tgtEl>
                                          <p:spTgt spid="196652"/>
                                        </p:tgtEl>
                                        <p:attrNameLst>
                                          <p:attrName>style.visibility</p:attrName>
                                        </p:attrNameLst>
                                      </p:cBhvr>
                                      <p:to>
                                        <p:strVal val="visible"/>
                                      </p:to>
                                    </p:set>
                                  </p:childTnLst>
                                </p:cTn>
                              </p:par>
                              <p:par>
                                <p:cTn id="66" presetID="1" presetClass="entr" presetSubtype="0" fill="hold" grpId="0" nodeType="withEffect">
                                  <p:stCondLst>
                                    <p:cond delay="250"/>
                                  </p:stCondLst>
                                  <p:childTnLst>
                                    <p:set>
                                      <p:cBhvr>
                                        <p:cTn id="67" dur="1" fill="hold">
                                          <p:stCondLst>
                                            <p:cond delay="0"/>
                                          </p:stCondLst>
                                        </p:cTn>
                                        <p:tgtEl>
                                          <p:spTgt spid="196650"/>
                                        </p:tgtEl>
                                        <p:attrNameLst>
                                          <p:attrName>style.visibility</p:attrName>
                                        </p:attrNameLst>
                                      </p:cBhvr>
                                      <p:to>
                                        <p:strVal val="visible"/>
                                      </p:to>
                                    </p:set>
                                  </p:childTnLst>
                                </p:cTn>
                              </p:par>
                              <p:par>
                                <p:cTn id="68" presetID="1" presetClass="entr" presetSubtype="0" fill="hold" grpId="0" nodeType="withEffect">
                                  <p:stCondLst>
                                    <p:cond delay="250"/>
                                  </p:stCondLst>
                                  <p:childTnLst>
                                    <p:set>
                                      <p:cBhvr>
                                        <p:cTn id="69" dur="1" fill="hold">
                                          <p:stCondLst>
                                            <p:cond delay="0"/>
                                          </p:stCondLst>
                                        </p:cTn>
                                        <p:tgtEl>
                                          <p:spTgt spid="196653"/>
                                        </p:tgtEl>
                                        <p:attrNameLst>
                                          <p:attrName>style.visibility</p:attrName>
                                        </p:attrNameLst>
                                      </p:cBhvr>
                                      <p:to>
                                        <p:strVal val="visible"/>
                                      </p:to>
                                    </p:set>
                                  </p:childTnLst>
                                </p:cTn>
                              </p:par>
                              <p:par>
                                <p:cTn id="70" presetID="1" presetClass="entr" presetSubtype="0" fill="hold" grpId="0" nodeType="withEffect">
                                  <p:stCondLst>
                                    <p:cond delay="250"/>
                                  </p:stCondLst>
                                  <p:childTnLst>
                                    <p:set>
                                      <p:cBhvr>
                                        <p:cTn id="71" dur="1" fill="hold">
                                          <p:stCondLst>
                                            <p:cond delay="0"/>
                                          </p:stCondLst>
                                        </p:cTn>
                                        <p:tgtEl>
                                          <p:spTgt spid="196651"/>
                                        </p:tgtEl>
                                        <p:attrNameLst>
                                          <p:attrName>style.visibility</p:attrName>
                                        </p:attrNameLst>
                                      </p:cBhvr>
                                      <p:to>
                                        <p:strVal val="visible"/>
                                      </p:to>
                                    </p:set>
                                  </p:childTnLst>
                                </p:cTn>
                              </p:par>
                              <p:par>
                                <p:cTn id="72" presetID="1" presetClass="entr" presetSubtype="0" fill="hold" grpId="0" nodeType="withEffect">
                                  <p:stCondLst>
                                    <p:cond delay="250"/>
                                  </p:stCondLst>
                                  <p:childTnLst>
                                    <p:set>
                                      <p:cBhvr>
                                        <p:cTn id="7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8" grpId="0" animBg="1"/>
      <p:bldP spid="196637" grpId="0" animBg="1"/>
      <p:bldP spid="196636" grpId="0" animBg="1"/>
      <p:bldP spid="196635" grpId="0" animBg="1"/>
      <p:bldP spid="196634" grpId="0" animBg="1"/>
      <p:bldP spid="196633" grpId="0" animBg="1"/>
      <p:bldP spid="196632" grpId="0" animBg="1"/>
      <p:bldP spid="196631" grpId="0" animBg="1"/>
      <p:bldP spid="196630" grpId="0" animBg="1"/>
      <p:bldP spid="196629" grpId="0"/>
      <p:bldP spid="196628" grpId="0" animBg="1"/>
      <p:bldP spid="196627" grpId="0" animBg="1"/>
      <p:bldP spid="196626" grpId="0" animBg="1"/>
      <p:bldP spid="196625" grpId="0"/>
      <p:bldP spid="196624" grpId="0" animBg="1"/>
      <p:bldP spid="196623" grpId="0"/>
      <p:bldP spid="196622" grpId="0"/>
      <p:bldP spid="196621" grpId="0"/>
      <p:bldP spid="196620" grpId="0" animBg="1"/>
      <p:bldP spid="196619" grpId="0" animBg="1"/>
      <p:bldP spid="196648" grpId="0" animBg="1"/>
      <p:bldP spid="196649" grpId="0" animBg="1"/>
      <p:bldP spid="196650" grpId="0" animBg="1"/>
      <p:bldP spid="196651" grpId="0"/>
      <p:bldP spid="196652" grpId="0" animBg="1"/>
      <p:bldP spid="196653" grpId="0"/>
      <p:bldP spid="38" grpId="0" animBg="1"/>
      <p:bldP spid="3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58</a:t>
            </a:fld>
            <a:endParaRPr lang="pt-BR" altLang="pt-BR"/>
          </a:p>
        </p:txBody>
      </p:sp>
      <p:sp>
        <p:nvSpPr>
          <p:cNvPr id="196611" name="Rectangle 3"/>
          <p:cNvSpPr>
            <a:spLocks noGrp="1" noChangeArrowheads="1"/>
          </p:cNvSpPr>
          <p:nvPr>
            <p:ph type="title"/>
          </p:nvPr>
        </p:nvSpPr>
        <p:spPr>
          <a:xfrm>
            <a:off x="662880" y="274638"/>
            <a:ext cx="8229600" cy="1143000"/>
          </a:xfrm>
          <a:noFill/>
          <a:ln/>
        </p:spPr>
        <p:txBody>
          <a:bodyPr anchor="ctr" anchorCtr="0"/>
          <a:lstStyle/>
          <a:p>
            <a:r>
              <a:rPr lang="pt-BR" altLang="pt-BR" sz="3600" b="1" u="sng" dirty="0">
                <a:latin typeface="Times New Roman" pitchFamily="18" charset="0"/>
              </a:rPr>
              <a:t>Trajetória da variável de controle</a:t>
            </a:r>
          </a:p>
        </p:txBody>
      </p:sp>
      <p:sp>
        <p:nvSpPr>
          <p:cNvPr id="196639" name="AutoShape 31"/>
          <p:cNvSpPr>
            <a:spLocks noChangeAspect="1" noChangeArrowheads="1" noTextEdit="1"/>
          </p:cNvSpPr>
          <p:nvPr/>
        </p:nvSpPr>
        <p:spPr bwMode="auto">
          <a:xfrm>
            <a:off x="189203" y="1649909"/>
            <a:ext cx="8991309" cy="458740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pt-BR"/>
          </a:p>
        </p:txBody>
      </p:sp>
      <p:sp>
        <p:nvSpPr>
          <p:cNvPr id="196617" name="Text Box 9"/>
          <p:cNvSpPr txBox="1">
            <a:spLocks noChangeArrowheads="1"/>
          </p:cNvSpPr>
          <p:nvPr/>
        </p:nvSpPr>
        <p:spPr bwMode="auto">
          <a:xfrm>
            <a:off x="7529047" y="4400312"/>
            <a:ext cx="1465930" cy="73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96615" name="Text Box 7"/>
          <p:cNvSpPr txBox="1">
            <a:spLocks noChangeArrowheads="1"/>
          </p:cNvSpPr>
          <p:nvPr/>
        </p:nvSpPr>
        <p:spPr bwMode="auto">
          <a:xfrm>
            <a:off x="7507940" y="5161522"/>
            <a:ext cx="1455736" cy="80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pt-BR"/>
          </a:p>
        </p:txBody>
      </p:sp>
      <p:sp>
        <p:nvSpPr>
          <p:cNvPr id="196646" name="Rectangle 38"/>
          <p:cNvSpPr>
            <a:spLocks noChangeArrowheads="1"/>
          </p:cNvSpPr>
          <p:nvPr/>
        </p:nvSpPr>
        <p:spPr bwMode="auto">
          <a:xfrm>
            <a:off x="193106" y="1755800"/>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6647" name="Rectangle 39"/>
          <p:cNvSpPr>
            <a:spLocks noChangeArrowheads="1"/>
          </p:cNvSpPr>
          <p:nvPr/>
        </p:nvSpPr>
        <p:spPr bwMode="auto">
          <a:xfrm>
            <a:off x="193106" y="21653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3" name="Imagem 2">
            <a:extLst>
              <a:ext uri="{FF2B5EF4-FFF2-40B4-BE49-F238E27FC236}">
                <a16:creationId xmlns:a16="http://schemas.microsoft.com/office/drawing/2014/main" id="{3900BF10-5E55-4D96-9DCD-9B15BEF2DD55}"/>
              </a:ext>
            </a:extLst>
          </p:cNvPr>
          <p:cNvPicPr>
            <a:picLocks noChangeAspect="1"/>
          </p:cNvPicPr>
          <p:nvPr/>
        </p:nvPicPr>
        <p:blipFill>
          <a:blip r:embed="rId3"/>
          <a:stretch>
            <a:fillRect/>
          </a:stretch>
        </p:blipFill>
        <p:spPr>
          <a:xfrm>
            <a:off x="4181103" y="3775861"/>
            <a:ext cx="3759949" cy="2997797"/>
          </a:xfrm>
          <a:prstGeom prst="rect">
            <a:avLst/>
          </a:prstGeom>
        </p:spPr>
      </p:pic>
      <p:pic>
        <p:nvPicPr>
          <p:cNvPr id="4" name="Imagem 3">
            <a:extLst>
              <a:ext uri="{FF2B5EF4-FFF2-40B4-BE49-F238E27FC236}">
                <a16:creationId xmlns:a16="http://schemas.microsoft.com/office/drawing/2014/main" id="{4A6893CD-9651-4DF4-9EEF-9C3274089CA5}"/>
              </a:ext>
            </a:extLst>
          </p:cNvPr>
          <p:cNvPicPr>
            <a:picLocks noChangeAspect="1"/>
          </p:cNvPicPr>
          <p:nvPr/>
        </p:nvPicPr>
        <p:blipFill>
          <a:blip r:embed="rId4"/>
          <a:stretch>
            <a:fillRect/>
          </a:stretch>
        </p:blipFill>
        <p:spPr>
          <a:xfrm>
            <a:off x="202365" y="1525132"/>
            <a:ext cx="5448580" cy="2143235"/>
          </a:xfrm>
          <a:prstGeom prst="rect">
            <a:avLst/>
          </a:prstGeom>
        </p:spPr>
      </p:pic>
    </p:spTree>
    <p:extLst>
      <p:ext uri="{BB962C8B-B14F-4D97-AF65-F5344CB8AC3E}">
        <p14:creationId xmlns:p14="http://schemas.microsoft.com/office/powerpoint/2010/main" val="2892085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59</a:t>
            </a:fld>
            <a:endParaRPr lang="pt-BR" altLang="pt-BR"/>
          </a:p>
        </p:txBody>
      </p:sp>
      <p:sp>
        <p:nvSpPr>
          <p:cNvPr id="3" name="Retângulo 2"/>
          <p:cNvSpPr/>
          <p:nvPr/>
        </p:nvSpPr>
        <p:spPr>
          <a:xfrm>
            <a:off x="632463" y="2967335"/>
            <a:ext cx="7879080"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caso siso</a:t>
            </a:r>
          </a:p>
        </p:txBody>
      </p:sp>
    </p:spTree>
    <p:extLst>
      <p:ext uri="{BB962C8B-B14F-4D97-AF65-F5344CB8AC3E}">
        <p14:creationId xmlns:p14="http://schemas.microsoft.com/office/powerpoint/2010/main" val="173372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Número de Slide 3"/>
          <p:cNvSpPr>
            <a:spLocks noGrp="1"/>
          </p:cNvSpPr>
          <p:nvPr>
            <p:ph type="sldNum" sz="quarter" idx="12"/>
          </p:nvPr>
        </p:nvSpPr>
        <p:spPr/>
        <p:txBody>
          <a:bodyPr/>
          <a:lstStyle/>
          <a:p>
            <a:fld id="{EF798005-ACC4-41A3-BE55-486CA41D40F5}" type="slidenum">
              <a:rPr lang="pt-BR" altLang="pt-BR"/>
              <a:pPr/>
              <a:t>6</a:t>
            </a:fld>
            <a:endParaRPr lang="pt-BR" altLang="pt-BR"/>
          </a:p>
        </p:txBody>
      </p:sp>
      <p:grpSp>
        <p:nvGrpSpPr>
          <p:cNvPr id="164895" name="Group 31"/>
          <p:cNvGrpSpPr>
            <a:grpSpLocks/>
          </p:cNvGrpSpPr>
          <p:nvPr/>
        </p:nvGrpSpPr>
        <p:grpSpPr bwMode="auto">
          <a:xfrm>
            <a:off x="762000" y="333375"/>
            <a:ext cx="8218488" cy="5867400"/>
            <a:chOff x="480" y="624"/>
            <a:chExt cx="5177" cy="3696"/>
          </a:xfrm>
        </p:grpSpPr>
        <p:graphicFrame>
          <p:nvGraphicFramePr>
            <p:cNvPr id="164866"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30031"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30032"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68"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4869"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30033"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0"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30034"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71"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72"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73"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74"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4875"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30035"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4876" name="Picture 12" descr="BD1658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68" y="2553"/>
              <a:ext cx="502" cy="951"/>
            </a:xfrm>
            <a:prstGeom prst="rect">
              <a:avLst/>
            </a:prstGeom>
            <a:noFill/>
            <a:extLst>
              <a:ext uri="{909E8E84-426E-40DD-AFC4-6F175D3DCCD1}">
                <a14:hiddenFill xmlns:a14="http://schemas.microsoft.com/office/drawing/2010/main">
                  <a:solidFill>
                    <a:srgbClr val="FFFFFF"/>
                  </a:solidFill>
                </a14:hiddenFill>
              </a:ext>
            </a:extLst>
          </p:spPr>
        </p:pic>
        <p:grpSp>
          <p:nvGrpSpPr>
            <p:cNvPr id="164877" name="Group 13"/>
            <p:cNvGrpSpPr>
              <a:grpSpLocks/>
            </p:cNvGrpSpPr>
            <p:nvPr/>
          </p:nvGrpSpPr>
          <p:grpSpPr bwMode="auto">
            <a:xfrm>
              <a:off x="3696" y="2640"/>
              <a:ext cx="384" cy="384"/>
              <a:chOff x="2880" y="1680"/>
              <a:chExt cx="384" cy="384"/>
            </a:xfrm>
          </p:grpSpPr>
          <p:sp>
            <p:nvSpPr>
              <p:cNvPr id="164878" name="Oval 14"/>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4879" name="Text Box 15"/>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4880" name="Line 16"/>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1" name="AutoShape 17"/>
            <p:cNvSpPr>
              <a:spLocks noChangeArrowheads="1"/>
            </p:cNvSpPr>
            <p:nvPr/>
          </p:nvSpPr>
          <p:spPr bwMode="auto">
            <a:xfrm>
              <a:off x="2768" y="2678"/>
              <a:ext cx="640" cy="202"/>
            </a:xfrm>
            <a:prstGeom prst="notchedRightArrow">
              <a:avLst>
                <a:gd name="adj1" fmla="val 50000"/>
                <a:gd name="adj2" fmla="val 79208"/>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4882" name="Line 18"/>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3" name="Line 19"/>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4" name="Line 20"/>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5" name="Line 21"/>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6" name="Line 22"/>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88" name="Oval 24"/>
            <p:cNvSpPr>
              <a:spLocks noChangeArrowheads="1"/>
            </p:cNvSpPr>
            <p:nvPr/>
          </p:nvSpPr>
          <p:spPr bwMode="auto">
            <a:xfrm>
              <a:off x="1872" y="624"/>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4889" name="Line 25"/>
            <p:cNvSpPr>
              <a:spLocks noChangeShapeType="1"/>
            </p:cNvSpPr>
            <p:nvPr/>
          </p:nvSpPr>
          <p:spPr bwMode="auto">
            <a:xfrm flipV="1">
              <a:off x="1728" y="816"/>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91" name="Line 27"/>
            <p:cNvSpPr>
              <a:spLocks noChangeShapeType="1"/>
            </p:cNvSpPr>
            <p:nvPr/>
          </p:nvSpPr>
          <p:spPr bwMode="auto">
            <a:xfrm>
              <a:off x="2160" y="816"/>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92" name="Text Box 28"/>
            <p:cNvSpPr txBox="1">
              <a:spLocks noChangeArrowheads="1"/>
            </p:cNvSpPr>
            <p:nvPr/>
          </p:nvSpPr>
          <p:spPr bwMode="auto">
            <a:xfrm>
              <a:off x="3482" y="2150"/>
              <a:ext cx="898"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a:p>
              <a:r>
                <a:rPr lang="pt-BR" altLang="pt-BR" sz="2000" b="1">
                  <a:solidFill>
                    <a:srgbClr val="003399"/>
                  </a:solidFill>
                  <a:latin typeface="Times New Roman" pitchFamily="18" charset="0"/>
                </a:rPr>
                <a:t>vazão</a:t>
              </a:r>
            </a:p>
          </p:txBody>
        </p:sp>
        <p:sp>
          <p:nvSpPr>
            <p:cNvPr id="164893" name="Text Box 29"/>
            <p:cNvSpPr txBox="1">
              <a:spLocks noChangeArrowheads="1"/>
            </p:cNvSpPr>
            <p:nvPr/>
          </p:nvSpPr>
          <p:spPr bwMode="auto">
            <a:xfrm>
              <a:off x="2103" y="3696"/>
              <a:ext cx="951"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a:t>
              </a:r>
            </a:p>
            <a:p>
              <a:r>
                <a:rPr lang="pt-BR" altLang="pt-BR" sz="2000" b="1">
                  <a:solidFill>
                    <a:srgbClr val="003399"/>
                  </a:solidFill>
                  <a:latin typeface="Times New Roman" pitchFamily="18" charset="0"/>
                </a:rPr>
                <a:t>(Abertura)</a:t>
              </a:r>
            </a:p>
          </p:txBody>
        </p:sp>
        <p:sp>
          <p:nvSpPr>
            <p:cNvPr id="164894" name="Text Box 30"/>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sp>
        <p:nvSpPr>
          <p:cNvPr id="164890" name="Line 26"/>
          <p:cNvSpPr>
            <a:spLocks noChangeShapeType="1"/>
          </p:cNvSpPr>
          <p:nvPr/>
        </p:nvSpPr>
        <p:spPr bwMode="auto">
          <a:xfrm flipV="1">
            <a:off x="3429000" y="333375"/>
            <a:ext cx="685800" cy="68580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4896" name="Text Box 32"/>
          <p:cNvSpPr txBox="1">
            <a:spLocks noChangeArrowheads="1"/>
          </p:cNvSpPr>
          <p:nvPr/>
        </p:nvSpPr>
        <p:spPr bwMode="auto">
          <a:xfrm>
            <a:off x="6227763" y="616585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60</a:t>
            </a:fld>
            <a:endParaRPr lang="pt-BR" altLang="pt-BR"/>
          </a:p>
        </p:txBody>
      </p:sp>
      <p:sp>
        <p:nvSpPr>
          <p:cNvPr id="3" name="Retângulo 2"/>
          <p:cNvSpPr/>
          <p:nvPr/>
        </p:nvSpPr>
        <p:spPr>
          <a:xfrm>
            <a:off x="1767392" y="2420888"/>
            <a:ext cx="5609228"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 M=1</a:t>
            </a:r>
          </a:p>
        </p:txBody>
      </p:sp>
    </p:spTree>
    <p:extLst>
      <p:ext uri="{BB962C8B-B14F-4D97-AF65-F5344CB8AC3E}">
        <p14:creationId xmlns:p14="http://schemas.microsoft.com/office/powerpoint/2010/main" val="4022473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692697EF-E6BB-4462-A6FD-F5568D16E29A}" type="slidenum">
              <a:rPr lang="pt-BR" altLang="pt-BR"/>
              <a:pPr/>
              <a:t>61</a:t>
            </a:fld>
            <a:endParaRPr lang="pt-BR" altLang="pt-BR"/>
          </a:p>
        </p:txBody>
      </p:sp>
      <p:sp>
        <p:nvSpPr>
          <p:cNvPr id="198659" name="Rectangle 3"/>
          <p:cNvSpPr>
            <a:spLocks noGrp="1" noChangeArrowheads="1"/>
          </p:cNvSpPr>
          <p:nvPr>
            <p:ph type="title"/>
          </p:nvPr>
        </p:nvSpPr>
        <p:spPr>
          <a:xfrm>
            <a:off x="950912" y="274638"/>
            <a:ext cx="8229600" cy="1143000"/>
          </a:xfrm>
          <a:noFill/>
          <a:ln/>
        </p:spPr>
        <p:txBody>
          <a:bodyPr anchor="b"/>
          <a:lstStyle/>
          <a:p>
            <a:r>
              <a:rPr lang="pt-BR" altLang="pt-BR" sz="3600" b="1" u="sng" dirty="0">
                <a:latin typeface="Times New Roman" pitchFamily="18" charset="0"/>
              </a:rPr>
              <a:t>Predição para um horizonte de controle igual a 1</a:t>
            </a:r>
          </a:p>
        </p:txBody>
      </p:sp>
      <p:sp>
        <p:nvSpPr>
          <p:cNvPr id="198661"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98688" name="Rectangle 32"/>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98689" name="Rectangle 3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8690" name="Rectangle 34"/>
          <p:cNvSpPr>
            <a:spLocks noChangeArrowheads="1"/>
          </p:cNvSpPr>
          <p:nvPr/>
        </p:nvSpPr>
        <p:spPr bwMode="auto">
          <a:xfrm>
            <a:off x="2363788" y="362743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98697" name="Object 41"/>
          <p:cNvGraphicFramePr>
            <a:graphicFrameLocks noChangeAspect="1"/>
          </p:cNvGraphicFramePr>
          <p:nvPr>
            <p:extLst>
              <p:ext uri="{D42A27DB-BD31-4B8C-83A1-F6EECF244321}">
                <p14:modId xmlns:p14="http://schemas.microsoft.com/office/powerpoint/2010/main" val="2563008732"/>
              </p:ext>
            </p:extLst>
          </p:nvPr>
        </p:nvGraphicFramePr>
        <p:xfrm>
          <a:off x="2123281" y="1590675"/>
          <a:ext cx="4897437" cy="858837"/>
        </p:xfrm>
        <a:graphic>
          <a:graphicData uri="http://schemas.openxmlformats.org/presentationml/2006/ole">
            <mc:AlternateContent xmlns:mc="http://schemas.openxmlformats.org/markup-compatibility/2006">
              <mc:Choice xmlns:v="urn:schemas-microsoft-com:vml" Requires="v">
                <p:oleObj spid="_x0000_s1165541" name="Equation" r:id="rId4" imgW="1688367" imgH="291973" progId="Equation.DSMT4">
                  <p:embed/>
                </p:oleObj>
              </mc:Choice>
              <mc:Fallback>
                <p:oleObj name="Equation" r:id="rId4" imgW="1688367" imgH="291973" progId="Equation.DSMT4">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281" y="1590675"/>
                        <a:ext cx="4897437" cy="85883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198696" name="Object 40"/>
          <p:cNvGraphicFramePr>
            <a:graphicFrameLocks noChangeAspect="1"/>
          </p:cNvGraphicFramePr>
          <p:nvPr>
            <p:extLst>
              <p:ext uri="{D42A27DB-BD31-4B8C-83A1-F6EECF244321}">
                <p14:modId xmlns:p14="http://schemas.microsoft.com/office/powerpoint/2010/main" val="2355012099"/>
              </p:ext>
            </p:extLst>
          </p:nvPr>
        </p:nvGraphicFramePr>
        <p:xfrm>
          <a:off x="1547812" y="2757488"/>
          <a:ext cx="7596188" cy="869950"/>
        </p:xfrm>
        <a:graphic>
          <a:graphicData uri="http://schemas.openxmlformats.org/presentationml/2006/ole">
            <mc:AlternateContent xmlns:mc="http://schemas.openxmlformats.org/markup-compatibility/2006">
              <mc:Choice xmlns:v="urn:schemas-microsoft-com:vml" Requires="v">
                <p:oleObj spid="_x0000_s1165542" name="Equation" r:id="rId6" imgW="2565400" imgH="292100" progId="Equation.DSMT4">
                  <p:embed/>
                </p:oleObj>
              </mc:Choice>
              <mc:Fallback>
                <p:oleObj name="Equation" r:id="rId6" imgW="2565400" imgH="292100" progId="Equation.DSMT4">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2" y="2757488"/>
                        <a:ext cx="7596188" cy="8699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198695" name="Object 39"/>
          <p:cNvGraphicFramePr>
            <a:graphicFrameLocks noChangeAspect="1"/>
          </p:cNvGraphicFramePr>
          <p:nvPr>
            <p:extLst>
              <p:ext uri="{D42A27DB-BD31-4B8C-83A1-F6EECF244321}">
                <p14:modId xmlns:p14="http://schemas.microsoft.com/office/powerpoint/2010/main" val="3251319335"/>
              </p:ext>
            </p:extLst>
          </p:nvPr>
        </p:nvGraphicFramePr>
        <p:xfrm>
          <a:off x="1883406" y="4605846"/>
          <a:ext cx="5903913" cy="812800"/>
        </p:xfrm>
        <a:graphic>
          <a:graphicData uri="http://schemas.openxmlformats.org/presentationml/2006/ole">
            <mc:AlternateContent xmlns:mc="http://schemas.openxmlformats.org/markup-compatibility/2006">
              <mc:Choice xmlns:v="urn:schemas-microsoft-com:vml" Requires="v">
                <p:oleObj spid="_x0000_s1165543" name="Equation" r:id="rId8" imgW="2133600" imgH="292100" progId="Equation.DSMT4">
                  <p:embed/>
                </p:oleObj>
              </mc:Choice>
              <mc:Fallback>
                <p:oleObj name="Equation" r:id="rId8" imgW="2133600" imgH="292100" progId="Equation.DSMT4">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3406" y="4605846"/>
                        <a:ext cx="5903913" cy="8128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198694" name="Object 38"/>
          <p:cNvGraphicFramePr>
            <a:graphicFrameLocks noChangeAspect="1"/>
          </p:cNvGraphicFramePr>
          <p:nvPr>
            <p:extLst>
              <p:ext uri="{D42A27DB-BD31-4B8C-83A1-F6EECF244321}">
                <p14:modId xmlns:p14="http://schemas.microsoft.com/office/powerpoint/2010/main" val="3291391835"/>
              </p:ext>
            </p:extLst>
          </p:nvPr>
        </p:nvGraphicFramePr>
        <p:xfrm>
          <a:off x="1869017" y="5517232"/>
          <a:ext cx="6009338" cy="1008112"/>
        </p:xfrm>
        <a:graphic>
          <a:graphicData uri="http://schemas.openxmlformats.org/presentationml/2006/ole">
            <mc:AlternateContent xmlns:mc="http://schemas.openxmlformats.org/markup-compatibility/2006">
              <mc:Choice xmlns:v="urn:schemas-microsoft-com:vml" Requires="v">
                <p:oleObj spid="_x0000_s1165544" name="Equation" r:id="rId10" imgW="1752600" imgH="292100" progId="Equation.DSMT4">
                  <p:embed/>
                </p:oleObj>
              </mc:Choice>
              <mc:Fallback>
                <p:oleObj name="Equation" r:id="rId10" imgW="1752600" imgH="292100" progId="Equation.DSMT4">
                  <p:embed/>
                  <p:pic>
                    <p:nvPicPr>
                      <p:cNvPr id="0"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017" y="5517232"/>
                        <a:ext cx="6009338" cy="100811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1"/>
          <p:cNvSpPr/>
          <p:nvPr/>
        </p:nvSpPr>
        <p:spPr>
          <a:xfrm>
            <a:off x="395536" y="1590675"/>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K+1</a:t>
            </a:r>
          </a:p>
        </p:txBody>
      </p:sp>
      <p:sp>
        <p:nvSpPr>
          <p:cNvPr id="16" name="Retângulo 15"/>
          <p:cNvSpPr/>
          <p:nvPr/>
        </p:nvSpPr>
        <p:spPr>
          <a:xfrm>
            <a:off x="18372" y="2724295"/>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K+2</a:t>
            </a:r>
          </a:p>
        </p:txBody>
      </p:sp>
      <p:sp>
        <p:nvSpPr>
          <p:cNvPr id="3" name="Seta para baixo 2"/>
          <p:cNvSpPr/>
          <p:nvPr/>
        </p:nvSpPr>
        <p:spPr bwMode="auto">
          <a:xfrm>
            <a:off x="4087368" y="3627438"/>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10253748"/>
              </p:ext>
            </p:extLst>
          </p:nvPr>
        </p:nvGraphicFramePr>
        <p:xfrm>
          <a:off x="4837113" y="3827463"/>
          <a:ext cx="2801937" cy="609600"/>
        </p:xfrm>
        <a:graphic>
          <a:graphicData uri="http://schemas.openxmlformats.org/presentationml/2006/ole">
            <mc:AlternateContent xmlns:mc="http://schemas.openxmlformats.org/markup-compatibility/2006">
              <mc:Choice xmlns:v="urn:schemas-microsoft-com:vml" Requires="v">
                <p:oleObj spid="_x0000_s1165545" name="Equation" r:id="rId12" imgW="1168200" imgH="253800" progId="Equation.DSMT4">
                  <p:embed/>
                </p:oleObj>
              </mc:Choice>
              <mc:Fallback>
                <p:oleObj name="Equation" r:id="rId12" imgW="1168200" imgH="253800" progId="Equation.DSMT4">
                  <p:embed/>
                  <p:pic>
                    <p:nvPicPr>
                      <p:cNvPr id="0" name=""/>
                      <p:cNvPicPr/>
                      <p:nvPr/>
                    </p:nvPicPr>
                    <p:blipFill>
                      <a:blip r:embed="rId13"/>
                      <a:stretch>
                        <a:fillRect/>
                      </a:stretch>
                    </p:blipFill>
                    <p:spPr>
                      <a:xfrm>
                        <a:off x="4837113" y="3827463"/>
                        <a:ext cx="2801937" cy="609600"/>
                      </a:xfrm>
                      <a:prstGeom prst="rect">
                        <a:avLst/>
                      </a:prstGeom>
                      <a:solidFill>
                        <a:srgbClr val="C6B0CC"/>
                      </a:solidFill>
                    </p:spPr>
                  </p:pic>
                </p:oleObj>
              </mc:Fallback>
            </mc:AlternateContent>
          </a:graphicData>
        </a:graphic>
      </p:graphicFrame>
      <p:sp>
        <p:nvSpPr>
          <p:cNvPr id="5" name="Retângulo de cantos arredondados 4"/>
          <p:cNvSpPr/>
          <p:nvPr/>
        </p:nvSpPr>
        <p:spPr bwMode="auto">
          <a:xfrm>
            <a:off x="3347864" y="4509120"/>
            <a:ext cx="172819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Retângulo 5"/>
          <p:cNvSpPr/>
          <p:nvPr/>
        </p:nvSpPr>
        <p:spPr>
          <a:xfrm>
            <a:off x="741282" y="3793476"/>
            <a:ext cx="3018775" cy="646331"/>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Como o horizonte de </a:t>
            </a: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a:t>
            </a: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É unitário</a:t>
            </a:r>
            <a:endPar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787056518"/>
              </p:ext>
            </p:extLst>
          </p:nvPr>
        </p:nvGraphicFramePr>
        <p:xfrm>
          <a:off x="2121817" y="1592493"/>
          <a:ext cx="4970463" cy="858838"/>
        </p:xfrm>
        <a:graphic>
          <a:graphicData uri="http://schemas.openxmlformats.org/presentationml/2006/ole">
            <mc:AlternateContent xmlns:mc="http://schemas.openxmlformats.org/markup-compatibility/2006">
              <mc:Choice xmlns:v="urn:schemas-microsoft-com:vml" Requires="v">
                <p:oleObj spid="_x0000_s1165546" name="Equation" r:id="rId14" imgW="1714320" imgH="291960" progId="Equation.DSMT4">
                  <p:embed/>
                </p:oleObj>
              </mc:Choice>
              <mc:Fallback>
                <p:oleObj name="Equation" r:id="rId14" imgW="1714320" imgH="291960" progId="Equation.DSMT4">
                  <p:embed/>
                  <p:pic>
                    <p:nvPicPr>
                      <p:cNvPr id="0" name="Object 41"/>
                      <p:cNvPicPr>
                        <a:picLocks noChangeAspect="1" noChangeArrowheads="1"/>
                      </p:cNvPicPr>
                      <p:nvPr/>
                    </p:nvPicPr>
                    <p:blipFill>
                      <a:blip r:embed="rId15"/>
                      <a:srcRect/>
                      <a:stretch>
                        <a:fillRect/>
                      </a:stretch>
                    </p:blipFill>
                    <p:spPr bwMode="auto">
                      <a:xfrm>
                        <a:off x="2121817" y="1592493"/>
                        <a:ext cx="4970463" cy="858838"/>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8" name="Retângulo de cantos arredondados 17"/>
          <p:cNvSpPr/>
          <p:nvPr/>
        </p:nvSpPr>
        <p:spPr bwMode="auto">
          <a:xfrm>
            <a:off x="3760056" y="1628800"/>
            <a:ext cx="595703"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86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98695"/>
                                        </p:tgtEl>
                                        <p:attrNameLst>
                                          <p:attrName>style.visibility</p:attrName>
                                        </p:attrNameLst>
                                      </p:cBhvr>
                                      <p:to>
                                        <p:strVal val="visible"/>
                                      </p:to>
                                    </p:set>
                                    <p:animEffect transition="in" filter="wipe(down)">
                                      <p:cBhvr>
                                        <p:cTn id="34" dur="500"/>
                                        <p:tgtEl>
                                          <p:spTgt spid="198695"/>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par>
                          <p:cTn id="44" fill="hold">
                            <p:stCondLst>
                              <p:cond delay="500"/>
                            </p:stCondLst>
                            <p:childTnLst>
                              <p:par>
                                <p:cTn id="45" presetID="6" presetClass="entr" presetSubtype="16" fill="hold" nodeType="afterEffect">
                                  <p:stCondLst>
                                    <p:cond delay="0"/>
                                  </p:stCondLst>
                                  <p:childTnLst>
                                    <p:set>
                                      <p:cBhvr>
                                        <p:cTn id="46" dur="1" fill="hold">
                                          <p:stCondLst>
                                            <p:cond delay="0"/>
                                          </p:stCondLst>
                                        </p:cTn>
                                        <p:tgtEl>
                                          <p:spTgt spid="198694"/>
                                        </p:tgtEl>
                                        <p:attrNameLst>
                                          <p:attrName>style.visibility</p:attrName>
                                        </p:attrNameLst>
                                      </p:cBhvr>
                                      <p:to>
                                        <p:strVal val="visible"/>
                                      </p:to>
                                    </p:set>
                                    <p:animEffect transition="in" filter="circle(in)">
                                      <p:cBhvr>
                                        <p:cTn id="47" dur="2000"/>
                                        <p:tgtEl>
                                          <p:spTgt spid="19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3" grpId="0" animBg="1"/>
      <p:bldP spid="5" grpId="0" animBg="1"/>
      <p:bldP spid="6" grpId="0"/>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C8CD1E55-6EB4-4CE1-9287-57E56D853ED2}" type="slidenum">
              <a:rPr lang="pt-BR" altLang="pt-BR"/>
              <a:pPr/>
              <a:t>62</a:t>
            </a:fld>
            <a:endParaRPr lang="pt-BR" altLang="pt-BR"/>
          </a:p>
        </p:txBody>
      </p:sp>
      <p:sp>
        <p:nvSpPr>
          <p:cNvPr id="260101"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0102"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0103"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0104" name="Rectangle 8"/>
          <p:cNvSpPr>
            <a:spLocks noChangeArrowheads="1"/>
          </p:cNvSpPr>
          <p:nvPr/>
        </p:nvSpPr>
        <p:spPr bwMode="auto">
          <a:xfrm>
            <a:off x="2363788" y="420241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60109" name="Object 13"/>
          <p:cNvGraphicFramePr>
            <a:graphicFrameLocks noChangeAspect="1"/>
          </p:cNvGraphicFramePr>
          <p:nvPr>
            <p:extLst>
              <p:ext uri="{D42A27DB-BD31-4B8C-83A1-F6EECF244321}">
                <p14:modId xmlns:p14="http://schemas.microsoft.com/office/powerpoint/2010/main" val="2569715946"/>
              </p:ext>
            </p:extLst>
          </p:nvPr>
        </p:nvGraphicFramePr>
        <p:xfrm>
          <a:off x="0" y="2040299"/>
          <a:ext cx="8892480" cy="768089"/>
        </p:xfrm>
        <a:graphic>
          <a:graphicData uri="http://schemas.openxmlformats.org/presentationml/2006/ole">
            <mc:AlternateContent xmlns:mc="http://schemas.openxmlformats.org/markup-compatibility/2006">
              <mc:Choice xmlns:v="urn:schemas-microsoft-com:vml" Requires="v">
                <p:oleObj spid="_x0000_s1179759" name="Equation" r:id="rId4" imgW="3403600" imgH="292100" progId="Equation.DSMT4">
                  <p:embed/>
                </p:oleObj>
              </mc:Choice>
              <mc:Fallback>
                <p:oleObj name="Equation" r:id="rId4" imgW="3403600" imgH="2921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0299"/>
                        <a:ext cx="8892480" cy="768089"/>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60111" name="Object 15"/>
          <p:cNvGraphicFramePr>
            <a:graphicFrameLocks noChangeAspect="1"/>
          </p:cNvGraphicFramePr>
          <p:nvPr>
            <p:extLst>
              <p:ext uri="{D42A27DB-BD31-4B8C-83A1-F6EECF244321}">
                <p14:modId xmlns:p14="http://schemas.microsoft.com/office/powerpoint/2010/main" val="4043934434"/>
              </p:ext>
            </p:extLst>
          </p:nvPr>
        </p:nvGraphicFramePr>
        <p:xfrm>
          <a:off x="752198" y="3794936"/>
          <a:ext cx="6624201" cy="814947"/>
        </p:xfrm>
        <a:graphic>
          <a:graphicData uri="http://schemas.openxmlformats.org/presentationml/2006/ole">
            <mc:AlternateContent xmlns:mc="http://schemas.openxmlformats.org/markup-compatibility/2006">
              <mc:Choice xmlns:v="urn:schemas-microsoft-com:vml" Requires="v">
                <p:oleObj spid="_x0000_s1179760" name="Equation" r:id="rId6" imgW="2387520" imgH="291960" progId="Equation.DSMT4">
                  <p:embed/>
                </p:oleObj>
              </mc:Choice>
              <mc:Fallback>
                <p:oleObj name="Equation" r:id="rId6" imgW="2387520" imgH="291960" progId="Equation.DSMT4">
                  <p:embed/>
                  <p:pic>
                    <p:nvPicPr>
                      <p:cNvPr id="0" name="Object 15"/>
                      <p:cNvPicPr>
                        <a:picLocks noChangeAspect="1" noChangeArrowheads="1"/>
                      </p:cNvPicPr>
                      <p:nvPr/>
                    </p:nvPicPr>
                    <p:blipFill>
                      <a:blip r:embed="rId7"/>
                      <a:srcRect/>
                      <a:stretch>
                        <a:fillRect/>
                      </a:stretch>
                    </p:blipFill>
                    <p:spPr bwMode="auto">
                      <a:xfrm>
                        <a:off x="752198" y="3794936"/>
                        <a:ext cx="6624201" cy="81494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60112" name="Rectangle 16"/>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4" name="Retângulo 13"/>
          <p:cNvSpPr/>
          <p:nvPr/>
        </p:nvSpPr>
        <p:spPr>
          <a:xfrm>
            <a:off x="15458" y="1129010"/>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K+3</a:t>
            </a:r>
          </a:p>
        </p:txBody>
      </p:sp>
      <p:sp>
        <p:nvSpPr>
          <p:cNvPr id="16"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a:latin typeface="Times New Roman" pitchFamily="18" charset="0"/>
              </a:rPr>
              <a:t>Predição para um horizonte de controle igual a 1</a:t>
            </a:r>
            <a:endParaRPr lang="pt-BR" altLang="pt-BR" sz="3600" b="1" u="sng" kern="0" dirty="0">
              <a:latin typeface="Times New Roman"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267696250"/>
              </p:ext>
            </p:extLst>
          </p:nvPr>
        </p:nvGraphicFramePr>
        <p:xfrm>
          <a:off x="950912" y="5593312"/>
          <a:ext cx="6275802" cy="1059489"/>
        </p:xfrm>
        <a:graphic>
          <a:graphicData uri="http://schemas.openxmlformats.org/presentationml/2006/ole">
            <mc:AlternateContent xmlns:mc="http://schemas.openxmlformats.org/markup-compatibility/2006">
              <mc:Choice xmlns:v="urn:schemas-microsoft-com:vml" Requires="v">
                <p:oleObj spid="_x0000_s1179761" name="Equation" r:id="rId8" imgW="1739880" imgH="291960" progId="Equation.DSMT4">
                  <p:embed/>
                </p:oleObj>
              </mc:Choice>
              <mc:Fallback>
                <p:oleObj name="Equation" r:id="rId8" imgW="1739880" imgH="291960" progId="Equation.DSMT4">
                  <p:embed/>
                  <p:pic>
                    <p:nvPicPr>
                      <p:cNvPr id="0" name="Object 15"/>
                      <p:cNvPicPr>
                        <a:picLocks noChangeAspect="1" noChangeArrowheads="1"/>
                      </p:cNvPicPr>
                      <p:nvPr/>
                    </p:nvPicPr>
                    <p:blipFill>
                      <a:blip r:embed="rId9"/>
                      <a:srcRect/>
                      <a:stretch>
                        <a:fillRect/>
                      </a:stretch>
                    </p:blipFill>
                    <p:spPr bwMode="auto">
                      <a:xfrm>
                        <a:off x="950912" y="5593312"/>
                        <a:ext cx="6275802" cy="1059489"/>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5" name="Retângulo de cantos arredondados 4"/>
          <p:cNvSpPr/>
          <p:nvPr/>
        </p:nvSpPr>
        <p:spPr bwMode="auto">
          <a:xfrm>
            <a:off x="2363788" y="3796221"/>
            <a:ext cx="2232248" cy="85691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Seta para baixo 5"/>
          <p:cNvSpPr/>
          <p:nvPr/>
        </p:nvSpPr>
        <p:spPr bwMode="auto">
          <a:xfrm>
            <a:off x="3272483" y="4631463"/>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1" name="Seta para baixo 20"/>
          <p:cNvSpPr/>
          <p:nvPr/>
        </p:nvSpPr>
        <p:spPr bwMode="auto">
          <a:xfrm>
            <a:off x="3030167" y="2817813"/>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22" name="Objeto 21"/>
          <p:cNvGraphicFramePr>
            <a:graphicFrameLocks noChangeAspect="1"/>
          </p:cNvGraphicFramePr>
          <p:nvPr>
            <p:extLst>
              <p:ext uri="{D42A27DB-BD31-4B8C-83A1-F6EECF244321}">
                <p14:modId xmlns:p14="http://schemas.microsoft.com/office/powerpoint/2010/main" val="4257460089"/>
              </p:ext>
            </p:extLst>
          </p:nvPr>
        </p:nvGraphicFramePr>
        <p:xfrm>
          <a:off x="3923928" y="3002217"/>
          <a:ext cx="4629150" cy="609600"/>
        </p:xfrm>
        <a:graphic>
          <a:graphicData uri="http://schemas.openxmlformats.org/presentationml/2006/ole">
            <mc:AlternateContent xmlns:mc="http://schemas.openxmlformats.org/markup-compatibility/2006">
              <mc:Choice xmlns:v="urn:schemas-microsoft-com:vml" Requires="v">
                <p:oleObj spid="_x0000_s1179762" name="Equation" r:id="rId10" imgW="1930320" imgH="253800" progId="Equation.DSMT4">
                  <p:embed/>
                </p:oleObj>
              </mc:Choice>
              <mc:Fallback>
                <p:oleObj name="Equation" r:id="rId10" imgW="1930320" imgH="253800" progId="Equation.DSMT4">
                  <p:embed/>
                  <p:pic>
                    <p:nvPicPr>
                      <p:cNvPr id="0" name=""/>
                      <p:cNvPicPr/>
                      <p:nvPr/>
                    </p:nvPicPr>
                    <p:blipFill>
                      <a:blip r:embed="rId11"/>
                      <a:stretch>
                        <a:fillRect/>
                      </a:stretch>
                    </p:blipFill>
                    <p:spPr>
                      <a:xfrm>
                        <a:off x="3923928" y="3002217"/>
                        <a:ext cx="4629150" cy="609600"/>
                      </a:xfrm>
                      <a:prstGeom prst="rect">
                        <a:avLst/>
                      </a:prstGeom>
                      <a:solidFill>
                        <a:srgbClr val="C6B0CC"/>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60111"/>
                                        </p:tgtEl>
                                        <p:attrNameLst>
                                          <p:attrName>style.visibility</p:attrName>
                                        </p:attrNameLst>
                                      </p:cBhvr>
                                      <p:to>
                                        <p:strVal val="visible"/>
                                      </p:to>
                                    </p:set>
                                    <p:animEffect transition="in" filter="wipe(down)">
                                      <p:cBhvr>
                                        <p:cTn id="15" dur="500"/>
                                        <p:tgtEl>
                                          <p:spTgt spid="2601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C8CD1E55-6EB4-4CE1-9287-57E56D853ED2}" type="slidenum">
              <a:rPr lang="pt-BR" altLang="pt-BR"/>
              <a:pPr/>
              <a:t>63</a:t>
            </a:fld>
            <a:endParaRPr lang="pt-BR" altLang="pt-BR"/>
          </a:p>
        </p:txBody>
      </p:sp>
      <p:sp>
        <p:nvSpPr>
          <p:cNvPr id="260102"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0103"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0104" name="Rectangle 8"/>
          <p:cNvSpPr>
            <a:spLocks noChangeArrowheads="1"/>
          </p:cNvSpPr>
          <p:nvPr/>
        </p:nvSpPr>
        <p:spPr bwMode="auto">
          <a:xfrm>
            <a:off x="2363788" y="27622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60110" name="Object 14"/>
          <p:cNvGraphicFramePr>
            <a:graphicFrameLocks noChangeAspect="1"/>
          </p:cNvGraphicFramePr>
          <p:nvPr>
            <p:extLst>
              <p:ext uri="{D42A27DB-BD31-4B8C-83A1-F6EECF244321}">
                <p14:modId xmlns:p14="http://schemas.microsoft.com/office/powerpoint/2010/main" val="2210239104"/>
              </p:ext>
            </p:extLst>
          </p:nvPr>
        </p:nvGraphicFramePr>
        <p:xfrm>
          <a:off x="282092" y="4437112"/>
          <a:ext cx="8579815" cy="1368152"/>
        </p:xfrm>
        <a:graphic>
          <a:graphicData uri="http://schemas.openxmlformats.org/presentationml/2006/ole">
            <mc:AlternateContent xmlns:mc="http://schemas.openxmlformats.org/markup-compatibility/2006">
              <mc:Choice xmlns:v="urn:schemas-microsoft-com:vml" Requires="v">
                <p:oleObj spid="_x0000_s979442" name="Equation" r:id="rId4" imgW="1841500" imgH="292100" progId="Equation.DSMT4">
                  <p:embed/>
                </p:oleObj>
              </mc:Choice>
              <mc:Fallback>
                <p:oleObj name="Equation" r:id="rId4" imgW="18415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92" y="4437112"/>
                        <a:ext cx="8579815" cy="136815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60112" name="Rectangle 16"/>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0113" name="Text Box 17"/>
          <p:cNvSpPr txBox="1">
            <a:spLocks noChangeArrowheads="1"/>
          </p:cNvSpPr>
          <p:nvPr/>
        </p:nvSpPr>
        <p:spPr bwMode="auto">
          <a:xfrm>
            <a:off x="755650" y="1844824"/>
            <a:ext cx="82088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 typeface="Wingdings" panose="05000000000000000000" pitchFamily="2" charset="2"/>
              <a:buChar char="ü"/>
            </a:pPr>
            <a:r>
              <a:rPr lang="pt-BR" altLang="pt-BR" sz="2400" dirty="0">
                <a:latin typeface="Arial Narrow" pitchFamily="34" charset="0"/>
              </a:rPr>
              <a:t>A predição para o instante N, tomando como base o instante 3:</a:t>
            </a:r>
          </a:p>
        </p:txBody>
      </p:sp>
      <p:sp>
        <p:nvSpPr>
          <p:cNvPr id="16"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a:latin typeface="Times New Roman" pitchFamily="18" charset="0"/>
              </a:rPr>
              <a:t>Predição para um horizonte de controle igual a 1</a:t>
            </a:r>
            <a:endParaRPr lang="pt-BR" altLang="pt-BR" sz="3600" b="1" u="sng" kern="0" dirty="0">
              <a:latin typeface="Times New Roman"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09678006"/>
              </p:ext>
            </p:extLst>
          </p:nvPr>
        </p:nvGraphicFramePr>
        <p:xfrm>
          <a:off x="251520" y="2852936"/>
          <a:ext cx="8522384" cy="1440160"/>
        </p:xfrm>
        <a:graphic>
          <a:graphicData uri="http://schemas.openxmlformats.org/presentationml/2006/ole">
            <mc:AlternateContent xmlns:mc="http://schemas.openxmlformats.org/markup-compatibility/2006">
              <mc:Choice xmlns:v="urn:schemas-microsoft-com:vml" Requires="v">
                <p:oleObj spid="_x0000_s979443" name="Equation" r:id="rId6" imgW="1739880" imgH="291960" progId="Equation.DSMT4">
                  <p:embed/>
                </p:oleObj>
              </mc:Choice>
              <mc:Fallback>
                <p:oleObj name="Equation" r:id="rId6" imgW="1739880" imgH="291960" progId="Equation.DSMT4">
                  <p:embed/>
                  <p:pic>
                    <p:nvPicPr>
                      <p:cNvPr id="0" name="Obje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852936"/>
                        <a:ext cx="8522384" cy="144016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Elipse 2"/>
          <p:cNvSpPr/>
          <p:nvPr/>
        </p:nvSpPr>
        <p:spPr bwMode="auto">
          <a:xfrm>
            <a:off x="1547664" y="3356992"/>
            <a:ext cx="432048" cy="79208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763688" y="4149080"/>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ipse 16"/>
          <p:cNvSpPr/>
          <p:nvPr/>
        </p:nvSpPr>
        <p:spPr bwMode="auto">
          <a:xfrm>
            <a:off x="3563888" y="3356992"/>
            <a:ext cx="432048" cy="79208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8" name="Conector de seta reta 17"/>
          <p:cNvCxnSpPr/>
          <p:nvPr/>
        </p:nvCxnSpPr>
        <p:spPr bwMode="auto">
          <a:xfrm>
            <a:off x="3779912" y="4149080"/>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ipse 20"/>
          <p:cNvSpPr/>
          <p:nvPr/>
        </p:nvSpPr>
        <p:spPr bwMode="auto">
          <a:xfrm>
            <a:off x="7668344" y="3424719"/>
            <a:ext cx="432048" cy="79208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2" name="Conector de seta reta 21"/>
          <p:cNvCxnSpPr/>
          <p:nvPr/>
        </p:nvCxnSpPr>
        <p:spPr bwMode="auto">
          <a:xfrm>
            <a:off x="7884368" y="4216807"/>
            <a:ext cx="0" cy="86409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08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60113"/>
                                        </p:tgtEl>
                                        <p:attrNameLst>
                                          <p:attrName>style.visibility</p:attrName>
                                        </p:attrNameLst>
                                      </p:cBhvr>
                                      <p:to>
                                        <p:strVal val="visible"/>
                                      </p:to>
                                    </p:set>
                                    <p:animEffect transition="in" filter="fade">
                                      <p:cBhvr>
                                        <p:cTn id="12" dur="500"/>
                                        <p:tgtEl>
                                          <p:spTgt spid="2601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0110"/>
                                        </p:tgtEl>
                                        <p:attrNameLst>
                                          <p:attrName>style.visibility</p:attrName>
                                        </p:attrNameLst>
                                      </p:cBhvr>
                                      <p:to>
                                        <p:strVal val="visible"/>
                                      </p:to>
                                    </p:set>
                                    <p:anim calcmode="lin" valueType="num">
                                      <p:cBhvr additive="base">
                                        <p:cTn id="17" dur="500" fill="hold"/>
                                        <p:tgtEl>
                                          <p:spTgt spid="260110"/>
                                        </p:tgtEl>
                                        <p:attrNameLst>
                                          <p:attrName>ppt_x</p:attrName>
                                        </p:attrNameLst>
                                      </p:cBhvr>
                                      <p:tavLst>
                                        <p:tav tm="0">
                                          <p:val>
                                            <p:strVal val="#ppt_x"/>
                                          </p:val>
                                        </p:tav>
                                        <p:tav tm="100000">
                                          <p:val>
                                            <p:strVal val="#ppt_x"/>
                                          </p:val>
                                        </p:tav>
                                      </p:tavLst>
                                    </p:anim>
                                    <p:anim calcmode="lin" valueType="num">
                                      <p:cBhvr additive="base">
                                        <p:cTn id="18" dur="500" fill="hold"/>
                                        <p:tgtEl>
                                          <p:spTgt spid="2601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3" grpId="0"/>
      <p:bldP spid="3" grpId="0" animBg="1"/>
      <p:bldP spid="17"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64</a:t>
            </a:fld>
            <a:endParaRPr lang="pt-BR" altLang="pt-BR"/>
          </a:p>
        </p:txBody>
      </p:sp>
      <p:sp>
        <p:nvSpPr>
          <p:cNvPr id="3" name="Retângulo 2"/>
          <p:cNvSpPr/>
          <p:nvPr/>
        </p:nvSpPr>
        <p:spPr>
          <a:xfrm>
            <a:off x="1767392" y="2420888"/>
            <a:ext cx="5609228"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 M=2</a:t>
            </a:r>
          </a:p>
        </p:txBody>
      </p:sp>
    </p:spTree>
    <p:extLst>
      <p:ext uri="{BB962C8B-B14F-4D97-AF65-F5344CB8AC3E}">
        <p14:creationId xmlns:p14="http://schemas.microsoft.com/office/powerpoint/2010/main" val="1434452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spaço Reservado para Número de Slide 5"/>
          <p:cNvSpPr>
            <a:spLocks noGrp="1"/>
          </p:cNvSpPr>
          <p:nvPr>
            <p:ph type="sldNum" sz="quarter" idx="12"/>
          </p:nvPr>
        </p:nvSpPr>
        <p:spPr/>
        <p:txBody>
          <a:bodyPr/>
          <a:lstStyle/>
          <a:p>
            <a:fld id="{EE398306-86DF-4CB3-B34A-6E502D8A0431}" type="slidenum">
              <a:rPr lang="pt-BR" altLang="pt-BR"/>
              <a:pPr/>
              <a:t>65</a:t>
            </a:fld>
            <a:endParaRPr lang="pt-BR" altLang="pt-BR"/>
          </a:p>
        </p:txBody>
      </p:sp>
      <p:sp>
        <p:nvSpPr>
          <p:cNvPr id="200709"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0711"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0726" name="Rectangle 22"/>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0759" name="Rectangle 55"/>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0765" name="Rectangle 61"/>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0766" name="Rectangle 62"/>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9"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2</a:t>
            </a:r>
          </a:p>
        </p:txBody>
      </p:sp>
      <p:sp>
        <p:nvSpPr>
          <p:cNvPr id="4" name="Retângulo 3"/>
          <p:cNvSpPr/>
          <p:nvPr/>
        </p:nvSpPr>
        <p:spPr>
          <a:xfrm>
            <a:off x="944851" y="1572444"/>
            <a:ext cx="7859267"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efeito do primeiro </a:t>
            </a: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Degrau se soma </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ao </a:t>
            </a: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Efeito do segu</a:t>
            </a: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ndo degrau</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00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100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13" name="Agrupar 12"/>
          <p:cNvGrpSpPr/>
          <p:nvPr/>
        </p:nvGrpSpPr>
        <p:grpSpPr>
          <a:xfrm>
            <a:off x="1771650" y="2659977"/>
            <a:ext cx="5600700" cy="3657600"/>
            <a:chOff x="1771650" y="2659977"/>
            <a:chExt cx="5600700" cy="3657600"/>
          </a:xfrm>
        </p:grpSpPr>
        <p:grpSp>
          <p:nvGrpSpPr>
            <p:cNvPr id="44" name="Tela 1672"/>
            <p:cNvGrpSpPr/>
            <p:nvPr/>
          </p:nvGrpSpPr>
          <p:grpSpPr>
            <a:xfrm>
              <a:off x="1771650" y="2659977"/>
              <a:ext cx="5600700" cy="3657600"/>
              <a:chOff x="0" y="0"/>
              <a:chExt cx="5600700" cy="3657600"/>
            </a:xfrm>
          </p:grpSpPr>
          <p:sp>
            <p:nvSpPr>
              <p:cNvPr id="45" name="Retângulo 44"/>
              <p:cNvSpPr/>
              <p:nvPr/>
            </p:nvSpPr>
            <p:spPr>
              <a:xfrm>
                <a:off x="0" y="0"/>
                <a:ext cx="5600700" cy="3657600"/>
              </a:xfrm>
              <a:prstGeom prst="rect">
                <a:avLst/>
              </a:prstGeom>
              <a:noFill/>
              <a:ln>
                <a:noFill/>
              </a:ln>
            </p:spPr>
          </p:sp>
          <p:grpSp>
            <p:nvGrpSpPr>
              <p:cNvPr id="46" name="Group 1779"/>
              <p:cNvGrpSpPr>
                <a:grpSpLocks/>
              </p:cNvGrpSpPr>
              <p:nvPr/>
            </p:nvGrpSpPr>
            <p:grpSpPr bwMode="auto">
              <a:xfrm>
                <a:off x="228600" y="228600"/>
                <a:ext cx="5256530" cy="3299460"/>
                <a:chOff x="2421" y="1057"/>
                <a:chExt cx="8278" cy="5196"/>
              </a:xfrm>
            </p:grpSpPr>
            <p:sp>
              <p:nvSpPr>
                <p:cNvPr id="50" name="Rectangle 1674"/>
                <p:cNvSpPr>
                  <a:spLocks noChangeArrowheads="1"/>
                </p:cNvSpPr>
                <p:nvPr/>
              </p:nvSpPr>
              <p:spPr bwMode="auto">
                <a:xfrm>
                  <a:off x="5076" y="3847"/>
                  <a:ext cx="180" cy="1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51" name="Oval 1675"/>
                <p:cNvSpPr>
                  <a:spLocks noChangeArrowheads="1"/>
                </p:cNvSpPr>
                <p:nvPr/>
              </p:nvSpPr>
              <p:spPr bwMode="auto">
                <a:xfrm>
                  <a:off x="5091" y="2402"/>
                  <a:ext cx="180" cy="18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52" name="Oval 1676"/>
                <p:cNvSpPr>
                  <a:spLocks noChangeArrowheads="1"/>
                </p:cNvSpPr>
                <p:nvPr/>
              </p:nvSpPr>
              <p:spPr bwMode="auto">
                <a:xfrm>
                  <a:off x="4166" y="2695"/>
                  <a:ext cx="180" cy="18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53" name="Rectangle 1677"/>
                <p:cNvSpPr>
                  <a:spLocks noChangeArrowheads="1"/>
                </p:cNvSpPr>
                <p:nvPr/>
              </p:nvSpPr>
              <p:spPr bwMode="auto">
                <a:xfrm>
                  <a:off x="4166" y="3847"/>
                  <a:ext cx="180" cy="1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cxnSp>
              <p:nvCxnSpPr>
                <p:cNvPr id="54" name="Line 1678"/>
                <p:cNvCxnSpPr/>
                <p:nvPr/>
              </p:nvCxnSpPr>
              <p:spPr bwMode="auto">
                <a:xfrm flipH="1" flipV="1">
                  <a:off x="3680" y="1957"/>
                  <a:ext cx="1" cy="25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Line 1679"/>
                <p:cNvCxnSpPr/>
                <p:nvPr/>
              </p:nvCxnSpPr>
              <p:spPr bwMode="auto">
                <a:xfrm>
                  <a:off x="2421" y="3937"/>
                  <a:ext cx="6841"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Line 1680"/>
                <p:cNvCxnSpPr/>
                <p:nvPr/>
              </p:nvCxnSpPr>
              <p:spPr bwMode="auto">
                <a:xfrm>
                  <a:off x="2601" y="6096"/>
                  <a:ext cx="1080"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1681"/>
                <p:cNvCxnSpPr/>
                <p:nvPr/>
              </p:nvCxnSpPr>
              <p:spPr bwMode="auto">
                <a:xfrm flipV="1">
                  <a:off x="3681" y="5556"/>
                  <a:ext cx="1" cy="5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Text Box 1683"/>
                <p:cNvSpPr txBox="1">
                  <a:spLocks noChangeArrowheads="1"/>
                </p:cNvSpPr>
                <p:nvPr/>
              </p:nvSpPr>
              <p:spPr bwMode="auto">
                <a:xfrm>
                  <a:off x="3917" y="5677"/>
                  <a:ext cx="108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sym typeface="Symbol"/>
                    </a:rPr>
                    <a:t></a:t>
                  </a:r>
                  <a:r>
                    <a:rPr kumimoji="0" lang="pt-BR" sz="1200" b="0" i="1" u="none" strike="noStrike" kern="0" cap="none" spc="0" normalizeH="0" baseline="0" noProof="0" dirty="0">
                      <a:ln>
                        <a:noFill/>
                      </a:ln>
                      <a:solidFill>
                        <a:sysClr val="windowText" lastClr="000000"/>
                      </a:solidFill>
                      <a:effectLst/>
                      <a:uLnTx/>
                      <a:uFillTx/>
                      <a:latin typeface="Times New Roman"/>
                      <a:ea typeface="Times New Roman"/>
                    </a:rPr>
                    <a:t>u</a:t>
                  </a: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rPr>
                    <a:t>(</a:t>
                  </a:r>
                  <a:r>
                    <a:rPr kumimoji="0" lang="pt-BR" sz="1200" b="0" i="1" u="none" strike="noStrike" kern="0" cap="none" spc="0" normalizeH="0" baseline="0" noProof="0" dirty="0">
                      <a:ln>
                        <a:noFill/>
                      </a:ln>
                      <a:solidFill>
                        <a:sysClr val="windowText" lastClr="000000"/>
                      </a:solidFill>
                      <a:effectLst/>
                      <a:uLnTx/>
                      <a:uFillTx/>
                      <a:latin typeface="Times New Roman"/>
                      <a:ea typeface="Times New Roman"/>
                    </a:rPr>
                    <a:t>k</a:t>
                  </a: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rPr>
                    <a:t>)</a:t>
                  </a:r>
                </a:p>
              </p:txBody>
            </p:sp>
            <p:sp>
              <p:nvSpPr>
                <p:cNvPr id="59" name="Arc 1684"/>
                <p:cNvSpPr>
                  <a:spLocks/>
                </p:cNvSpPr>
                <p:nvPr/>
              </p:nvSpPr>
              <p:spPr bwMode="auto">
                <a:xfrm>
                  <a:off x="3673" y="2497"/>
                  <a:ext cx="1493" cy="1440"/>
                </a:xfrm>
                <a:custGeom>
                  <a:avLst/>
                  <a:gdLst>
                    <a:gd name="G0" fmla="+- 21600 0 0"/>
                    <a:gd name="G1" fmla="+- 21600 0 0"/>
                    <a:gd name="G2" fmla="+- 21600 0 0"/>
                    <a:gd name="T0" fmla="*/ 0 w 22396"/>
                    <a:gd name="T1" fmla="*/ 21600 h 21600"/>
                    <a:gd name="T2" fmla="*/ 22396 w 22396"/>
                    <a:gd name="T3" fmla="*/ 15 h 21600"/>
                    <a:gd name="T4" fmla="*/ 21600 w 22396"/>
                    <a:gd name="T5" fmla="*/ 21600 h 21600"/>
                  </a:gdLst>
                  <a:ahLst/>
                  <a:cxnLst>
                    <a:cxn ang="0">
                      <a:pos x="T0" y="T1"/>
                    </a:cxn>
                    <a:cxn ang="0">
                      <a:pos x="T2" y="T3"/>
                    </a:cxn>
                    <a:cxn ang="0">
                      <a:pos x="T4" y="T5"/>
                    </a:cxn>
                  </a:cxnLst>
                  <a:rect l="0" t="0" r="r" b="b"/>
                  <a:pathLst>
                    <a:path w="22396" h="21600" fill="none" extrusionOk="0">
                      <a:moveTo>
                        <a:pt x="0" y="21600"/>
                      </a:moveTo>
                      <a:cubicBezTo>
                        <a:pt x="0" y="9670"/>
                        <a:pt x="9670" y="0"/>
                        <a:pt x="21600" y="0"/>
                      </a:cubicBezTo>
                      <a:cubicBezTo>
                        <a:pt x="21865" y="0"/>
                        <a:pt x="22130" y="4"/>
                        <a:pt x="22396" y="14"/>
                      </a:cubicBezTo>
                    </a:path>
                    <a:path w="22396" h="21600" stroke="0" extrusionOk="0">
                      <a:moveTo>
                        <a:pt x="0" y="21600"/>
                      </a:moveTo>
                      <a:cubicBezTo>
                        <a:pt x="0" y="9670"/>
                        <a:pt x="9670" y="0"/>
                        <a:pt x="21600" y="0"/>
                      </a:cubicBezTo>
                      <a:cubicBezTo>
                        <a:pt x="21865" y="0"/>
                        <a:pt x="22130" y="4"/>
                        <a:pt x="22396" y="14"/>
                      </a:cubicBezTo>
                      <a:lnTo>
                        <a:pt x="2160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cxnSp>
              <p:nvCxnSpPr>
                <p:cNvPr id="60" name="Line 1686"/>
                <p:cNvCxnSpPr/>
                <p:nvPr/>
              </p:nvCxnSpPr>
              <p:spPr bwMode="auto">
                <a:xfrm>
                  <a:off x="4257" y="2797"/>
                  <a:ext cx="0" cy="114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 name="Text Box 1687"/>
                <p:cNvSpPr txBox="1">
                  <a:spLocks noChangeArrowheads="1"/>
                </p:cNvSpPr>
                <p:nvPr/>
              </p:nvSpPr>
              <p:spPr bwMode="auto">
                <a:xfrm>
                  <a:off x="4191" y="3397"/>
                  <a:ext cx="72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sysClr val="windowText" lastClr="000000"/>
                      </a:solidFill>
                      <a:effectLst/>
                      <a:uLnTx/>
                      <a:uFillTx/>
                      <a:latin typeface="Times New Roman"/>
                      <a:ea typeface="Times New Roman"/>
                    </a:rPr>
                    <a:t>S</a:t>
                  </a:r>
                  <a:r>
                    <a:rPr kumimoji="0" lang="pt-BR" sz="800" b="0" i="0" u="none" strike="noStrike" kern="0" cap="none" spc="0" normalizeH="0" baseline="-25000" noProof="0">
                      <a:ln>
                        <a:noFill/>
                      </a:ln>
                      <a:solidFill>
                        <a:sysClr val="windowText" lastClr="000000"/>
                      </a:solidFill>
                      <a:effectLst/>
                      <a:uLnTx/>
                      <a:uFillTx/>
                      <a:latin typeface="Times New Roman"/>
                      <a:ea typeface="Times New Roman"/>
                    </a:rPr>
                    <a:t>1</a:t>
                  </a:r>
                  <a:r>
                    <a:rPr kumimoji="0" lang="pt-BR" sz="800" b="0" i="0" u="none" strike="noStrike" kern="0" cap="none" spc="0" normalizeH="0" baseline="0" noProof="0">
                      <a:ln>
                        <a:noFill/>
                      </a:ln>
                      <a:solidFill>
                        <a:sysClr val="windowText" lastClr="000000"/>
                      </a:solidFill>
                      <a:effectLst/>
                      <a:uLnTx/>
                      <a:uFillTx/>
                      <a:latin typeface="Times New Roman"/>
                      <a:ea typeface="Times New Roman"/>
                      <a:sym typeface="Symbol"/>
                    </a:rPr>
                    <a:t></a:t>
                  </a:r>
                  <a:r>
                    <a:rPr kumimoji="0" lang="pt-BR" sz="800" b="0" i="1" u="none" strike="noStrike" kern="0" cap="none" spc="0" normalizeH="0" baseline="0" noProof="0">
                      <a:ln>
                        <a:noFill/>
                      </a:ln>
                      <a:solidFill>
                        <a:sysClr val="windowText" lastClr="000000"/>
                      </a:solidFill>
                      <a:effectLst/>
                      <a:uLnTx/>
                      <a:uFillTx/>
                      <a:latin typeface="Times New Roman"/>
                      <a:ea typeface="Times New Roman"/>
                    </a:rPr>
                    <a:t>u</a:t>
                  </a:r>
                  <a:endParaRPr kumimoji="0" lang="pt-BR" sz="12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62" name="Text Box 1689"/>
                <p:cNvSpPr txBox="1">
                  <a:spLocks noChangeArrowheads="1"/>
                </p:cNvSpPr>
                <p:nvPr/>
              </p:nvSpPr>
              <p:spPr bwMode="auto">
                <a:xfrm>
                  <a:off x="5121" y="3397"/>
                  <a:ext cx="1827"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rPr>
                    <a:t>S</a:t>
                  </a:r>
                  <a:r>
                    <a:rPr kumimoji="0" lang="pt-BR" sz="800" b="0" i="0" u="none" strike="noStrike" kern="0" cap="none" spc="0" normalizeH="0" baseline="-25000" noProof="0" dirty="0">
                      <a:ln>
                        <a:noFill/>
                      </a:ln>
                      <a:solidFill>
                        <a:sysClr val="windowText" lastClr="000000"/>
                      </a:solidFill>
                      <a:effectLst/>
                      <a:uLnTx/>
                      <a:uFillTx/>
                      <a:latin typeface="Times New Roman"/>
                      <a:ea typeface="Times New Roman"/>
                    </a:rPr>
                    <a:t>2</a:t>
                  </a: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sym typeface="Symbol"/>
                    </a:rPr>
                    <a:t></a:t>
                  </a:r>
                  <a:r>
                    <a:rPr kumimoji="0" lang="pt-BR" sz="800" b="0" i="1" u="none" strike="noStrike" kern="0" cap="none" spc="0" normalizeH="0" baseline="0" noProof="0" dirty="0">
                      <a:ln>
                        <a:noFill/>
                      </a:ln>
                      <a:solidFill>
                        <a:sysClr val="windowText" lastClr="000000"/>
                      </a:solidFill>
                      <a:effectLst/>
                      <a:uLnTx/>
                      <a:uFillTx/>
                      <a:latin typeface="Times New Roman"/>
                      <a:ea typeface="Times New Roman"/>
                    </a:rPr>
                    <a:t>u</a:t>
                  </a: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rPr>
                    <a:t>(k)+ S</a:t>
                  </a:r>
                  <a:r>
                    <a:rPr kumimoji="0" lang="pt-BR" sz="800" b="0" i="0" u="none" strike="noStrike" kern="0" cap="none" spc="0" normalizeH="0" baseline="-25000" noProof="0" dirty="0">
                      <a:ln>
                        <a:noFill/>
                      </a:ln>
                      <a:solidFill>
                        <a:sysClr val="windowText" lastClr="000000"/>
                      </a:solidFill>
                      <a:effectLst/>
                      <a:uLnTx/>
                      <a:uFillTx/>
                      <a:latin typeface="Times New Roman"/>
                      <a:ea typeface="Times New Roman"/>
                    </a:rPr>
                    <a:t>1</a:t>
                  </a: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sym typeface="Symbol"/>
                    </a:rPr>
                    <a:t></a:t>
                  </a:r>
                  <a:r>
                    <a:rPr kumimoji="0" lang="pt-BR" sz="800" b="0" i="1" u="none" strike="noStrike" kern="0" cap="none" spc="0" normalizeH="0" baseline="0" noProof="0" dirty="0">
                      <a:ln>
                        <a:noFill/>
                      </a:ln>
                      <a:solidFill>
                        <a:sysClr val="windowText" lastClr="000000"/>
                      </a:solidFill>
                      <a:effectLst/>
                      <a:uLnTx/>
                      <a:uFillTx/>
                      <a:latin typeface="Times New Roman"/>
                      <a:ea typeface="Times New Roman"/>
                    </a:rPr>
                    <a:t>u</a:t>
                  </a: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rPr>
                    <a:t>(k+1)</a:t>
                  </a:r>
                  <a:endParaRPr kumimoji="0" lang="pt-BR" sz="12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dirty="0">
                      <a:ln>
                        <a:noFill/>
                      </a:ln>
                      <a:solidFill>
                        <a:sysClr val="windowText" lastClr="000000"/>
                      </a:solidFill>
                      <a:effectLst/>
                      <a:uLnTx/>
                      <a:uFillTx/>
                      <a:latin typeface="Times New Roman"/>
                      <a:ea typeface="Times New Roman"/>
                    </a:rPr>
                    <a:t> </a:t>
                  </a:r>
                  <a:endParaRPr kumimoji="0" lang="pt-BR"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63" name="Text Box 1690"/>
                <p:cNvSpPr txBox="1">
                  <a:spLocks noChangeArrowheads="1"/>
                </p:cNvSpPr>
                <p:nvPr/>
              </p:nvSpPr>
              <p:spPr bwMode="auto">
                <a:xfrm>
                  <a:off x="3141" y="1932"/>
                  <a:ext cx="72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1" u="none" strike="noStrike" kern="0" cap="none" spc="0" normalizeH="0" baseline="0" noProof="0" dirty="0">
                      <a:ln>
                        <a:noFill/>
                      </a:ln>
                      <a:solidFill>
                        <a:sysClr val="windowText" lastClr="000000"/>
                      </a:solidFill>
                      <a:effectLst/>
                      <a:uLnTx/>
                      <a:uFillTx/>
                      <a:latin typeface="Times New Roman"/>
                      <a:ea typeface="Times New Roman"/>
                    </a:rPr>
                    <a:t>y</a:t>
                  </a:r>
                  <a:endParaRPr kumimoji="0" lang="pt-BR"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64" name="Text Box 1691"/>
                <p:cNvSpPr txBox="1">
                  <a:spLocks noChangeArrowheads="1"/>
                </p:cNvSpPr>
                <p:nvPr/>
              </p:nvSpPr>
              <p:spPr bwMode="auto">
                <a:xfrm>
                  <a:off x="8541" y="3937"/>
                  <a:ext cx="72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1" u="none" strike="noStrike" kern="0" cap="none" spc="0" normalizeH="0" baseline="0" noProof="0">
                      <a:ln>
                        <a:noFill/>
                      </a:ln>
                      <a:solidFill>
                        <a:sysClr val="windowText" lastClr="000000"/>
                      </a:solidFill>
                      <a:effectLst/>
                      <a:uLnTx/>
                      <a:uFillTx/>
                      <a:latin typeface="Times New Roman"/>
                      <a:ea typeface="Times New Roman"/>
                    </a:rPr>
                    <a:t>k</a:t>
                  </a:r>
                  <a:r>
                    <a:rPr kumimoji="0" lang="pt-BR" sz="1200" b="0" i="0" u="none" strike="noStrike" kern="0" cap="none" spc="0" normalizeH="0" baseline="0" noProof="0">
                      <a:ln>
                        <a:noFill/>
                      </a:ln>
                      <a:solidFill>
                        <a:sysClr val="windowText" lastClr="000000"/>
                      </a:solidFill>
                      <a:effectLst/>
                      <a:uLnTx/>
                      <a:uFillTx/>
                      <a:latin typeface="Times New Roman"/>
                      <a:ea typeface="Times New Roman"/>
                    </a:rPr>
                    <a:t>T</a:t>
                  </a:r>
                </a:p>
              </p:txBody>
            </p:sp>
            <p:sp>
              <p:nvSpPr>
                <p:cNvPr id="65" name="Rectangle 1692"/>
                <p:cNvSpPr>
                  <a:spLocks noChangeArrowheads="1"/>
                </p:cNvSpPr>
                <p:nvPr/>
              </p:nvSpPr>
              <p:spPr bwMode="auto">
                <a:xfrm>
                  <a:off x="8901" y="4837"/>
                  <a:ext cx="180" cy="1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6" name="Oval 1693"/>
                <p:cNvSpPr>
                  <a:spLocks noChangeArrowheads="1"/>
                </p:cNvSpPr>
                <p:nvPr/>
              </p:nvSpPr>
              <p:spPr bwMode="auto">
                <a:xfrm>
                  <a:off x="8901" y="5557"/>
                  <a:ext cx="180" cy="18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sp>
              <p:nvSpPr>
                <p:cNvPr id="67" name="Text Box 1694"/>
                <p:cNvSpPr txBox="1">
                  <a:spLocks noChangeArrowheads="1"/>
                </p:cNvSpPr>
                <p:nvPr/>
              </p:nvSpPr>
              <p:spPr bwMode="auto">
                <a:xfrm>
                  <a:off x="9261" y="4475"/>
                  <a:ext cx="1438" cy="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68" name="Text Box 1695"/>
                <p:cNvSpPr txBox="1">
                  <a:spLocks noChangeArrowheads="1"/>
                </p:cNvSpPr>
                <p:nvPr/>
              </p:nvSpPr>
              <p:spPr bwMode="auto">
                <a:xfrm>
                  <a:off x="9261" y="5195"/>
                  <a:ext cx="1426" cy="1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sysClr val="windowText" lastClr="000000"/>
                    </a:solidFill>
                    <a:effectLst/>
                    <a:uLnTx/>
                    <a:uFillTx/>
                    <a:latin typeface="Times New Roman"/>
                    <a:ea typeface="Times New Roman"/>
                  </a:endParaRPr>
                </a:p>
              </p:txBody>
            </p:sp>
            <p:sp>
              <p:nvSpPr>
                <p:cNvPr id="69" name="Arc 1696"/>
                <p:cNvSpPr>
                  <a:spLocks/>
                </p:cNvSpPr>
                <p:nvPr/>
              </p:nvSpPr>
              <p:spPr bwMode="auto">
                <a:xfrm>
                  <a:off x="5180" y="1057"/>
                  <a:ext cx="1493" cy="1440"/>
                </a:xfrm>
                <a:custGeom>
                  <a:avLst/>
                  <a:gdLst>
                    <a:gd name="G0" fmla="+- 21600 0 0"/>
                    <a:gd name="G1" fmla="+- 21600 0 0"/>
                    <a:gd name="G2" fmla="+- 21600 0 0"/>
                    <a:gd name="T0" fmla="*/ 0 w 22396"/>
                    <a:gd name="T1" fmla="*/ 21600 h 21600"/>
                    <a:gd name="T2" fmla="*/ 22396 w 22396"/>
                    <a:gd name="T3" fmla="*/ 15 h 21600"/>
                    <a:gd name="T4" fmla="*/ 21600 w 22396"/>
                    <a:gd name="T5" fmla="*/ 21600 h 21600"/>
                  </a:gdLst>
                  <a:ahLst/>
                  <a:cxnLst>
                    <a:cxn ang="0">
                      <a:pos x="T0" y="T1"/>
                    </a:cxn>
                    <a:cxn ang="0">
                      <a:pos x="T2" y="T3"/>
                    </a:cxn>
                    <a:cxn ang="0">
                      <a:pos x="T4" y="T5"/>
                    </a:cxn>
                  </a:cxnLst>
                  <a:rect l="0" t="0" r="r" b="b"/>
                  <a:pathLst>
                    <a:path w="22396" h="21600" fill="none" extrusionOk="0">
                      <a:moveTo>
                        <a:pt x="0" y="21600"/>
                      </a:moveTo>
                      <a:cubicBezTo>
                        <a:pt x="0" y="9670"/>
                        <a:pt x="9670" y="0"/>
                        <a:pt x="21600" y="0"/>
                      </a:cubicBezTo>
                      <a:cubicBezTo>
                        <a:pt x="21865" y="0"/>
                        <a:pt x="22130" y="4"/>
                        <a:pt x="22396" y="14"/>
                      </a:cubicBezTo>
                    </a:path>
                    <a:path w="22396" h="21600" stroke="0" extrusionOk="0">
                      <a:moveTo>
                        <a:pt x="0" y="21600"/>
                      </a:moveTo>
                      <a:cubicBezTo>
                        <a:pt x="0" y="9670"/>
                        <a:pt x="9670" y="0"/>
                        <a:pt x="21600" y="0"/>
                      </a:cubicBezTo>
                      <a:cubicBezTo>
                        <a:pt x="21865" y="0"/>
                        <a:pt x="22130" y="4"/>
                        <a:pt x="22396" y="14"/>
                      </a:cubicBezTo>
                      <a:lnTo>
                        <a:pt x="2160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Text" lastClr="000000"/>
                    </a:solidFill>
                    <a:effectLst/>
                    <a:uLnTx/>
                    <a:uFillTx/>
                  </a:endParaRPr>
                </a:p>
              </p:txBody>
            </p:sp>
            <p:cxnSp>
              <p:nvCxnSpPr>
                <p:cNvPr id="70" name="Line 1698"/>
                <p:cNvCxnSpPr/>
                <p:nvPr/>
              </p:nvCxnSpPr>
              <p:spPr bwMode="auto">
                <a:xfrm flipV="1">
                  <a:off x="4220" y="4658"/>
                  <a:ext cx="1" cy="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Line 1699"/>
                <p:cNvCxnSpPr/>
                <p:nvPr/>
              </p:nvCxnSpPr>
              <p:spPr bwMode="auto">
                <a:xfrm>
                  <a:off x="4220" y="4639"/>
                  <a:ext cx="1800"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700"/>
                <p:cNvSpPr txBox="1">
                  <a:spLocks noChangeArrowheads="1"/>
                </p:cNvSpPr>
                <p:nvPr/>
              </p:nvSpPr>
              <p:spPr bwMode="auto">
                <a:xfrm>
                  <a:off x="4711" y="4839"/>
                  <a:ext cx="108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sym typeface="Symbol"/>
                    </a:rPr>
                    <a:t></a:t>
                  </a:r>
                  <a:r>
                    <a:rPr kumimoji="0" lang="pt-BR" sz="1200" b="0" i="1" u="none" strike="noStrike" kern="0" cap="none" spc="0" normalizeH="0" baseline="0" noProof="0" dirty="0">
                      <a:ln>
                        <a:noFill/>
                      </a:ln>
                      <a:solidFill>
                        <a:sysClr val="windowText" lastClr="000000"/>
                      </a:solidFill>
                      <a:effectLst/>
                      <a:uLnTx/>
                      <a:uFillTx/>
                      <a:latin typeface="Times New Roman"/>
                      <a:ea typeface="Times New Roman"/>
                    </a:rPr>
                    <a:t>u</a:t>
                  </a: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rPr>
                    <a:t>(</a:t>
                  </a:r>
                  <a:r>
                    <a:rPr kumimoji="0" lang="pt-BR" sz="1200" b="0" i="1" u="none" strike="noStrike" kern="0" cap="none" spc="0" normalizeH="0" baseline="0" noProof="0" dirty="0">
                      <a:ln>
                        <a:noFill/>
                      </a:ln>
                      <a:solidFill>
                        <a:sysClr val="windowText" lastClr="000000"/>
                      </a:solidFill>
                      <a:effectLst/>
                      <a:uLnTx/>
                      <a:uFillTx/>
                      <a:latin typeface="Times New Roman"/>
                      <a:ea typeface="Times New Roman"/>
                    </a:rPr>
                    <a:t>k</a:t>
                  </a:r>
                  <a:r>
                    <a:rPr kumimoji="0" lang="pt-BR" sz="1200" b="0" i="0" u="none" strike="noStrike" kern="0" cap="none" spc="0" normalizeH="0" baseline="0" noProof="0" dirty="0">
                      <a:ln>
                        <a:noFill/>
                      </a:ln>
                      <a:solidFill>
                        <a:sysClr val="windowText" lastClr="000000"/>
                      </a:solidFill>
                      <a:effectLst/>
                      <a:uLnTx/>
                      <a:uFillTx/>
                      <a:latin typeface="Times New Roman"/>
                      <a:ea typeface="Times New Roman"/>
                    </a:rPr>
                    <a:t>+1)</a:t>
                  </a:r>
                </a:p>
              </p:txBody>
            </p:sp>
            <p:cxnSp>
              <p:nvCxnSpPr>
                <p:cNvPr id="73" name="Line 1701"/>
                <p:cNvCxnSpPr/>
                <p:nvPr/>
              </p:nvCxnSpPr>
              <p:spPr bwMode="auto">
                <a:xfrm flipV="1">
                  <a:off x="5172" y="2497"/>
                  <a:ext cx="1" cy="144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Line 1703"/>
                <p:cNvCxnSpPr/>
                <p:nvPr/>
              </p:nvCxnSpPr>
              <p:spPr bwMode="auto">
                <a:xfrm flipV="1">
                  <a:off x="3681" y="5537"/>
                  <a:ext cx="540"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 name="Line 1704"/>
                <p:cNvCxnSpPr/>
                <p:nvPr/>
              </p:nvCxnSpPr>
              <p:spPr bwMode="auto">
                <a:xfrm>
                  <a:off x="5121" y="2497"/>
                  <a:ext cx="1620" cy="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 name="Text Box 1842"/>
              <p:cNvSpPr txBox="1">
                <a:spLocks noChangeArrowheads="1"/>
              </p:cNvSpPr>
              <p:nvPr/>
            </p:nvSpPr>
            <p:spPr bwMode="auto">
              <a:xfrm>
                <a:off x="4457700" y="2171700"/>
                <a:ext cx="914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sysClr val="windowText" lastClr="000000"/>
                    </a:solidFill>
                    <a:effectLst/>
                    <a:uLnTx/>
                    <a:uFillTx/>
                    <a:latin typeface="Times New Roman"/>
                    <a:ea typeface="Times New Roman"/>
                  </a:rPr>
                  <a:t>Notação</a:t>
                </a:r>
              </a:p>
            </p:txBody>
          </p:sp>
        </p:grpSp>
        <p:graphicFrame>
          <p:nvGraphicFramePr>
            <p:cNvPr id="5" name="Objeto 4"/>
            <p:cNvGraphicFramePr>
              <a:graphicFrameLocks noChangeAspect="1"/>
            </p:cNvGraphicFramePr>
            <p:nvPr>
              <p:extLst>
                <p:ext uri="{D42A27DB-BD31-4B8C-83A1-F6EECF244321}">
                  <p14:modId xmlns:p14="http://schemas.microsoft.com/office/powerpoint/2010/main" val="1939438802"/>
                </p:ext>
              </p:extLst>
            </p:nvPr>
          </p:nvGraphicFramePr>
          <p:xfrm>
            <a:off x="6443027" y="5148274"/>
            <a:ext cx="714375" cy="409575"/>
          </p:xfrm>
          <a:graphic>
            <a:graphicData uri="http://schemas.openxmlformats.org/presentationml/2006/ole">
              <mc:AlternateContent xmlns:mc="http://schemas.openxmlformats.org/markup-compatibility/2006">
                <mc:Choice xmlns:v="urn:schemas-microsoft-com:vml" Requires="v">
                  <p:oleObj spid="_x0000_s885366" name="Equation" r:id="rId4" imgW="520474" imgH="291973" progId="Equation.DSMT4">
                    <p:embed/>
                  </p:oleObj>
                </mc:Choice>
                <mc:Fallback>
                  <p:oleObj name="Equation" r:id="rId4" imgW="520474" imgH="291973" progId="Equation.DSMT4">
                    <p:embed/>
                    <p:pic>
                      <p:nvPicPr>
                        <p:cNvPr id="0" name="Object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027" y="5148274"/>
                          <a:ext cx="7143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729011878"/>
                </p:ext>
              </p:extLst>
            </p:nvPr>
          </p:nvGraphicFramePr>
          <p:xfrm>
            <a:off x="6443027" y="5655589"/>
            <a:ext cx="714375" cy="409575"/>
          </p:xfrm>
          <a:graphic>
            <a:graphicData uri="http://schemas.openxmlformats.org/presentationml/2006/ole">
              <mc:AlternateContent xmlns:mc="http://schemas.openxmlformats.org/markup-compatibility/2006">
                <mc:Choice xmlns:v="urn:schemas-microsoft-com:vml" Requires="v">
                  <p:oleObj spid="_x0000_s885367" name="Equation" r:id="rId6" imgW="520474" imgH="291973" progId="Equation.DSMT4">
                    <p:embed/>
                  </p:oleObj>
                </mc:Choice>
                <mc:Fallback>
                  <p:oleObj name="Equation" r:id="rId6" imgW="520474" imgH="291973" progId="Equation.DSMT4">
                    <p:embed/>
                    <p:pic>
                      <p:nvPicPr>
                        <p:cNvPr id="0" name="Object 1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027" y="5655589"/>
                          <a:ext cx="7143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Conector de Seta Reta 8"/>
            <p:cNvCxnSpPr/>
            <p:nvPr/>
          </p:nvCxnSpPr>
          <p:spPr bwMode="auto">
            <a:xfrm flipV="1">
              <a:off x="3347864" y="5148274"/>
              <a:ext cx="0" cy="597168"/>
            </a:xfrm>
            <a:prstGeom prst="straightConnector1">
              <a:avLst/>
            </a:prstGeom>
            <a:noFill/>
            <a:ln w="50800" cap="flat" cmpd="sng" algn="ctr">
              <a:solidFill>
                <a:srgbClr val="0000FF"/>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de Seta Reta 10"/>
            <p:cNvCxnSpPr/>
            <p:nvPr/>
          </p:nvCxnSpPr>
          <p:spPr bwMode="auto">
            <a:xfrm flipV="1">
              <a:off x="2914650" y="5745442"/>
              <a:ext cx="0" cy="499783"/>
            </a:xfrm>
            <a:prstGeom prst="straightConnector1">
              <a:avLst/>
            </a:prstGeom>
            <a:noFill/>
            <a:ln w="50800" cap="flat" cmpd="sng" algn="ctr">
              <a:solidFill>
                <a:srgbClr val="0000FF"/>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4815419C-C856-4425-BE64-4561510EB441}" type="slidenum">
              <a:rPr lang="pt-BR" altLang="pt-BR"/>
              <a:pPr/>
              <a:t>66</a:t>
            </a:fld>
            <a:endParaRPr lang="pt-BR" altLang="pt-BR"/>
          </a:p>
        </p:txBody>
      </p:sp>
      <p:sp>
        <p:nvSpPr>
          <p:cNvPr id="202758"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759"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2760"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800" name="Rectangle 48"/>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801" name="Rectangle 49"/>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2802" name="Rectangle 50"/>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2807" name="Object 55"/>
          <p:cNvGraphicFramePr>
            <a:graphicFrameLocks noChangeAspect="1"/>
          </p:cNvGraphicFramePr>
          <p:nvPr>
            <p:extLst>
              <p:ext uri="{D42A27DB-BD31-4B8C-83A1-F6EECF244321}">
                <p14:modId xmlns:p14="http://schemas.microsoft.com/office/powerpoint/2010/main" val="361328970"/>
              </p:ext>
            </p:extLst>
          </p:nvPr>
        </p:nvGraphicFramePr>
        <p:xfrm>
          <a:off x="2868613" y="1837035"/>
          <a:ext cx="5256213" cy="895350"/>
        </p:xfrm>
        <a:graphic>
          <a:graphicData uri="http://schemas.openxmlformats.org/presentationml/2006/ole">
            <mc:AlternateContent xmlns:mc="http://schemas.openxmlformats.org/markup-compatibility/2006">
              <mc:Choice xmlns:v="urn:schemas-microsoft-com:vml" Requires="v">
                <p:oleObj spid="_x0000_s1090230" name="Equation" r:id="rId4" imgW="1714500" imgH="292100" progId="Equation.DSMT4">
                  <p:embed/>
                </p:oleObj>
              </mc:Choice>
              <mc:Fallback>
                <p:oleObj name="Equation" r:id="rId4" imgW="1714500" imgH="292100" progId="Equation.DSMT4">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1837035"/>
                        <a:ext cx="5256213" cy="8953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2806" name="Object 54"/>
          <p:cNvGraphicFramePr>
            <a:graphicFrameLocks noChangeAspect="1"/>
          </p:cNvGraphicFramePr>
          <p:nvPr>
            <p:extLst>
              <p:ext uri="{D42A27DB-BD31-4B8C-83A1-F6EECF244321}">
                <p14:modId xmlns:p14="http://schemas.microsoft.com/office/powerpoint/2010/main" val="1588683639"/>
              </p:ext>
            </p:extLst>
          </p:nvPr>
        </p:nvGraphicFramePr>
        <p:xfrm>
          <a:off x="100013" y="3633788"/>
          <a:ext cx="8947150" cy="965200"/>
        </p:xfrm>
        <a:graphic>
          <a:graphicData uri="http://schemas.openxmlformats.org/presentationml/2006/ole">
            <mc:AlternateContent xmlns:mc="http://schemas.openxmlformats.org/markup-compatibility/2006">
              <mc:Choice xmlns:v="urn:schemas-microsoft-com:vml" Requires="v">
                <p:oleObj spid="_x0000_s1090231" name="Equation" r:id="rId6" imgW="2705040" imgH="291960" progId="Equation.DSMT4">
                  <p:embed/>
                </p:oleObj>
              </mc:Choice>
              <mc:Fallback>
                <p:oleObj name="Equation" r:id="rId6" imgW="2705040" imgH="291960" progId="Equation.DSMT4">
                  <p:embed/>
                  <p:pic>
                    <p:nvPicPr>
                      <p:cNvPr id="0" name="Object 54"/>
                      <p:cNvPicPr>
                        <a:picLocks noChangeAspect="1" noChangeArrowheads="1"/>
                      </p:cNvPicPr>
                      <p:nvPr/>
                    </p:nvPicPr>
                    <p:blipFill>
                      <a:blip r:embed="rId7"/>
                      <a:srcRect/>
                      <a:stretch>
                        <a:fillRect/>
                      </a:stretch>
                    </p:blipFill>
                    <p:spPr bwMode="auto">
                      <a:xfrm>
                        <a:off x="100013" y="3633788"/>
                        <a:ext cx="8947150" cy="9652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2805" name="Object 53"/>
          <p:cNvGraphicFramePr>
            <a:graphicFrameLocks noChangeAspect="1"/>
          </p:cNvGraphicFramePr>
          <p:nvPr>
            <p:extLst>
              <p:ext uri="{D42A27DB-BD31-4B8C-83A1-F6EECF244321}">
                <p14:modId xmlns:p14="http://schemas.microsoft.com/office/powerpoint/2010/main" val="2909964618"/>
              </p:ext>
            </p:extLst>
          </p:nvPr>
        </p:nvGraphicFramePr>
        <p:xfrm>
          <a:off x="179512" y="5373216"/>
          <a:ext cx="8880797" cy="727663"/>
        </p:xfrm>
        <a:graphic>
          <a:graphicData uri="http://schemas.openxmlformats.org/presentationml/2006/ole">
            <mc:AlternateContent xmlns:mc="http://schemas.openxmlformats.org/markup-compatibility/2006">
              <mc:Choice xmlns:v="urn:schemas-microsoft-com:vml" Requires="v">
                <p:oleObj spid="_x0000_s1090232" name="Equation" r:id="rId8" imgW="3568680" imgH="291960" progId="Equation.DSMT4">
                  <p:embed/>
                </p:oleObj>
              </mc:Choice>
              <mc:Fallback>
                <p:oleObj name="Equation" r:id="rId8" imgW="3568680" imgH="291960" progId="Equation.DSMT4">
                  <p:embed/>
                  <p:pic>
                    <p:nvPicPr>
                      <p:cNvPr id="0" name="Object 53"/>
                      <p:cNvPicPr>
                        <a:picLocks noChangeAspect="1" noChangeArrowheads="1"/>
                      </p:cNvPicPr>
                      <p:nvPr/>
                    </p:nvPicPr>
                    <p:blipFill>
                      <a:blip r:embed="rId9"/>
                      <a:srcRect/>
                      <a:stretch>
                        <a:fillRect/>
                      </a:stretch>
                    </p:blipFill>
                    <p:spPr bwMode="auto">
                      <a:xfrm>
                        <a:off x="179512" y="5373216"/>
                        <a:ext cx="8880797" cy="72766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6"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2</a:t>
            </a:r>
          </a:p>
        </p:txBody>
      </p:sp>
      <p:sp>
        <p:nvSpPr>
          <p:cNvPr id="17" name="Retângulo 16"/>
          <p:cNvSpPr/>
          <p:nvPr/>
        </p:nvSpPr>
        <p:spPr>
          <a:xfrm>
            <a:off x="683568" y="1761141"/>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K+1</a:t>
            </a:r>
          </a:p>
        </p:txBody>
      </p:sp>
      <p:sp>
        <p:nvSpPr>
          <p:cNvPr id="18" name="Retângulo 17"/>
          <p:cNvSpPr/>
          <p:nvPr/>
        </p:nvSpPr>
        <p:spPr>
          <a:xfrm>
            <a:off x="683568" y="2732385"/>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K+2</a:t>
            </a:r>
          </a:p>
        </p:txBody>
      </p:sp>
      <p:sp>
        <p:nvSpPr>
          <p:cNvPr id="3" name="Retângulo de cantos arredondados 2"/>
          <p:cNvSpPr/>
          <p:nvPr/>
        </p:nvSpPr>
        <p:spPr bwMode="auto">
          <a:xfrm>
            <a:off x="5065712" y="1761141"/>
            <a:ext cx="1306488" cy="9712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Seta para baixo 3"/>
          <p:cNvSpPr/>
          <p:nvPr/>
        </p:nvSpPr>
        <p:spPr bwMode="auto">
          <a:xfrm>
            <a:off x="5030340" y="2677307"/>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851245425"/>
              </p:ext>
            </p:extLst>
          </p:nvPr>
        </p:nvGraphicFramePr>
        <p:xfrm>
          <a:off x="2267744" y="3655715"/>
          <a:ext cx="3103372" cy="925413"/>
        </p:xfrm>
        <a:graphic>
          <a:graphicData uri="http://schemas.openxmlformats.org/presentationml/2006/ole">
            <mc:AlternateContent xmlns:mc="http://schemas.openxmlformats.org/markup-compatibility/2006">
              <mc:Choice xmlns:v="urn:schemas-microsoft-com:vml" Requires="v">
                <p:oleObj spid="_x0000_s1090233" name="Equation" r:id="rId10" imgW="850680" imgH="253800" progId="Equation.DSMT4">
                  <p:embed/>
                </p:oleObj>
              </mc:Choice>
              <mc:Fallback>
                <p:oleObj name="Equation" r:id="rId10" imgW="850680" imgH="253800" progId="Equation.DSMT4">
                  <p:embed/>
                  <p:pic>
                    <p:nvPicPr>
                      <p:cNvPr id="0" name="Object 54"/>
                      <p:cNvPicPr>
                        <a:picLocks noChangeAspect="1" noChangeArrowheads="1"/>
                      </p:cNvPicPr>
                      <p:nvPr/>
                    </p:nvPicPr>
                    <p:blipFill>
                      <a:blip r:embed="rId11"/>
                      <a:srcRect/>
                      <a:stretch>
                        <a:fillRect/>
                      </a:stretch>
                    </p:blipFill>
                    <p:spPr bwMode="auto">
                      <a:xfrm>
                        <a:off x="2267744" y="3655715"/>
                        <a:ext cx="3103372" cy="925413"/>
                      </a:xfrm>
                      <a:prstGeom prst="rect">
                        <a:avLst/>
                      </a:prstGeom>
                      <a:solidFill>
                        <a:schemeClr val="accent1"/>
                      </a:solidFill>
                      <a:ln w="9525">
                        <a:noFill/>
                        <a:miter lim="800000"/>
                        <a:headEnd/>
                        <a:tailEnd/>
                      </a:ln>
                    </p:spPr>
                  </p:pic>
                </p:oleObj>
              </mc:Fallback>
            </mc:AlternateContent>
          </a:graphicData>
        </a:graphic>
      </p:graphicFrame>
      <p:sp>
        <p:nvSpPr>
          <p:cNvPr id="5" name="Retângulo de cantos arredondados 4"/>
          <p:cNvSpPr/>
          <p:nvPr/>
        </p:nvSpPr>
        <p:spPr bwMode="auto">
          <a:xfrm>
            <a:off x="2339752" y="3429000"/>
            <a:ext cx="2690588"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21"/>
          <p:cNvSpPr/>
          <p:nvPr/>
        </p:nvSpPr>
        <p:spPr>
          <a:xfrm>
            <a:off x="683568" y="4581128"/>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K+3</a:t>
            </a:r>
          </a:p>
        </p:txBody>
      </p:sp>
      <p:graphicFrame>
        <p:nvGraphicFramePr>
          <p:cNvPr id="7" name="Objeto 6"/>
          <p:cNvGraphicFramePr>
            <a:graphicFrameLocks noChangeAspect="1"/>
          </p:cNvGraphicFramePr>
          <p:nvPr>
            <p:extLst>
              <p:ext uri="{D42A27DB-BD31-4B8C-83A1-F6EECF244321}">
                <p14:modId xmlns:p14="http://schemas.microsoft.com/office/powerpoint/2010/main" val="1359307673"/>
              </p:ext>
            </p:extLst>
          </p:nvPr>
        </p:nvGraphicFramePr>
        <p:xfrm>
          <a:off x="3998317" y="5445224"/>
          <a:ext cx="2301875" cy="666750"/>
        </p:xfrm>
        <a:graphic>
          <a:graphicData uri="http://schemas.openxmlformats.org/presentationml/2006/ole">
            <mc:AlternateContent xmlns:mc="http://schemas.openxmlformats.org/markup-compatibility/2006">
              <mc:Choice xmlns:v="urn:schemas-microsoft-com:vml" Requires="v">
                <p:oleObj spid="_x0000_s1090234" name="Equation" r:id="rId12" imgW="876240" imgH="253800" progId="Equation.DSMT4">
                  <p:embed/>
                </p:oleObj>
              </mc:Choice>
              <mc:Fallback>
                <p:oleObj name="Equation" r:id="rId12" imgW="876240" imgH="253800" progId="Equation.DSMT4">
                  <p:embed/>
                  <p:pic>
                    <p:nvPicPr>
                      <p:cNvPr id="0" name="Object 53"/>
                      <p:cNvPicPr>
                        <a:picLocks noChangeAspect="1" noChangeArrowheads="1"/>
                      </p:cNvPicPr>
                      <p:nvPr/>
                    </p:nvPicPr>
                    <p:blipFill>
                      <a:blip r:embed="rId13"/>
                      <a:srcRect/>
                      <a:stretch>
                        <a:fillRect/>
                      </a:stretch>
                    </p:blipFill>
                    <p:spPr bwMode="auto">
                      <a:xfrm>
                        <a:off x="3998317" y="5445224"/>
                        <a:ext cx="2301875" cy="666750"/>
                      </a:xfrm>
                      <a:prstGeom prst="rect">
                        <a:avLst/>
                      </a:prstGeom>
                      <a:solidFill>
                        <a:schemeClr val="accent1"/>
                      </a:solidFill>
                      <a:ln w="9525">
                        <a:no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3101082591"/>
              </p:ext>
            </p:extLst>
          </p:nvPr>
        </p:nvGraphicFramePr>
        <p:xfrm>
          <a:off x="1660724" y="5445125"/>
          <a:ext cx="2335212" cy="668338"/>
        </p:xfrm>
        <a:graphic>
          <a:graphicData uri="http://schemas.openxmlformats.org/presentationml/2006/ole">
            <mc:AlternateContent xmlns:mc="http://schemas.openxmlformats.org/markup-compatibility/2006">
              <mc:Choice xmlns:v="urn:schemas-microsoft-com:vml" Requires="v">
                <p:oleObj spid="_x0000_s1090235" name="Equation" r:id="rId14" imgW="888840" imgH="253800" progId="Equation.DSMT4">
                  <p:embed/>
                </p:oleObj>
              </mc:Choice>
              <mc:Fallback>
                <p:oleObj name="Equation" r:id="rId14" imgW="888840" imgH="253800" progId="Equation.DSMT4">
                  <p:embed/>
                  <p:pic>
                    <p:nvPicPr>
                      <p:cNvPr id="0" name="Objeto 6"/>
                      <p:cNvPicPr>
                        <a:picLocks noChangeAspect="1" noChangeArrowheads="1"/>
                      </p:cNvPicPr>
                      <p:nvPr/>
                    </p:nvPicPr>
                    <p:blipFill>
                      <a:blip r:embed="rId15"/>
                      <a:srcRect/>
                      <a:stretch>
                        <a:fillRect/>
                      </a:stretch>
                    </p:blipFill>
                    <p:spPr bwMode="auto">
                      <a:xfrm>
                        <a:off x="1660724" y="5445125"/>
                        <a:ext cx="2335212" cy="668338"/>
                      </a:xfrm>
                      <a:prstGeom prst="rect">
                        <a:avLst/>
                      </a:prstGeom>
                      <a:solidFill>
                        <a:schemeClr val="accent1"/>
                      </a:solidFill>
                      <a:ln w="9525">
                        <a:noFill/>
                        <a:miter lim="800000"/>
                        <a:headEnd/>
                        <a:tailEnd/>
                      </a:ln>
                    </p:spPr>
                  </p:pic>
                </p:oleObj>
              </mc:Fallback>
            </mc:AlternateContent>
          </a:graphicData>
        </a:graphic>
      </p:graphicFrame>
      <p:sp>
        <p:nvSpPr>
          <p:cNvPr id="9" name="Retângulo de cantos arredondados 8"/>
          <p:cNvSpPr/>
          <p:nvPr/>
        </p:nvSpPr>
        <p:spPr bwMode="auto">
          <a:xfrm>
            <a:off x="5718956" y="3429000"/>
            <a:ext cx="1445332" cy="129614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Seta para baixo 9"/>
          <p:cNvSpPr/>
          <p:nvPr/>
        </p:nvSpPr>
        <p:spPr bwMode="auto">
          <a:xfrm>
            <a:off x="6372200" y="4511934"/>
            <a:ext cx="484632" cy="978408"/>
          </a:xfrm>
          <a:prstGeom prst="downArrow">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2868612" y="3429744"/>
            <a:ext cx="2063427" cy="129614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Seta para baixo 27"/>
          <p:cNvSpPr/>
          <p:nvPr/>
        </p:nvSpPr>
        <p:spPr bwMode="auto">
          <a:xfrm>
            <a:off x="4329684" y="4664334"/>
            <a:ext cx="484632" cy="978408"/>
          </a:xfrm>
          <a:prstGeom prst="downArrow">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 name="Retângulo de cantos arredondados 1"/>
          <p:cNvSpPr/>
          <p:nvPr/>
        </p:nvSpPr>
        <p:spPr bwMode="auto">
          <a:xfrm>
            <a:off x="2051720" y="5301208"/>
            <a:ext cx="1633326" cy="936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1" name="Retângulo 10"/>
          <p:cNvSpPr/>
          <p:nvPr/>
        </p:nvSpPr>
        <p:spPr>
          <a:xfrm>
            <a:off x="2339752" y="5964841"/>
            <a:ext cx="973343"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02806"/>
                                        </p:tgtEl>
                                        <p:attrNameLst>
                                          <p:attrName>style.visibility</p:attrName>
                                        </p:attrNameLst>
                                      </p:cBhvr>
                                      <p:to>
                                        <p:strVal val="visible"/>
                                      </p:to>
                                    </p:set>
                                    <p:animEffect transition="in" filter="fade">
                                      <p:cBhvr>
                                        <p:cTn id="23" dur="1000"/>
                                        <p:tgtEl>
                                          <p:spTgt spid="202806"/>
                                        </p:tgtEl>
                                      </p:cBhvr>
                                    </p:animEffect>
                                    <p:anim calcmode="lin" valueType="num">
                                      <p:cBhvr>
                                        <p:cTn id="24" dur="1000" fill="hold"/>
                                        <p:tgtEl>
                                          <p:spTgt spid="202806"/>
                                        </p:tgtEl>
                                        <p:attrNameLst>
                                          <p:attrName>ppt_x</p:attrName>
                                        </p:attrNameLst>
                                      </p:cBhvr>
                                      <p:tavLst>
                                        <p:tav tm="0">
                                          <p:val>
                                            <p:strVal val="#ppt_x"/>
                                          </p:val>
                                        </p:tav>
                                        <p:tav tm="100000">
                                          <p:val>
                                            <p:strVal val="#ppt_x"/>
                                          </p:val>
                                        </p:tav>
                                      </p:tavLst>
                                    </p:anim>
                                    <p:anim calcmode="lin" valueType="num">
                                      <p:cBhvr>
                                        <p:cTn id="25" dur="1000" fill="hold"/>
                                        <p:tgtEl>
                                          <p:spTgt spid="20280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202805"/>
                                        </p:tgtEl>
                                        <p:attrNameLst>
                                          <p:attrName>style.visibility</p:attrName>
                                        </p:attrNameLst>
                                      </p:cBhvr>
                                      <p:to>
                                        <p:strVal val="visible"/>
                                      </p:to>
                                    </p:set>
                                    <p:anim calcmode="lin" valueType="num">
                                      <p:cBhvr additive="base">
                                        <p:cTn id="55" dur="500" fill="hold"/>
                                        <p:tgtEl>
                                          <p:spTgt spid="202805"/>
                                        </p:tgtEl>
                                        <p:attrNameLst>
                                          <p:attrName>ppt_x</p:attrName>
                                        </p:attrNameLst>
                                      </p:cBhvr>
                                      <p:tavLst>
                                        <p:tav tm="0">
                                          <p:val>
                                            <p:strVal val="#ppt_x"/>
                                          </p:val>
                                        </p:tav>
                                        <p:tav tm="100000">
                                          <p:val>
                                            <p:strVal val="#ppt_x"/>
                                          </p:val>
                                        </p:tav>
                                      </p:tavLst>
                                    </p:anim>
                                    <p:anim calcmode="lin" valueType="num">
                                      <p:cBhvr additive="base">
                                        <p:cTn id="56" dur="500" fill="hold"/>
                                        <p:tgtEl>
                                          <p:spTgt spid="20280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 presetClass="entr" presetSubtype="4"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500" fill="hold"/>
                                        <p:tgtEl>
                                          <p:spTgt spid="2"/>
                                        </p:tgtEl>
                                        <p:attrNameLst>
                                          <p:attrName>ppt_x</p:attrName>
                                        </p:attrNameLst>
                                      </p:cBhvr>
                                      <p:tavLst>
                                        <p:tav tm="0">
                                          <p:val>
                                            <p:strVal val="#ppt_x"/>
                                          </p:val>
                                        </p:tav>
                                        <p:tav tm="100000">
                                          <p:val>
                                            <p:strVal val="#ppt_x"/>
                                          </p:val>
                                        </p:tav>
                                      </p:tavLst>
                                    </p:anim>
                                    <p:anim calcmode="lin" valueType="num">
                                      <p:cBhvr additive="base">
                                        <p:cTn id="81" dur="500" fill="hold"/>
                                        <p:tgtEl>
                                          <p:spTgt spid="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4" grpId="0" animBg="1"/>
      <p:bldP spid="5" grpId="0" animBg="1"/>
      <p:bldP spid="22" grpId="0"/>
      <p:bldP spid="9" grpId="0" animBg="1"/>
      <p:bldP spid="10" grpId="0" animBg="1"/>
      <p:bldP spid="27" grpId="0" animBg="1"/>
      <p:bldP spid="28" grpId="0" animBg="1"/>
      <p:bldP spid="2"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67</a:t>
            </a:fld>
            <a:endParaRPr lang="pt-BR" altLang="pt-BR"/>
          </a:p>
        </p:txBody>
      </p:sp>
      <p:sp>
        <p:nvSpPr>
          <p:cNvPr id="3" name="Retângulo 2"/>
          <p:cNvSpPr/>
          <p:nvPr/>
        </p:nvSpPr>
        <p:spPr>
          <a:xfrm>
            <a:off x="1767392" y="2420888"/>
            <a:ext cx="5609228" cy="1754326"/>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CONTROLE M=3</a:t>
            </a:r>
          </a:p>
        </p:txBody>
      </p:sp>
    </p:spTree>
    <p:extLst>
      <p:ext uri="{BB962C8B-B14F-4D97-AF65-F5344CB8AC3E}">
        <p14:creationId xmlns:p14="http://schemas.microsoft.com/office/powerpoint/2010/main" val="1531480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4815419C-C856-4425-BE64-4561510EB441}" type="slidenum">
              <a:rPr lang="pt-BR" altLang="pt-BR"/>
              <a:pPr/>
              <a:t>68</a:t>
            </a:fld>
            <a:endParaRPr lang="pt-BR" altLang="pt-BR"/>
          </a:p>
        </p:txBody>
      </p:sp>
      <p:sp>
        <p:nvSpPr>
          <p:cNvPr id="202758"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759"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2760"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800" name="Rectangle 48"/>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2801" name="Rectangle 49"/>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2802" name="Rectangle 50"/>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2807" name="Object 55"/>
          <p:cNvGraphicFramePr>
            <a:graphicFrameLocks noChangeAspect="1"/>
          </p:cNvGraphicFramePr>
          <p:nvPr>
            <p:extLst>
              <p:ext uri="{D42A27DB-BD31-4B8C-83A1-F6EECF244321}">
                <p14:modId xmlns:p14="http://schemas.microsoft.com/office/powerpoint/2010/main" val="3417305002"/>
              </p:ext>
            </p:extLst>
          </p:nvPr>
        </p:nvGraphicFramePr>
        <p:xfrm>
          <a:off x="2868613" y="1837035"/>
          <a:ext cx="5256213" cy="895350"/>
        </p:xfrm>
        <a:graphic>
          <a:graphicData uri="http://schemas.openxmlformats.org/presentationml/2006/ole">
            <mc:AlternateContent xmlns:mc="http://schemas.openxmlformats.org/markup-compatibility/2006">
              <mc:Choice xmlns:v="urn:schemas-microsoft-com:vml" Requires="v">
                <p:oleObj spid="_x0000_s1151298" name="Equation" r:id="rId4" imgW="1714500" imgH="292100" progId="Equation.DSMT4">
                  <p:embed/>
                </p:oleObj>
              </mc:Choice>
              <mc:Fallback>
                <p:oleObj name="Equation" r:id="rId4" imgW="1714500" imgH="292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613" y="1837035"/>
                        <a:ext cx="5256213" cy="8953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2806" name="Object 54"/>
          <p:cNvGraphicFramePr>
            <a:graphicFrameLocks noChangeAspect="1"/>
          </p:cNvGraphicFramePr>
          <p:nvPr>
            <p:extLst>
              <p:ext uri="{D42A27DB-BD31-4B8C-83A1-F6EECF244321}">
                <p14:modId xmlns:p14="http://schemas.microsoft.com/office/powerpoint/2010/main" val="3650831527"/>
              </p:ext>
            </p:extLst>
          </p:nvPr>
        </p:nvGraphicFramePr>
        <p:xfrm>
          <a:off x="100013" y="3633788"/>
          <a:ext cx="8947150" cy="965200"/>
        </p:xfrm>
        <a:graphic>
          <a:graphicData uri="http://schemas.openxmlformats.org/presentationml/2006/ole">
            <mc:AlternateContent xmlns:mc="http://schemas.openxmlformats.org/markup-compatibility/2006">
              <mc:Choice xmlns:v="urn:schemas-microsoft-com:vml" Requires="v">
                <p:oleObj spid="_x0000_s1151299" name="Equation" r:id="rId6" imgW="2705040" imgH="291960" progId="Equation.DSMT4">
                  <p:embed/>
                </p:oleObj>
              </mc:Choice>
              <mc:Fallback>
                <p:oleObj name="Equation" r:id="rId6" imgW="2705040" imgH="291960" progId="Equation.DSMT4">
                  <p:embed/>
                  <p:pic>
                    <p:nvPicPr>
                      <p:cNvPr id="0" name=""/>
                      <p:cNvPicPr>
                        <a:picLocks noChangeAspect="1" noChangeArrowheads="1"/>
                      </p:cNvPicPr>
                      <p:nvPr/>
                    </p:nvPicPr>
                    <p:blipFill>
                      <a:blip r:embed="rId7"/>
                      <a:srcRect/>
                      <a:stretch>
                        <a:fillRect/>
                      </a:stretch>
                    </p:blipFill>
                    <p:spPr bwMode="auto">
                      <a:xfrm>
                        <a:off x="100013" y="3633788"/>
                        <a:ext cx="8947150" cy="9652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2805" name="Object 53"/>
          <p:cNvGraphicFramePr>
            <a:graphicFrameLocks noChangeAspect="1"/>
          </p:cNvGraphicFramePr>
          <p:nvPr>
            <p:extLst>
              <p:ext uri="{D42A27DB-BD31-4B8C-83A1-F6EECF244321}">
                <p14:modId xmlns:p14="http://schemas.microsoft.com/office/powerpoint/2010/main" val="1036762106"/>
              </p:ext>
            </p:extLst>
          </p:nvPr>
        </p:nvGraphicFramePr>
        <p:xfrm>
          <a:off x="83691" y="5426386"/>
          <a:ext cx="9024813" cy="739463"/>
        </p:xfrm>
        <a:graphic>
          <a:graphicData uri="http://schemas.openxmlformats.org/presentationml/2006/ole">
            <mc:AlternateContent xmlns:mc="http://schemas.openxmlformats.org/markup-compatibility/2006">
              <mc:Choice xmlns:v="urn:schemas-microsoft-com:vml" Requires="v">
                <p:oleObj spid="_x0000_s1151300" name="Equation" r:id="rId8" imgW="3568680" imgH="291960" progId="Equation.DSMT4">
                  <p:embed/>
                </p:oleObj>
              </mc:Choice>
              <mc:Fallback>
                <p:oleObj name="Equation" r:id="rId8" imgW="3568680" imgH="291960" progId="Equation.DSMT4">
                  <p:embed/>
                  <p:pic>
                    <p:nvPicPr>
                      <p:cNvPr id="0" name=""/>
                      <p:cNvPicPr>
                        <a:picLocks noChangeAspect="1" noChangeArrowheads="1"/>
                      </p:cNvPicPr>
                      <p:nvPr/>
                    </p:nvPicPr>
                    <p:blipFill>
                      <a:blip r:embed="rId9"/>
                      <a:srcRect/>
                      <a:stretch>
                        <a:fillRect/>
                      </a:stretch>
                    </p:blipFill>
                    <p:spPr bwMode="auto">
                      <a:xfrm>
                        <a:off x="83691" y="5426386"/>
                        <a:ext cx="9024813" cy="73946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6"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3</a:t>
            </a:r>
          </a:p>
        </p:txBody>
      </p:sp>
      <p:sp>
        <p:nvSpPr>
          <p:cNvPr id="17" name="Retângulo 16"/>
          <p:cNvSpPr/>
          <p:nvPr/>
        </p:nvSpPr>
        <p:spPr>
          <a:xfrm>
            <a:off x="683568" y="1761141"/>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K+1</a:t>
            </a:r>
          </a:p>
        </p:txBody>
      </p:sp>
      <p:sp>
        <p:nvSpPr>
          <p:cNvPr id="18" name="Retângulo 17"/>
          <p:cNvSpPr/>
          <p:nvPr/>
        </p:nvSpPr>
        <p:spPr>
          <a:xfrm>
            <a:off x="683568" y="2732385"/>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K+2</a:t>
            </a:r>
          </a:p>
        </p:txBody>
      </p:sp>
      <p:sp>
        <p:nvSpPr>
          <p:cNvPr id="3" name="Retângulo de cantos arredondados 2"/>
          <p:cNvSpPr/>
          <p:nvPr/>
        </p:nvSpPr>
        <p:spPr bwMode="auto">
          <a:xfrm>
            <a:off x="5065712" y="1761141"/>
            <a:ext cx="1306488" cy="9712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Seta para baixo 3"/>
          <p:cNvSpPr/>
          <p:nvPr/>
        </p:nvSpPr>
        <p:spPr bwMode="auto">
          <a:xfrm>
            <a:off x="5030340" y="2677307"/>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308355737"/>
              </p:ext>
            </p:extLst>
          </p:nvPr>
        </p:nvGraphicFramePr>
        <p:xfrm>
          <a:off x="2267744" y="3655715"/>
          <a:ext cx="3103372" cy="925413"/>
        </p:xfrm>
        <a:graphic>
          <a:graphicData uri="http://schemas.openxmlformats.org/presentationml/2006/ole">
            <mc:AlternateContent xmlns:mc="http://schemas.openxmlformats.org/markup-compatibility/2006">
              <mc:Choice xmlns:v="urn:schemas-microsoft-com:vml" Requires="v">
                <p:oleObj spid="_x0000_s1151301" name="Equation" r:id="rId10" imgW="850680" imgH="253800" progId="Equation.DSMT4">
                  <p:embed/>
                </p:oleObj>
              </mc:Choice>
              <mc:Fallback>
                <p:oleObj name="Equation" r:id="rId10" imgW="850680" imgH="253800" progId="Equation.DSMT4">
                  <p:embed/>
                  <p:pic>
                    <p:nvPicPr>
                      <p:cNvPr id="0" name=""/>
                      <p:cNvPicPr>
                        <a:picLocks noChangeAspect="1" noChangeArrowheads="1"/>
                      </p:cNvPicPr>
                      <p:nvPr/>
                    </p:nvPicPr>
                    <p:blipFill>
                      <a:blip r:embed="rId11"/>
                      <a:srcRect/>
                      <a:stretch>
                        <a:fillRect/>
                      </a:stretch>
                    </p:blipFill>
                    <p:spPr bwMode="auto">
                      <a:xfrm>
                        <a:off x="2267744" y="3655715"/>
                        <a:ext cx="3103372" cy="925413"/>
                      </a:xfrm>
                      <a:prstGeom prst="rect">
                        <a:avLst/>
                      </a:prstGeom>
                      <a:solidFill>
                        <a:schemeClr val="accent1"/>
                      </a:solidFill>
                      <a:ln w="9525">
                        <a:noFill/>
                        <a:miter lim="800000"/>
                        <a:headEnd/>
                        <a:tailEnd/>
                      </a:ln>
                    </p:spPr>
                  </p:pic>
                </p:oleObj>
              </mc:Fallback>
            </mc:AlternateContent>
          </a:graphicData>
        </a:graphic>
      </p:graphicFrame>
      <p:sp>
        <p:nvSpPr>
          <p:cNvPr id="5" name="Retângulo de cantos arredondados 4"/>
          <p:cNvSpPr/>
          <p:nvPr/>
        </p:nvSpPr>
        <p:spPr bwMode="auto">
          <a:xfrm>
            <a:off x="2339752" y="3429000"/>
            <a:ext cx="2690588"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Retângulo 21"/>
          <p:cNvSpPr/>
          <p:nvPr/>
        </p:nvSpPr>
        <p:spPr>
          <a:xfrm>
            <a:off x="683568" y="4581128"/>
            <a:ext cx="1473481"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K+3</a:t>
            </a:r>
          </a:p>
        </p:txBody>
      </p:sp>
      <p:graphicFrame>
        <p:nvGraphicFramePr>
          <p:cNvPr id="7" name="Objeto 6"/>
          <p:cNvGraphicFramePr>
            <a:graphicFrameLocks noChangeAspect="1"/>
          </p:cNvGraphicFramePr>
          <p:nvPr>
            <p:extLst>
              <p:ext uri="{D42A27DB-BD31-4B8C-83A1-F6EECF244321}">
                <p14:modId xmlns:p14="http://schemas.microsoft.com/office/powerpoint/2010/main" val="3010770066"/>
              </p:ext>
            </p:extLst>
          </p:nvPr>
        </p:nvGraphicFramePr>
        <p:xfrm>
          <a:off x="3998317" y="5445224"/>
          <a:ext cx="2301875" cy="666750"/>
        </p:xfrm>
        <a:graphic>
          <a:graphicData uri="http://schemas.openxmlformats.org/presentationml/2006/ole">
            <mc:AlternateContent xmlns:mc="http://schemas.openxmlformats.org/markup-compatibility/2006">
              <mc:Choice xmlns:v="urn:schemas-microsoft-com:vml" Requires="v">
                <p:oleObj spid="_x0000_s1151302" name="Equation" r:id="rId12" imgW="876240" imgH="253800" progId="Equation.DSMT4">
                  <p:embed/>
                </p:oleObj>
              </mc:Choice>
              <mc:Fallback>
                <p:oleObj name="Equation" r:id="rId12" imgW="876240" imgH="253800" progId="Equation.DSMT4">
                  <p:embed/>
                  <p:pic>
                    <p:nvPicPr>
                      <p:cNvPr id="0" name=""/>
                      <p:cNvPicPr>
                        <a:picLocks noChangeAspect="1" noChangeArrowheads="1"/>
                      </p:cNvPicPr>
                      <p:nvPr/>
                    </p:nvPicPr>
                    <p:blipFill>
                      <a:blip r:embed="rId13"/>
                      <a:srcRect/>
                      <a:stretch>
                        <a:fillRect/>
                      </a:stretch>
                    </p:blipFill>
                    <p:spPr bwMode="auto">
                      <a:xfrm>
                        <a:off x="3998317" y="5445224"/>
                        <a:ext cx="2301875" cy="666750"/>
                      </a:xfrm>
                      <a:prstGeom prst="rect">
                        <a:avLst/>
                      </a:prstGeom>
                      <a:solidFill>
                        <a:schemeClr val="accent1"/>
                      </a:solidFill>
                      <a:ln w="9525">
                        <a:noFill/>
                        <a:miter lim="800000"/>
                        <a:headEnd/>
                        <a:tailEnd/>
                      </a:ln>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605988088"/>
              </p:ext>
            </p:extLst>
          </p:nvPr>
        </p:nvGraphicFramePr>
        <p:xfrm>
          <a:off x="1660724" y="5445125"/>
          <a:ext cx="2335212" cy="668338"/>
        </p:xfrm>
        <a:graphic>
          <a:graphicData uri="http://schemas.openxmlformats.org/presentationml/2006/ole">
            <mc:AlternateContent xmlns:mc="http://schemas.openxmlformats.org/markup-compatibility/2006">
              <mc:Choice xmlns:v="urn:schemas-microsoft-com:vml" Requires="v">
                <p:oleObj spid="_x0000_s1151303" name="Equation" r:id="rId14" imgW="888840" imgH="253800" progId="Equation.DSMT4">
                  <p:embed/>
                </p:oleObj>
              </mc:Choice>
              <mc:Fallback>
                <p:oleObj name="Equation" r:id="rId14" imgW="888840" imgH="253800" progId="Equation.DSMT4">
                  <p:embed/>
                  <p:pic>
                    <p:nvPicPr>
                      <p:cNvPr id="0" name=""/>
                      <p:cNvPicPr>
                        <a:picLocks noChangeAspect="1" noChangeArrowheads="1"/>
                      </p:cNvPicPr>
                      <p:nvPr/>
                    </p:nvPicPr>
                    <p:blipFill>
                      <a:blip r:embed="rId15"/>
                      <a:srcRect/>
                      <a:stretch>
                        <a:fillRect/>
                      </a:stretch>
                    </p:blipFill>
                    <p:spPr bwMode="auto">
                      <a:xfrm>
                        <a:off x="1660724" y="5445125"/>
                        <a:ext cx="2335212" cy="668338"/>
                      </a:xfrm>
                      <a:prstGeom prst="rect">
                        <a:avLst/>
                      </a:prstGeom>
                      <a:solidFill>
                        <a:schemeClr val="accent1"/>
                      </a:solidFill>
                      <a:ln w="9525">
                        <a:noFill/>
                        <a:miter lim="800000"/>
                        <a:headEnd/>
                        <a:tailEnd/>
                      </a:ln>
                    </p:spPr>
                  </p:pic>
                </p:oleObj>
              </mc:Fallback>
            </mc:AlternateContent>
          </a:graphicData>
        </a:graphic>
      </p:graphicFrame>
      <p:sp>
        <p:nvSpPr>
          <p:cNvPr id="9" name="Retângulo de cantos arredondados 8"/>
          <p:cNvSpPr/>
          <p:nvPr/>
        </p:nvSpPr>
        <p:spPr bwMode="auto">
          <a:xfrm>
            <a:off x="5718956" y="3429000"/>
            <a:ext cx="1445332" cy="129614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Seta para baixo 9"/>
          <p:cNvSpPr/>
          <p:nvPr/>
        </p:nvSpPr>
        <p:spPr bwMode="auto">
          <a:xfrm>
            <a:off x="6372200" y="4511934"/>
            <a:ext cx="484632" cy="978408"/>
          </a:xfrm>
          <a:prstGeom prst="downArrow">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2868612" y="3429744"/>
            <a:ext cx="2063427" cy="1296144"/>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8" name="Seta para baixo 27"/>
          <p:cNvSpPr/>
          <p:nvPr/>
        </p:nvSpPr>
        <p:spPr bwMode="auto">
          <a:xfrm>
            <a:off x="4329684" y="4664334"/>
            <a:ext cx="484632" cy="978408"/>
          </a:xfrm>
          <a:prstGeom prst="downArrow">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37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02806"/>
                                        </p:tgtEl>
                                        <p:attrNameLst>
                                          <p:attrName>style.visibility</p:attrName>
                                        </p:attrNameLst>
                                      </p:cBhvr>
                                      <p:to>
                                        <p:strVal val="visible"/>
                                      </p:to>
                                    </p:set>
                                    <p:animEffect transition="in" filter="fade">
                                      <p:cBhvr>
                                        <p:cTn id="23" dur="1000"/>
                                        <p:tgtEl>
                                          <p:spTgt spid="202806"/>
                                        </p:tgtEl>
                                      </p:cBhvr>
                                    </p:animEffect>
                                    <p:anim calcmode="lin" valueType="num">
                                      <p:cBhvr>
                                        <p:cTn id="24" dur="1000" fill="hold"/>
                                        <p:tgtEl>
                                          <p:spTgt spid="202806"/>
                                        </p:tgtEl>
                                        <p:attrNameLst>
                                          <p:attrName>ppt_x</p:attrName>
                                        </p:attrNameLst>
                                      </p:cBhvr>
                                      <p:tavLst>
                                        <p:tav tm="0">
                                          <p:val>
                                            <p:strVal val="#ppt_x"/>
                                          </p:val>
                                        </p:tav>
                                        <p:tav tm="100000">
                                          <p:val>
                                            <p:strVal val="#ppt_x"/>
                                          </p:val>
                                        </p:tav>
                                      </p:tavLst>
                                    </p:anim>
                                    <p:anim calcmode="lin" valueType="num">
                                      <p:cBhvr>
                                        <p:cTn id="25" dur="1000" fill="hold"/>
                                        <p:tgtEl>
                                          <p:spTgt spid="20280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202805"/>
                                        </p:tgtEl>
                                        <p:attrNameLst>
                                          <p:attrName>style.visibility</p:attrName>
                                        </p:attrNameLst>
                                      </p:cBhvr>
                                      <p:to>
                                        <p:strVal val="visible"/>
                                      </p:to>
                                    </p:set>
                                    <p:anim calcmode="lin" valueType="num">
                                      <p:cBhvr additive="base">
                                        <p:cTn id="55" dur="500" fill="hold"/>
                                        <p:tgtEl>
                                          <p:spTgt spid="202805"/>
                                        </p:tgtEl>
                                        <p:attrNameLst>
                                          <p:attrName>ppt_x</p:attrName>
                                        </p:attrNameLst>
                                      </p:cBhvr>
                                      <p:tavLst>
                                        <p:tav tm="0">
                                          <p:val>
                                            <p:strVal val="#ppt_x"/>
                                          </p:val>
                                        </p:tav>
                                        <p:tav tm="100000">
                                          <p:val>
                                            <p:strVal val="#ppt_x"/>
                                          </p:val>
                                        </p:tav>
                                      </p:tavLst>
                                    </p:anim>
                                    <p:anim calcmode="lin" valueType="num">
                                      <p:cBhvr additive="base">
                                        <p:cTn id="56" dur="500" fill="hold"/>
                                        <p:tgtEl>
                                          <p:spTgt spid="20280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4" grpId="0" animBg="1"/>
      <p:bldP spid="5" grpId="0" animBg="1"/>
      <p:bldP spid="22" grpId="0"/>
      <p:bldP spid="9" grpId="0" animBg="1"/>
      <p:bldP spid="10" grpId="0" animBg="1"/>
      <p:bldP spid="27" grpId="0" animBg="1"/>
      <p:bldP spid="2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F07DA9F1-BDD1-44B2-9EC3-8BD0BD5A663F}" type="slidenum">
              <a:rPr lang="pt-BR" altLang="pt-BR"/>
              <a:pPr/>
              <a:t>69</a:t>
            </a:fld>
            <a:endParaRPr lang="pt-BR" altLang="pt-BR"/>
          </a:p>
        </p:txBody>
      </p:sp>
      <p:sp>
        <p:nvSpPr>
          <p:cNvPr id="262148" name="Rectangle 4"/>
          <p:cNvSpPr>
            <a:spLocks noChangeArrowheads="1"/>
          </p:cNvSpPr>
          <p:nvPr/>
        </p:nvSpPr>
        <p:spPr bwMode="auto">
          <a:xfrm>
            <a:off x="0"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2149" name="Rectangle 5"/>
          <p:cNvSpPr>
            <a:spLocks noChangeArrowheads="1"/>
          </p:cNvSpPr>
          <p:nvPr/>
        </p:nvSpPr>
        <p:spPr bwMode="auto">
          <a:xfrm>
            <a:off x="0" y="2636912"/>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2150" name="Rectangle 6"/>
          <p:cNvSpPr>
            <a:spLocks noChangeArrowheads="1"/>
          </p:cNvSpPr>
          <p:nvPr/>
        </p:nvSpPr>
        <p:spPr bwMode="auto">
          <a:xfrm>
            <a:off x="2868613" y="4240287"/>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2151" name="Rectangle 7"/>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2152" name="Rectangle 8"/>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62153" name="Rectangle 9"/>
          <p:cNvSpPr>
            <a:spLocks noChangeArrowheads="1"/>
          </p:cNvSpPr>
          <p:nvPr/>
        </p:nvSpPr>
        <p:spPr bwMode="auto">
          <a:xfrm>
            <a:off x="0" y="2646437"/>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62157" name="Object 13"/>
          <p:cNvGraphicFramePr>
            <a:graphicFrameLocks noChangeAspect="1"/>
          </p:cNvGraphicFramePr>
          <p:nvPr>
            <p:extLst>
              <p:ext uri="{D42A27DB-BD31-4B8C-83A1-F6EECF244321}">
                <p14:modId xmlns:p14="http://schemas.microsoft.com/office/powerpoint/2010/main" val="2237480073"/>
              </p:ext>
            </p:extLst>
          </p:nvPr>
        </p:nvGraphicFramePr>
        <p:xfrm>
          <a:off x="120891" y="4521521"/>
          <a:ext cx="3413667" cy="817812"/>
        </p:xfrm>
        <a:graphic>
          <a:graphicData uri="http://schemas.openxmlformats.org/presentationml/2006/ole">
            <mc:AlternateContent xmlns:mc="http://schemas.openxmlformats.org/markup-compatibility/2006">
              <mc:Choice xmlns:v="urn:schemas-microsoft-com:vml" Requires="v">
                <p:oleObj spid="_x0000_s1122722" name="Equation" r:id="rId4" imgW="1218960" imgH="291960" progId="Equation.DSMT4">
                  <p:embed/>
                </p:oleObj>
              </mc:Choice>
              <mc:Fallback>
                <p:oleObj name="Equation" r:id="rId4" imgW="1218960" imgH="291960" progId="Equation.DSMT4">
                  <p:embed/>
                  <p:pic>
                    <p:nvPicPr>
                      <p:cNvPr id="0" name="Object 13"/>
                      <p:cNvPicPr>
                        <a:picLocks noChangeAspect="1" noChangeArrowheads="1"/>
                      </p:cNvPicPr>
                      <p:nvPr/>
                    </p:nvPicPr>
                    <p:blipFill>
                      <a:blip r:embed="rId5"/>
                      <a:srcRect/>
                      <a:stretch>
                        <a:fillRect/>
                      </a:stretch>
                    </p:blipFill>
                    <p:spPr bwMode="auto">
                      <a:xfrm>
                        <a:off x="120891" y="4521521"/>
                        <a:ext cx="3413667" cy="817812"/>
                      </a:xfrm>
                      <a:prstGeom prst="rect">
                        <a:avLst/>
                      </a:prstGeom>
                      <a:solidFill>
                        <a:schemeClr val="accent1"/>
                      </a:solidFill>
                      <a:ln w="9525">
                        <a:noFill/>
                        <a:miter lim="800000"/>
                        <a:headEnd/>
                        <a:tailEnd/>
                      </a:ln>
                    </p:spPr>
                  </p:pic>
                </p:oleObj>
              </mc:Fallback>
            </mc:AlternateContent>
          </a:graphicData>
        </a:graphic>
      </p:graphicFrame>
      <p:sp>
        <p:nvSpPr>
          <p:cNvPr id="17"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a:t>
            </a:r>
            <a:r>
              <a:rPr lang="pt-BR" altLang="pt-BR" sz="3600" b="1" i="1" u="sng" kern="0" dirty="0">
                <a:latin typeface="Times New Roman" pitchFamily="18" charset="0"/>
              </a:rPr>
              <a:t>m</a:t>
            </a:r>
          </a:p>
        </p:txBody>
      </p:sp>
      <p:graphicFrame>
        <p:nvGraphicFramePr>
          <p:cNvPr id="3" name="Objeto 2"/>
          <p:cNvGraphicFramePr>
            <a:graphicFrameLocks noChangeAspect="1"/>
          </p:cNvGraphicFramePr>
          <p:nvPr>
            <p:extLst>
              <p:ext uri="{D42A27DB-BD31-4B8C-83A1-F6EECF244321}">
                <p14:modId xmlns:p14="http://schemas.microsoft.com/office/powerpoint/2010/main" val="2204807736"/>
              </p:ext>
            </p:extLst>
          </p:nvPr>
        </p:nvGraphicFramePr>
        <p:xfrm>
          <a:off x="35496" y="1436514"/>
          <a:ext cx="9042401" cy="768350"/>
        </p:xfrm>
        <a:graphic>
          <a:graphicData uri="http://schemas.openxmlformats.org/presentationml/2006/ole">
            <mc:AlternateContent xmlns:mc="http://schemas.openxmlformats.org/markup-compatibility/2006">
              <mc:Choice xmlns:v="urn:schemas-microsoft-com:vml" Requires="v">
                <p:oleObj spid="_x0000_s1122723" name="Equation" r:id="rId6" imgW="3441600" imgH="291960" progId="Equation.DSMT4">
                  <p:embed/>
                </p:oleObj>
              </mc:Choice>
              <mc:Fallback>
                <p:oleObj name="Equation" r:id="rId6" imgW="3441600" imgH="291960" progId="Equation.DSMT4">
                  <p:embed/>
                  <p:pic>
                    <p:nvPicPr>
                      <p:cNvPr id="0" name="Objeto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1436514"/>
                        <a:ext cx="9042401" cy="7683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8" name="Text Box 17"/>
          <p:cNvSpPr txBox="1">
            <a:spLocks noChangeArrowheads="1"/>
          </p:cNvSpPr>
          <p:nvPr/>
        </p:nvSpPr>
        <p:spPr bwMode="auto">
          <a:xfrm>
            <a:off x="107504" y="3284406"/>
            <a:ext cx="7632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 typeface="Wingdings" panose="05000000000000000000" pitchFamily="2" charset="2"/>
              <a:buChar char="ü"/>
            </a:pPr>
            <a:r>
              <a:rPr lang="pt-BR" altLang="pt-BR" sz="2400" dirty="0">
                <a:latin typeface="Arial Narrow" pitchFamily="34" charset="0"/>
              </a:rPr>
              <a:t>A predição da variável no instante </a:t>
            </a:r>
            <a:r>
              <a:rPr lang="pt-BR" altLang="pt-BR" sz="2400" i="1" dirty="0">
                <a:latin typeface="Arial Narrow" pitchFamily="34" charset="0"/>
              </a:rPr>
              <a:t>m</a:t>
            </a:r>
            <a:r>
              <a:rPr lang="pt-BR" altLang="pt-BR" sz="2400" dirty="0">
                <a:latin typeface="Arial Narrow" pitchFamily="34" charset="0"/>
              </a:rPr>
              <a:t>, após as </a:t>
            </a:r>
            <a:r>
              <a:rPr lang="pt-BR" altLang="pt-BR" sz="2400" i="1" dirty="0">
                <a:latin typeface="Arial Narrow" pitchFamily="34" charset="0"/>
              </a:rPr>
              <a:t>m</a:t>
            </a:r>
            <a:r>
              <a:rPr lang="pt-BR" altLang="pt-BR" sz="2400" dirty="0">
                <a:latin typeface="Arial Narrow" pitchFamily="34" charset="0"/>
              </a:rPr>
              <a:t> ações de controle aplicadas,</a:t>
            </a:r>
            <a:r>
              <a:rPr lang="pt-BR" altLang="pt-BR" sz="2400" i="1" dirty="0">
                <a:latin typeface="Arial Narrow" pitchFamily="34" charset="0"/>
              </a:rPr>
              <a:t> </a:t>
            </a:r>
            <a:r>
              <a:rPr lang="pt-BR" altLang="pt-BR" sz="2400" dirty="0">
                <a:latin typeface="Arial Narrow" pitchFamily="34" charset="0"/>
              </a:rPr>
              <a:t>será:</a:t>
            </a:r>
          </a:p>
        </p:txBody>
      </p:sp>
      <p:graphicFrame>
        <p:nvGraphicFramePr>
          <p:cNvPr id="9" name="Objeto 8"/>
          <p:cNvGraphicFramePr>
            <a:graphicFrameLocks noChangeAspect="1"/>
          </p:cNvGraphicFramePr>
          <p:nvPr>
            <p:extLst>
              <p:ext uri="{D42A27DB-BD31-4B8C-83A1-F6EECF244321}">
                <p14:modId xmlns:p14="http://schemas.microsoft.com/office/powerpoint/2010/main" val="1739077500"/>
              </p:ext>
            </p:extLst>
          </p:nvPr>
        </p:nvGraphicFramePr>
        <p:xfrm>
          <a:off x="3498951" y="4487581"/>
          <a:ext cx="3141239" cy="838002"/>
        </p:xfrm>
        <a:graphic>
          <a:graphicData uri="http://schemas.openxmlformats.org/presentationml/2006/ole">
            <mc:AlternateContent xmlns:mc="http://schemas.openxmlformats.org/markup-compatibility/2006">
              <mc:Choice xmlns:v="urn:schemas-microsoft-com:vml" Requires="v">
                <p:oleObj spid="_x0000_s1122724" name="Equation" r:id="rId8" imgW="952200" imgH="253800" progId="Equation.DSMT4">
                  <p:embed/>
                </p:oleObj>
              </mc:Choice>
              <mc:Fallback>
                <p:oleObj name="Equation" r:id="rId8" imgW="952200" imgH="253800" progId="Equation.DSMT4">
                  <p:embed/>
                  <p:pic>
                    <p:nvPicPr>
                      <p:cNvPr id="0" name="Object 13"/>
                      <p:cNvPicPr>
                        <a:picLocks noChangeAspect="1" noChangeArrowheads="1"/>
                      </p:cNvPicPr>
                      <p:nvPr/>
                    </p:nvPicPr>
                    <p:blipFill>
                      <a:blip r:embed="rId9"/>
                      <a:srcRect/>
                      <a:stretch>
                        <a:fillRect/>
                      </a:stretch>
                    </p:blipFill>
                    <p:spPr bwMode="auto">
                      <a:xfrm>
                        <a:off x="3498951" y="4487581"/>
                        <a:ext cx="3141239" cy="838002"/>
                      </a:xfrm>
                      <a:prstGeom prst="rect">
                        <a:avLst/>
                      </a:prstGeom>
                      <a:solidFill>
                        <a:schemeClr val="accent1"/>
                      </a:solidFill>
                      <a:ln w="9525">
                        <a:noFill/>
                        <a:miter lim="800000"/>
                        <a:headEnd/>
                        <a:tailEnd/>
                      </a:ln>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750151221"/>
              </p:ext>
            </p:extLst>
          </p:nvPr>
        </p:nvGraphicFramePr>
        <p:xfrm>
          <a:off x="733425" y="5359475"/>
          <a:ext cx="8404225" cy="825500"/>
        </p:xfrm>
        <a:graphic>
          <a:graphicData uri="http://schemas.openxmlformats.org/presentationml/2006/ole">
            <mc:AlternateContent xmlns:mc="http://schemas.openxmlformats.org/markup-compatibility/2006">
              <mc:Choice xmlns:v="urn:schemas-microsoft-com:vml" Requires="v">
                <p:oleObj spid="_x0000_s1122725" name="Equation" r:id="rId10" imgW="2958840" imgH="291960" progId="Equation.DSMT4">
                  <p:embed/>
                </p:oleObj>
              </mc:Choice>
              <mc:Fallback>
                <p:oleObj name="Equation" r:id="rId10" imgW="2958840" imgH="291960" progId="Equation.DSMT4">
                  <p:embed/>
                  <p:pic>
                    <p:nvPicPr>
                      <p:cNvPr id="0" name="Objeto 9"/>
                      <p:cNvPicPr>
                        <a:picLocks noChangeAspect="1" noChangeArrowheads="1"/>
                      </p:cNvPicPr>
                      <p:nvPr/>
                    </p:nvPicPr>
                    <p:blipFill>
                      <a:blip r:embed="rId11"/>
                      <a:srcRect/>
                      <a:stretch>
                        <a:fillRect/>
                      </a:stretch>
                    </p:blipFill>
                    <p:spPr bwMode="auto">
                      <a:xfrm>
                        <a:off x="733425" y="5359475"/>
                        <a:ext cx="8404225" cy="825500"/>
                      </a:xfrm>
                      <a:prstGeom prst="rect">
                        <a:avLst/>
                      </a:prstGeom>
                      <a:solidFill>
                        <a:schemeClr val="accent1"/>
                      </a:solidFill>
                      <a:ln w="9525">
                        <a:no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667491900"/>
              </p:ext>
            </p:extLst>
          </p:nvPr>
        </p:nvGraphicFramePr>
        <p:xfrm>
          <a:off x="47624" y="2292350"/>
          <a:ext cx="9132888" cy="776288"/>
        </p:xfrm>
        <a:graphic>
          <a:graphicData uri="http://schemas.openxmlformats.org/presentationml/2006/ole">
            <mc:AlternateContent xmlns:mc="http://schemas.openxmlformats.org/markup-compatibility/2006">
              <mc:Choice xmlns:v="urn:schemas-microsoft-com:vml" Requires="v">
                <p:oleObj spid="_x0000_s1122726" name="Equation" r:id="rId12" imgW="3441600" imgH="291960" progId="Equation.DSMT4">
                  <p:embed/>
                </p:oleObj>
              </mc:Choice>
              <mc:Fallback>
                <p:oleObj name="Equation" r:id="rId12" imgW="3441600" imgH="291960" progId="Equation.DSMT4">
                  <p:embed/>
                  <p:pic>
                    <p:nvPicPr>
                      <p:cNvPr id="0" name="Objeto 2"/>
                      <p:cNvPicPr>
                        <a:picLocks noChangeAspect="1" noChangeArrowheads="1"/>
                      </p:cNvPicPr>
                      <p:nvPr/>
                    </p:nvPicPr>
                    <p:blipFill>
                      <a:blip r:embed="rId13"/>
                      <a:srcRect/>
                      <a:stretch>
                        <a:fillRect/>
                      </a:stretch>
                    </p:blipFill>
                    <p:spPr bwMode="auto">
                      <a:xfrm>
                        <a:off x="47624" y="2292350"/>
                        <a:ext cx="9132888" cy="776288"/>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4" name="Elipse 3"/>
          <p:cNvSpPr/>
          <p:nvPr/>
        </p:nvSpPr>
        <p:spPr bwMode="auto">
          <a:xfrm>
            <a:off x="590872" y="2568855"/>
            <a:ext cx="360040" cy="393345"/>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0" name="Elipse 29"/>
          <p:cNvSpPr/>
          <p:nvPr/>
        </p:nvSpPr>
        <p:spPr bwMode="auto">
          <a:xfrm>
            <a:off x="6581328" y="2358121"/>
            <a:ext cx="943000" cy="557582"/>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Elipse 26"/>
          <p:cNvSpPr/>
          <p:nvPr/>
        </p:nvSpPr>
        <p:spPr bwMode="auto">
          <a:xfrm>
            <a:off x="5724128" y="2614763"/>
            <a:ext cx="360040" cy="393345"/>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5" name="Elipse 24"/>
          <p:cNvSpPr/>
          <p:nvPr/>
        </p:nvSpPr>
        <p:spPr bwMode="auto">
          <a:xfrm>
            <a:off x="3568110" y="2614762"/>
            <a:ext cx="360040" cy="393345"/>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Elipse 21"/>
          <p:cNvSpPr/>
          <p:nvPr/>
        </p:nvSpPr>
        <p:spPr bwMode="auto">
          <a:xfrm>
            <a:off x="1601670" y="2420889"/>
            <a:ext cx="522058" cy="50887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863588" y="2962200"/>
            <a:ext cx="0" cy="165705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ector de seta reta 30"/>
          <p:cNvCxnSpPr>
            <a:stCxn id="27" idx="4"/>
          </p:cNvCxnSpPr>
          <p:nvPr/>
        </p:nvCxnSpPr>
        <p:spPr bwMode="auto">
          <a:xfrm flipH="1">
            <a:off x="5004048" y="3008108"/>
            <a:ext cx="900100" cy="252789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ector de seta reta 27"/>
          <p:cNvCxnSpPr/>
          <p:nvPr/>
        </p:nvCxnSpPr>
        <p:spPr bwMode="auto">
          <a:xfrm>
            <a:off x="6879496" y="2915703"/>
            <a:ext cx="0" cy="266824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de seta reta 25"/>
          <p:cNvCxnSpPr/>
          <p:nvPr/>
        </p:nvCxnSpPr>
        <p:spPr bwMode="auto">
          <a:xfrm>
            <a:off x="3748130" y="3008108"/>
            <a:ext cx="463508" cy="1971185"/>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de seta reta 22"/>
          <p:cNvCxnSpPr/>
          <p:nvPr/>
        </p:nvCxnSpPr>
        <p:spPr bwMode="auto">
          <a:xfrm>
            <a:off x="2132729" y="2811435"/>
            <a:ext cx="63007" cy="195183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2157"/>
                                        </p:tgtEl>
                                        <p:attrNameLst>
                                          <p:attrName>style.visibility</p:attrName>
                                        </p:attrNameLst>
                                      </p:cBhvr>
                                      <p:to>
                                        <p:strVal val="visible"/>
                                      </p:to>
                                    </p:set>
                                    <p:anim calcmode="lin" valueType="num">
                                      <p:cBhvr additive="base">
                                        <p:cTn id="41" dur="500" fill="hold"/>
                                        <p:tgtEl>
                                          <p:spTgt spid="262157"/>
                                        </p:tgtEl>
                                        <p:attrNameLst>
                                          <p:attrName>ppt_x</p:attrName>
                                        </p:attrNameLst>
                                      </p:cBhvr>
                                      <p:tavLst>
                                        <p:tav tm="0">
                                          <p:val>
                                            <p:strVal val="#ppt_x"/>
                                          </p:val>
                                        </p:tav>
                                        <p:tav tm="100000">
                                          <p:val>
                                            <p:strVal val="#ppt_x"/>
                                          </p:val>
                                        </p:tav>
                                      </p:tavLst>
                                    </p:anim>
                                    <p:anim calcmode="lin" valueType="num">
                                      <p:cBhvr additive="base">
                                        <p:cTn id="42" dur="500" fill="hold"/>
                                        <p:tgtEl>
                                          <p:spTgt spid="26215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30" grpId="0" animBg="1"/>
      <p:bldP spid="27" grpId="0" animBg="1"/>
      <p:bldP spid="25"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3"/>
          <p:cNvSpPr>
            <a:spLocks noGrp="1"/>
          </p:cNvSpPr>
          <p:nvPr>
            <p:ph type="sldNum" sz="quarter" idx="12"/>
          </p:nvPr>
        </p:nvSpPr>
        <p:spPr/>
        <p:txBody>
          <a:bodyPr/>
          <a:lstStyle/>
          <a:p>
            <a:fld id="{45683264-60B9-42FD-B458-DE8C0A1213CC}" type="slidenum">
              <a:rPr lang="pt-BR" altLang="pt-BR"/>
              <a:pPr/>
              <a:t>7</a:t>
            </a:fld>
            <a:endParaRPr lang="pt-BR" altLang="pt-BR"/>
          </a:p>
        </p:txBody>
      </p:sp>
      <p:grpSp>
        <p:nvGrpSpPr>
          <p:cNvPr id="165927" name="Group 39"/>
          <p:cNvGrpSpPr>
            <a:grpSpLocks/>
          </p:cNvGrpSpPr>
          <p:nvPr/>
        </p:nvGrpSpPr>
        <p:grpSpPr bwMode="auto">
          <a:xfrm>
            <a:off x="762000" y="333375"/>
            <a:ext cx="8218488" cy="5943600"/>
            <a:chOff x="480" y="576"/>
            <a:chExt cx="5177" cy="3744"/>
          </a:xfrm>
        </p:grpSpPr>
        <p:graphicFrame>
          <p:nvGraphicFramePr>
            <p:cNvPr id="165890"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25943"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25944"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2"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5893"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25945"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4"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25946"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5"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896"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897"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898"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5899"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25947"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5900" name="Group 12"/>
            <p:cNvGrpSpPr>
              <a:grpSpLocks/>
            </p:cNvGrpSpPr>
            <p:nvPr/>
          </p:nvGrpSpPr>
          <p:grpSpPr bwMode="auto">
            <a:xfrm>
              <a:off x="3696" y="2640"/>
              <a:ext cx="384" cy="384"/>
              <a:chOff x="2880" y="1680"/>
              <a:chExt cx="384" cy="384"/>
            </a:xfrm>
          </p:grpSpPr>
          <p:sp>
            <p:nvSpPr>
              <p:cNvPr id="165901" name="Oval 13"/>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5902" name="Text Box 14"/>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5903" name="Line 15"/>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04" name="Line 16"/>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05" name="Line 17"/>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06" name="Line 18"/>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07" name="Line 19"/>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08" name="Line 20"/>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10" name="Oval 22"/>
            <p:cNvSpPr>
              <a:spLocks noChangeArrowheads="1"/>
            </p:cNvSpPr>
            <p:nvPr/>
          </p:nvSpPr>
          <p:spPr bwMode="auto">
            <a:xfrm>
              <a:off x="1872" y="624"/>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5911" name="Line 23"/>
            <p:cNvSpPr>
              <a:spLocks noChangeShapeType="1"/>
            </p:cNvSpPr>
            <p:nvPr/>
          </p:nvSpPr>
          <p:spPr bwMode="auto">
            <a:xfrm flipV="1">
              <a:off x="1728" y="816"/>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12" name="Line 24"/>
            <p:cNvSpPr>
              <a:spLocks noChangeShapeType="1"/>
            </p:cNvSpPr>
            <p:nvPr/>
          </p:nvSpPr>
          <p:spPr bwMode="auto">
            <a:xfrm flipV="1">
              <a:off x="2160" y="576"/>
              <a:ext cx="432" cy="43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13" name="Line 25"/>
            <p:cNvSpPr>
              <a:spLocks noChangeShapeType="1"/>
            </p:cNvSpPr>
            <p:nvPr/>
          </p:nvSpPr>
          <p:spPr bwMode="auto">
            <a:xfrm>
              <a:off x="2160" y="816"/>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14" name="Text Box 26"/>
            <p:cNvSpPr txBox="1">
              <a:spLocks noChangeArrowheads="1"/>
            </p:cNvSpPr>
            <p:nvPr/>
          </p:nvSpPr>
          <p:spPr bwMode="auto">
            <a:xfrm>
              <a:off x="2880" y="2035"/>
              <a:ext cx="938" cy="25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Setpoint FC</a:t>
              </a:r>
            </a:p>
          </p:txBody>
        </p:sp>
        <p:sp>
          <p:nvSpPr>
            <p:cNvPr id="165915" name="Text Box 27"/>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nvGrpSpPr>
            <p:cNvPr id="165916" name="Group 28"/>
            <p:cNvGrpSpPr>
              <a:grpSpLocks/>
            </p:cNvGrpSpPr>
            <p:nvPr/>
          </p:nvGrpSpPr>
          <p:grpSpPr bwMode="auto">
            <a:xfrm>
              <a:off x="3072" y="2640"/>
              <a:ext cx="384" cy="384"/>
              <a:chOff x="3072" y="2640"/>
              <a:chExt cx="384" cy="384"/>
            </a:xfrm>
          </p:grpSpPr>
          <p:grpSp>
            <p:nvGrpSpPr>
              <p:cNvPr id="165917" name="Group 29"/>
              <p:cNvGrpSpPr>
                <a:grpSpLocks/>
              </p:cNvGrpSpPr>
              <p:nvPr/>
            </p:nvGrpSpPr>
            <p:grpSpPr bwMode="auto">
              <a:xfrm>
                <a:off x="3072" y="2640"/>
                <a:ext cx="384" cy="384"/>
                <a:chOff x="2880" y="1680"/>
                <a:chExt cx="384" cy="384"/>
              </a:xfrm>
            </p:grpSpPr>
            <p:sp>
              <p:nvSpPr>
                <p:cNvPr id="165918" name="Oval 30"/>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5919" name="Text Box 31"/>
                <p:cNvSpPr txBox="1">
                  <a:spLocks noChangeArrowheads="1"/>
                </p:cNvSpPr>
                <p:nvPr/>
              </p:nvSpPr>
              <p:spPr bwMode="auto">
                <a:xfrm>
                  <a:off x="2897" y="172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FC</a:t>
                  </a:r>
                </a:p>
              </p:txBody>
            </p:sp>
          </p:grpSp>
          <p:sp>
            <p:nvSpPr>
              <p:cNvPr id="165920" name="Rectangle 32"/>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5921" name="Line 33"/>
            <p:cNvSpPr>
              <a:spLocks noChangeShapeType="1"/>
            </p:cNvSpPr>
            <p:nvPr/>
          </p:nvSpPr>
          <p:spPr bwMode="auto">
            <a:xfrm flipH="1">
              <a:off x="3456" y="2832"/>
              <a:ext cx="24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22" name="Line 34"/>
            <p:cNvSpPr>
              <a:spLocks noChangeShapeType="1"/>
            </p:cNvSpPr>
            <p:nvPr/>
          </p:nvSpPr>
          <p:spPr bwMode="auto">
            <a:xfrm flipH="1">
              <a:off x="2544" y="2832"/>
              <a:ext cx="52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23" name="Line 35"/>
            <p:cNvSpPr>
              <a:spLocks noChangeShapeType="1"/>
            </p:cNvSpPr>
            <p:nvPr/>
          </p:nvSpPr>
          <p:spPr bwMode="auto">
            <a:xfrm flipV="1">
              <a:off x="2544" y="2832"/>
              <a:ext cx="0" cy="384"/>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24" name="Line 36"/>
            <p:cNvSpPr>
              <a:spLocks noChangeShapeType="1"/>
            </p:cNvSpPr>
            <p:nvPr/>
          </p:nvSpPr>
          <p:spPr bwMode="auto">
            <a:xfrm>
              <a:off x="3216" y="235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5925" name="Text Box 37"/>
            <p:cNvSpPr txBox="1">
              <a:spLocks noChangeArrowheads="1"/>
            </p:cNvSpPr>
            <p:nvPr/>
          </p:nvSpPr>
          <p:spPr bwMode="auto">
            <a:xfrm>
              <a:off x="3914" y="2160"/>
              <a:ext cx="898"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a:p>
              <a:r>
                <a:rPr lang="pt-BR" altLang="pt-BR" sz="2000" b="1">
                  <a:solidFill>
                    <a:srgbClr val="003399"/>
                  </a:solidFill>
                  <a:latin typeface="Times New Roman" pitchFamily="18" charset="0"/>
                </a:rPr>
                <a:t>vazão</a:t>
              </a:r>
            </a:p>
          </p:txBody>
        </p:sp>
        <p:sp>
          <p:nvSpPr>
            <p:cNvPr id="165926" name="Text Box 38"/>
            <p:cNvSpPr txBox="1">
              <a:spLocks noChangeArrowheads="1"/>
            </p:cNvSpPr>
            <p:nvPr/>
          </p:nvSpPr>
          <p:spPr bwMode="auto">
            <a:xfrm>
              <a:off x="2055" y="3696"/>
              <a:ext cx="951"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a:t>
              </a:r>
            </a:p>
            <a:p>
              <a:r>
                <a:rPr lang="pt-BR" altLang="pt-BR" sz="2000" b="1">
                  <a:solidFill>
                    <a:srgbClr val="003399"/>
                  </a:solidFill>
                  <a:latin typeface="Times New Roman" pitchFamily="18" charset="0"/>
                </a:rPr>
                <a:t>abertura</a:t>
              </a:r>
            </a:p>
          </p:txBody>
        </p:sp>
      </p:grpSp>
      <p:sp>
        <p:nvSpPr>
          <p:cNvPr id="165928" name="Text Box 40"/>
          <p:cNvSpPr txBox="1">
            <a:spLocks noChangeArrowheads="1"/>
          </p:cNvSpPr>
          <p:nvPr/>
        </p:nvSpPr>
        <p:spPr bwMode="auto">
          <a:xfrm>
            <a:off x="6227763" y="62309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F07DA9F1-BDD1-44B2-9EC3-8BD0BD5A663F}" type="slidenum">
              <a:rPr lang="pt-BR" altLang="pt-BR"/>
              <a:pPr/>
              <a:t>70</a:t>
            </a:fld>
            <a:endParaRPr lang="pt-BR" altLang="pt-BR" dirty="0"/>
          </a:p>
        </p:txBody>
      </p:sp>
      <p:sp>
        <p:nvSpPr>
          <p:cNvPr id="262151" name="Rectangle 7"/>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2152" name="Rectangle 8"/>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62158" name="Object 14"/>
          <p:cNvGraphicFramePr>
            <a:graphicFrameLocks noChangeAspect="1"/>
          </p:cNvGraphicFramePr>
          <p:nvPr>
            <p:extLst>
              <p:ext uri="{D42A27DB-BD31-4B8C-83A1-F6EECF244321}">
                <p14:modId xmlns:p14="http://schemas.microsoft.com/office/powerpoint/2010/main" val="4112504397"/>
              </p:ext>
            </p:extLst>
          </p:nvPr>
        </p:nvGraphicFramePr>
        <p:xfrm>
          <a:off x="251520" y="2633316"/>
          <a:ext cx="8316912" cy="1360487"/>
        </p:xfrm>
        <a:graphic>
          <a:graphicData uri="http://schemas.openxmlformats.org/presentationml/2006/ole">
            <mc:AlternateContent xmlns:mc="http://schemas.openxmlformats.org/markup-compatibility/2006">
              <mc:Choice xmlns:v="urn:schemas-microsoft-com:vml" Requires="v">
                <p:oleObj spid="_x0000_s521997" name="Equation" r:id="rId4" imgW="3568680" imgH="583920" progId="Equation.DSMT4">
                  <p:embed/>
                </p:oleObj>
              </mc:Choice>
              <mc:Fallback>
                <p:oleObj name="Equation" r:id="rId4" imgW="3568680" imgH="583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33316"/>
                        <a:ext cx="8316912" cy="136048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7"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a:t>
            </a:r>
            <a:r>
              <a:rPr lang="pt-BR" altLang="pt-BR" sz="3600" b="1" i="1" u="sng" kern="0" dirty="0">
                <a:latin typeface="Times New Roman" pitchFamily="18" charset="0"/>
              </a:rPr>
              <a:t>m</a:t>
            </a:r>
          </a:p>
        </p:txBody>
      </p:sp>
      <p:sp>
        <p:nvSpPr>
          <p:cNvPr id="29" name="Text Box 17"/>
          <p:cNvSpPr txBox="1">
            <a:spLocks noChangeArrowheads="1"/>
          </p:cNvSpPr>
          <p:nvPr/>
        </p:nvSpPr>
        <p:spPr bwMode="auto">
          <a:xfrm>
            <a:off x="251520" y="1525320"/>
            <a:ext cx="7632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 typeface="Wingdings" panose="05000000000000000000" pitchFamily="2" charset="2"/>
              <a:buChar char="ü"/>
            </a:pPr>
            <a:r>
              <a:rPr lang="pt-BR" altLang="pt-BR" sz="2400" dirty="0">
                <a:latin typeface="Arial Narrow" pitchFamily="34" charset="0"/>
              </a:rPr>
              <a:t>Após o instante </a:t>
            </a:r>
            <a:r>
              <a:rPr lang="pt-BR" altLang="pt-BR" sz="2400" i="1" dirty="0">
                <a:latin typeface="Arial Narrow" pitchFamily="34" charset="0"/>
              </a:rPr>
              <a:t>m</a:t>
            </a:r>
            <a:r>
              <a:rPr lang="pt-BR" altLang="pt-BR" sz="2400" dirty="0">
                <a:latin typeface="Arial Narrow" pitchFamily="34" charset="0"/>
              </a:rPr>
              <a:t>, as ações de controle do controlador são nulas:</a:t>
            </a:r>
            <a:endParaRPr lang="pt-BR" altLang="pt-BR" sz="2400" i="1" dirty="0">
              <a:latin typeface="Arial Narrow" pitchFamily="34" charset="0"/>
            </a:endParaRPr>
          </a:p>
        </p:txBody>
      </p:sp>
      <p:sp>
        <p:nvSpPr>
          <p:cNvPr id="2" name="Retângulo de cantos arredondados 1"/>
          <p:cNvSpPr/>
          <p:nvPr/>
        </p:nvSpPr>
        <p:spPr bwMode="auto">
          <a:xfrm>
            <a:off x="5652120" y="3284984"/>
            <a:ext cx="1512168" cy="79208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Seta para baixo 4"/>
          <p:cNvSpPr/>
          <p:nvPr/>
        </p:nvSpPr>
        <p:spPr bwMode="auto">
          <a:xfrm>
            <a:off x="6165888" y="4106776"/>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7" name="Retângulo 6"/>
          <p:cNvSpPr/>
          <p:nvPr/>
        </p:nvSpPr>
        <p:spPr>
          <a:xfrm>
            <a:off x="5220072" y="5082722"/>
            <a:ext cx="2108270"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zero</a:t>
            </a:r>
          </a:p>
        </p:txBody>
      </p:sp>
      <p:sp>
        <p:nvSpPr>
          <p:cNvPr id="3" name="Elipse 2"/>
          <p:cNvSpPr/>
          <p:nvPr/>
        </p:nvSpPr>
        <p:spPr bwMode="auto">
          <a:xfrm>
            <a:off x="2915816" y="3573016"/>
            <a:ext cx="288032"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a:stCxn id="3" idx="4"/>
          </p:cNvCxnSpPr>
          <p:nvPr/>
        </p:nvCxnSpPr>
        <p:spPr bwMode="auto">
          <a:xfrm>
            <a:off x="3059832" y="4077072"/>
            <a:ext cx="0" cy="72008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tângulo 7"/>
          <p:cNvSpPr/>
          <p:nvPr/>
        </p:nvSpPr>
        <p:spPr>
          <a:xfrm>
            <a:off x="825085" y="4893591"/>
            <a:ext cx="4181466" cy="1754326"/>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obter esses índices</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Pegar o instante de predição </a:t>
            </a:r>
            <a:endPar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Subtrair Do instante</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que a</a:t>
            </a: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AÇÃO DE CONTROLE, </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Foi aplicada, POR EXEMPLO</a:t>
            </a: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M+1-(m-1)</a:t>
            </a:r>
          </a:p>
        </p:txBody>
      </p:sp>
      <p:sp>
        <p:nvSpPr>
          <p:cNvPr id="14" name="Elipse 13"/>
          <p:cNvSpPr/>
          <p:nvPr/>
        </p:nvSpPr>
        <p:spPr bwMode="auto">
          <a:xfrm>
            <a:off x="2051720" y="2784764"/>
            <a:ext cx="504056"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5" name="Elipse 14"/>
          <p:cNvSpPr/>
          <p:nvPr/>
        </p:nvSpPr>
        <p:spPr bwMode="auto">
          <a:xfrm>
            <a:off x="3923854" y="2831182"/>
            <a:ext cx="288032" cy="504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269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3" grpId="0" animBg="1"/>
      <p:bldP spid="8" grpId="0"/>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F07DA9F1-BDD1-44B2-9EC3-8BD0BD5A663F}" type="slidenum">
              <a:rPr lang="pt-BR" altLang="pt-BR"/>
              <a:pPr/>
              <a:t>71</a:t>
            </a:fld>
            <a:endParaRPr lang="pt-BR" altLang="pt-BR"/>
          </a:p>
        </p:txBody>
      </p:sp>
      <p:sp>
        <p:nvSpPr>
          <p:cNvPr id="262151" name="Rectangle 7"/>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62152" name="Rectangle 8"/>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262158" name="Object 14"/>
          <p:cNvGraphicFramePr>
            <a:graphicFrameLocks noChangeAspect="1"/>
          </p:cNvGraphicFramePr>
          <p:nvPr>
            <p:extLst>
              <p:ext uri="{D42A27DB-BD31-4B8C-83A1-F6EECF244321}">
                <p14:modId xmlns:p14="http://schemas.microsoft.com/office/powerpoint/2010/main" val="975760301"/>
              </p:ext>
            </p:extLst>
          </p:nvPr>
        </p:nvGraphicFramePr>
        <p:xfrm>
          <a:off x="65088" y="2786063"/>
          <a:ext cx="9012237" cy="1208087"/>
        </p:xfrm>
        <a:graphic>
          <a:graphicData uri="http://schemas.openxmlformats.org/presentationml/2006/ole">
            <mc:AlternateContent xmlns:mc="http://schemas.openxmlformats.org/markup-compatibility/2006">
              <mc:Choice xmlns:v="urn:schemas-microsoft-com:vml" Requires="v">
                <p:oleObj spid="_x0000_s523012" name="Equation" r:id="rId4" imgW="4356000" imgH="583920" progId="Equation.DSMT4">
                  <p:embed/>
                </p:oleObj>
              </mc:Choice>
              <mc:Fallback>
                <p:oleObj name="Equation" r:id="rId4" imgW="4356000" imgH="583920" progId="Equation.DSMT4">
                  <p:embed/>
                  <p:pic>
                    <p:nvPicPr>
                      <p:cNvPr id="0" name=""/>
                      <p:cNvPicPr>
                        <a:picLocks noChangeAspect="1" noChangeArrowheads="1"/>
                      </p:cNvPicPr>
                      <p:nvPr/>
                    </p:nvPicPr>
                    <p:blipFill>
                      <a:blip r:embed="rId5"/>
                      <a:srcRect/>
                      <a:stretch>
                        <a:fillRect/>
                      </a:stretch>
                    </p:blipFill>
                    <p:spPr bwMode="auto">
                      <a:xfrm>
                        <a:off x="65088" y="2786063"/>
                        <a:ext cx="9012237" cy="120808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7" name="Rectangle 3"/>
          <p:cNvSpPr txBox="1">
            <a:spLocks noChangeArrowheads="1"/>
          </p:cNvSpPr>
          <p:nvPr/>
        </p:nvSpPr>
        <p:spPr bwMode="auto">
          <a:xfrm>
            <a:off x="95091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altLang="pt-BR" sz="3600" b="1" u="sng" kern="0" dirty="0">
                <a:latin typeface="Times New Roman" pitchFamily="18" charset="0"/>
              </a:rPr>
              <a:t>Predição para um horizonte de controle igual a </a:t>
            </a:r>
            <a:r>
              <a:rPr lang="pt-BR" altLang="pt-BR" sz="3600" b="1" i="1" u="sng" kern="0" dirty="0">
                <a:latin typeface="Times New Roman" pitchFamily="18" charset="0"/>
              </a:rPr>
              <a:t>m</a:t>
            </a:r>
          </a:p>
        </p:txBody>
      </p:sp>
      <p:sp>
        <p:nvSpPr>
          <p:cNvPr id="29" name="Text Box 17"/>
          <p:cNvSpPr txBox="1">
            <a:spLocks noChangeArrowheads="1"/>
          </p:cNvSpPr>
          <p:nvPr/>
        </p:nvSpPr>
        <p:spPr bwMode="auto">
          <a:xfrm>
            <a:off x="251520" y="1525320"/>
            <a:ext cx="76327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dirty="0">
              <a:latin typeface="Arial Narrow" pitchFamily="34" charset="0"/>
            </a:endParaRPr>
          </a:p>
          <a:p>
            <a:pPr eaLnBrk="0" hangingPunct="0">
              <a:buFont typeface="Wingdings" panose="05000000000000000000" pitchFamily="2" charset="2"/>
              <a:buChar char="ü"/>
            </a:pPr>
            <a:r>
              <a:rPr lang="pt-BR" altLang="pt-BR" sz="2400" dirty="0">
                <a:latin typeface="Arial Narrow" pitchFamily="34" charset="0"/>
              </a:rPr>
              <a:t>Para o instante </a:t>
            </a:r>
            <a:r>
              <a:rPr lang="pt-BR" altLang="pt-BR" sz="2400" i="1" dirty="0">
                <a:latin typeface="Arial Narrow" pitchFamily="34" charset="0"/>
              </a:rPr>
              <a:t>N</a:t>
            </a:r>
            <a:r>
              <a:rPr lang="pt-BR" altLang="pt-BR" sz="2400" dirty="0">
                <a:latin typeface="Arial Narrow" pitchFamily="34" charset="0"/>
              </a:rPr>
              <a:t>, a predição será:</a:t>
            </a:r>
            <a:endParaRPr lang="pt-BR" altLang="pt-BR" sz="2400" i="1" dirty="0">
              <a:latin typeface="Arial Narrow" pitchFamily="34" charset="0"/>
            </a:endParaRPr>
          </a:p>
        </p:txBody>
      </p:sp>
    </p:spTree>
    <p:extLst>
      <p:ext uri="{BB962C8B-B14F-4D97-AF65-F5344CB8AC3E}">
        <p14:creationId xmlns:p14="http://schemas.microsoft.com/office/powerpoint/2010/main" val="647714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72</a:t>
            </a:fld>
            <a:endParaRPr lang="pt-BR" altLang="pt-BR"/>
          </a:p>
        </p:txBody>
      </p:sp>
      <p:sp>
        <p:nvSpPr>
          <p:cNvPr id="3" name="Retângulo 2"/>
          <p:cNvSpPr/>
          <p:nvPr/>
        </p:nvSpPr>
        <p:spPr>
          <a:xfrm>
            <a:off x="1350684" y="1268760"/>
            <a:ext cx="6442661" cy="4247317"/>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até o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estabilização n</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notação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matricial</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31480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ço Reservado para Número de Slide 5"/>
          <p:cNvSpPr>
            <a:spLocks noGrp="1"/>
          </p:cNvSpPr>
          <p:nvPr>
            <p:ph type="sldNum" sz="quarter" idx="12"/>
          </p:nvPr>
        </p:nvSpPr>
        <p:spPr/>
        <p:txBody>
          <a:bodyPr/>
          <a:lstStyle/>
          <a:p>
            <a:fld id="{AE3188BD-AA29-4E41-944D-B5211E506722}" type="slidenum">
              <a:rPr lang="pt-BR" altLang="pt-BR"/>
              <a:pPr/>
              <a:t>73</a:t>
            </a:fld>
            <a:endParaRPr lang="pt-BR" altLang="pt-BR"/>
          </a:p>
        </p:txBody>
      </p:sp>
      <p:sp>
        <p:nvSpPr>
          <p:cNvPr id="20480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204803" name="Rectangle 3"/>
          <p:cNvSpPr>
            <a:spLocks noGrp="1" noChangeArrowheads="1"/>
          </p:cNvSpPr>
          <p:nvPr>
            <p:ph type="title"/>
          </p:nvPr>
        </p:nvSpPr>
        <p:spPr>
          <a:noFill/>
          <a:ln/>
        </p:spPr>
        <p:txBody>
          <a:bodyPr anchor="b"/>
          <a:lstStyle/>
          <a:p>
            <a:r>
              <a:rPr lang="pt-BR" altLang="pt-BR" sz="3600" b="1" u="sng" dirty="0">
                <a:latin typeface="Times New Roman" pitchFamily="18" charset="0"/>
              </a:rPr>
              <a:t>Predição em notação matricial</a:t>
            </a:r>
          </a:p>
        </p:txBody>
      </p:sp>
      <p:sp>
        <p:nvSpPr>
          <p:cNvPr id="20480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6"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7"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4808"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9" name="Rectangle 9"/>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0" name="Rectangle 10"/>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1" name="Rectangle 11"/>
          <p:cNvSpPr>
            <a:spLocks noChangeArrowheads="1"/>
          </p:cNvSpPr>
          <p:nvPr/>
        </p:nvSpPr>
        <p:spPr bwMode="auto">
          <a:xfrm>
            <a:off x="0" y="281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2" name="Rectangle 12"/>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3" name="Rectangle 13"/>
          <p:cNvSpPr>
            <a:spLocks noChangeArrowheads="1"/>
          </p:cNvSpPr>
          <p:nvPr/>
        </p:nvSpPr>
        <p:spPr bwMode="auto">
          <a:xfrm>
            <a:off x="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4" name="Rectangle 14"/>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5" name="Rectangle 1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4816" name="Rectangle 1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2" name="Rectangle 2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3" name="Rectangle 2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4" name="Rectangle 24"/>
          <p:cNvSpPr>
            <a:spLocks noChangeArrowheads="1"/>
          </p:cNvSpPr>
          <p:nvPr/>
        </p:nvSpPr>
        <p:spPr bwMode="auto">
          <a:xfrm>
            <a:off x="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5" name="Rectangle 25"/>
          <p:cNvSpPr>
            <a:spLocks noChangeArrowheads="1"/>
          </p:cNvSpPr>
          <p:nvPr/>
        </p:nvSpPr>
        <p:spPr bwMode="auto">
          <a:xfrm>
            <a:off x="0"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4829" name="Object 29"/>
          <p:cNvGraphicFramePr>
            <a:graphicFrameLocks noChangeAspect="1"/>
          </p:cNvGraphicFramePr>
          <p:nvPr>
            <p:extLst>
              <p:ext uri="{D42A27DB-BD31-4B8C-83A1-F6EECF244321}">
                <p14:modId xmlns:p14="http://schemas.microsoft.com/office/powerpoint/2010/main" val="310973518"/>
              </p:ext>
            </p:extLst>
          </p:nvPr>
        </p:nvGraphicFramePr>
        <p:xfrm>
          <a:off x="179511" y="1700212"/>
          <a:ext cx="8742285" cy="2592883"/>
        </p:xfrm>
        <a:graphic>
          <a:graphicData uri="http://schemas.openxmlformats.org/presentationml/2006/ole">
            <mc:AlternateContent xmlns:mc="http://schemas.openxmlformats.org/markup-compatibility/2006">
              <mc:Choice xmlns:v="urn:schemas-microsoft-com:vml" Requires="v">
                <p:oleObj spid="_x0000_s1087161" name="Equation" r:id="rId4" imgW="3720960" imgH="1104840" progId="Equation.DSMT4">
                  <p:embed/>
                </p:oleObj>
              </mc:Choice>
              <mc:Fallback>
                <p:oleObj name="Equation" r:id="rId4" imgW="3720960" imgH="1104840" progId="Equation.DSMT4">
                  <p:embed/>
                  <p:pic>
                    <p:nvPicPr>
                      <p:cNvPr id="0" name="Object 29"/>
                      <p:cNvPicPr>
                        <a:picLocks noChangeAspect="1" noChangeArrowheads="1"/>
                      </p:cNvPicPr>
                      <p:nvPr/>
                    </p:nvPicPr>
                    <p:blipFill>
                      <a:blip r:embed="rId5"/>
                      <a:srcRect/>
                      <a:stretch>
                        <a:fillRect/>
                      </a:stretch>
                    </p:blipFill>
                    <p:spPr bwMode="auto">
                      <a:xfrm>
                        <a:off x="179511" y="1700212"/>
                        <a:ext cx="8742285" cy="2592883"/>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28" name="Object 28"/>
          <p:cNvGraphicFramePr>
            <a:graphicFrameLocks noChangeAspect="1"/>
          </p:cNvGraphicFramePr>
          <p:nvPr>
            <p:extLst>
              <p:ext uri="{D42A27DB-BD31-4B8C-83A1-F6EECF244321}">
                <p14:modId xmlns:p14="http://schemas.microsoft.com/office/powerpoint/2010/main" val="1274711090"/>
              </p:ext>
            </p:extLst>
          </p:nvPr>
        </p:nvGraphicFramePr>
        <p:xfrm>
          <a:off x="1692275" y="4299942"/>
          <a:ext cx="6120680" cy="1650521"/>
        </p:xfrm>
        <a:graphic>
          <a:graphicData uri="http://schemas.openxmlformats.org/presentationml/2006/ole">
            <mc:AlternateContent xmlns:mc="http://schemas.openxmlformats.org/markup-compatibility/2006">
              <mc:Choice xmlns:v="urn:schemas-microsoft-com:vml" Requires="v">
                <p:oleObj spid="_x0000_s1087162" name="Equation" r:id="rId6" imgW="939392" imgH="253890" progId="Equation.DSMT4">
                  <p:embed/>
                </p:oleObj>
              </mc:Choice>
              <mc:Fallback>
                <p:oleObj name="Equation" r:id="rId6" imgW="939392" imgH="253890" progId="Equation.DSMT4">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4299942"/>
                        <a:ext cx="6120680" cy="1650521"/>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04830" name="Rectangle 30"/>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1" name="Rectangle 31"/>
          <p:cNvSpPr>
            <a:spLocks noChangeArrowheads="1"/>
          </p:cNvSpPr>
          <p:nvPr/>
        </p:nvSpPr>
        <p:spPr bwMode="auto">
          <a:xfrm>
            <a:off x="0" y="3986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endParaRPr lang="pt-BR" altLang="pt-BR"/>
          </a:p>
        </p:txBody>
      </p:sp>
      <p:graphicFrame>
        <p:nvGraphicFramePr>
          <p:cNvPr id="204835" name="Object 35"/>
          <p:cNvGraphicFramePr>
            <a:graphicFrameLocks noChangeAspect="1"/>
          </p:cNvGraphicFramePr>
          <p:nvPr>
            <p:extLst>
              <p:ext uri="{D42A27DB-BD31-4B8C-83A1-F6EECF244321}">
                <p14:modId xmlns:p14="http://schemas.microsoft.com/office/powerpoint/2010/main" val="3763701560"/>
              </p:ext>
            </p:extLst>
          </p:nvPr>
        </p:nvGraphicFramePr>
        <p:xfrm>
          <a:off x="192654" y="6021288"/>
          <a:ext cx="1895211" cy="655159"/>
        </p:xfrm>
        <a:graphic>
          <a:graphicData uri="http://schemas.openxmlformats.org/presentationml/2006/ole">
            <mc:AlternateContent xmlns:mc="http://schemas.openxmlformats.org/markup-compatibility/2006">
              <mc:Choice xmlns:v="urn:schemas-microsoft-com:vml" Requires="v">
                <p:oleObj spid="_x0000_s1087163" name="Equation" r:id="rId8" imgW="800100" imgH="279400" progId="Equation.DSMT4">
                  <p:embed/>
                </p:oleObj>
              </mc:Choice>
              <mc:Fallback>
                <p:oleObj name="Equation" r:id="rId8" imgW="800100" imgH="279400" progId="Equation.DSMT4">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654" y="6021288"/>
                        <a:ext cx="1895211" cy="655159"/>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4" name="Object 34"/>
          <p:cNvGraphicFramePr>
            <a:graphicFrameLocks noChangeAspect="1"/>
          </p:cNvGraphicFramePr>
          <p:nvPr>
            <p:extLst>
              <p:ext uri="{D42A27DB-BD31-4B8C-83A1-F6EECF244321}">
                <p14:modId xmlns:p14="http://schemas.microsoft.com/office/powerpoint/2010/main" val="1204854268"/>
              </p:ext>
            </p:extLst>
          </p:nvPr>
        </p:nvGraphicFramePr>
        <p:xfrm>
          <a:off x="2195736" y="6021288"/>
          <a:ext cx="1980183" cy="675298"/>
        </p:xfrm>
        <a:graphic>
          <a:graphicData uri="http://schemas.openxmlformats.org/presentationml/2006/ole">
            <mc:AlternateContent xmlns:mc="http://schemas.openxmlformats.org/markup-compatibility/2006">
              <mc:Choice xmlns:v="urn:schemas-microsoft-com:vml" Requires="v">
                <p:oleObj spid="_x0000_s1087164" name="Equation" r:id="rId10" imgW="812447" imgH="279279" progId="Equation.DSMT4">
                  <p:embed/>
                </p:oleObj>
              </mc:Choice>
              <mc:Fallback>
                <p:oleObj name="Equation" r:id="rId10" imgW="812447" imgH="279279" progId="Equation.DSMT4">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6021288"/>
                        <a:ext cx="1980183" cy="67529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3" name="Object 33"/>
          <p:cNvGraphicFramePr>
            <a:graphicFrameLocks noChangeAspect="1"/>
          </p:cNvGraphicFramePr>
          <p:nvPr>
            <p:extLst>
              <p:ext uri="{D42A27DB-BD31-4B8C-83A1-F6EECF244321}">
                <p14:modId xmlns:p14="http://schemas.microsoft.com/office/powerpoint/2010/main" val="2037718658"/>
              </p:ext>
            </p:extLst>
          </p:nvPr>
        </p:nvGraphicFramePr>
        <p:xfrm>
          <a:off x="6444208" y="6021288"/>
          <a:ext cx="1920412" cy="648072"/>
        </p:xfrm>
        <a:graphic>
          <a:graphicData uri="http://schemas.openxmlformats.org/presentationml/2006/ole">
            <mc:AlternateContent xmlns:mc="http://schemas.openxmlformats.org/markup-compatibility/2006">
              <mc:Choice xmlns:v="urn:schemas-microsoft-com:vml" Requires="v">
                <p:oleObj spid="_x0000_s1087165" name="Equation" r:id="rId12" imgW="761669" imgH="253890" progId="Equation.DSMT4">
                  <p:embed/>
                </p:oleObj>
              </mc:Choice>
              <mc:Fallback>
                <p:oleObj name="Equation" r:id="rId12" imgW="761669" imgH="253890"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208" y="6021288"/>
                        <a:ext cx="1920412" cy="64807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2" name="Object 32"/>
          <p:cNvGraphicFramePr>
            <a:graphicFrameLocks noChangeAspect="1"/>
          </p:cNvGraphicFramePr>
          <p:nvPr>
            <p:extLst>
              <p:ext uri="{D42A27DB-BD31-4B8C-83A1-F6EECF244321}">
                <p14:modId xmlns:p14="http://schemas.microsoft.com/office/powerpoint/2010/main" val="3193156489"/>
              </p:ext>
            </p:extLst>
          </p:nvPr>
        </p:nvGraphicFramePr>
        <p:xfrm>
          <a:off x="4283968" y="6021288"/>
          <a:ext cx="2076388" cy="724322"/>
        </p:xfrm>
        <a:graphic>
          <a:graphicData uri="http://schemas.openxmlformats.org/presentationml/2006/ole">
            <mc:AlternateContent xmlns:mc="http://schemas.openxmlformats.org/markup-compatibility/2006">
              <mc:Choice xmlns:v="urn:schemas-microsoft-com:vml" Requires="v">
                <p:oleObj spid="_x0000_s1087166" name="Equation" r:id="rId14" imgW="787400" imgH="279400" progId="Equation.DSMT4">
                  <p:embed/>
                </p:oleObj>
              </mc:Choice>
              <mc:Fallback>
                <p:oleObj name="Equation" r:id="rId14" imgW="787400" imgH="279400"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3968" y="6021288"/>
                        <a:ext cx="2076388" cy="72432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04836" name="Rectangle 3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7" name="Rectangle 3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8" name="Rectangle 38"/>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9" name="Rectangle 39"/>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107504" y="1484784"/>
            <a:ext cx="1296144"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755576" y="4171950"/>
            <a:ext cx="1224136" cy="98524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de cantos arredondados 4"/>
          <p:cNvSpPr/>
          <p:nvPr/>
        </p:nvSpPr>
        <p:spPr bwMode="auto">
          <a:xfrm>
            <a:off x="1692275" y="1484784"/>
            <a:ext cx="3599805" cy="292775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8" name="Conector de seta reta 37"/>
          <p:cNvCxnSpPr/>
          <p:nvPr/>
        </p:nvCxnSpPr>
        <p:spPr bwMode="auto">
          <a:xfrm>
            <a:off x="3995936" y="4373617"/>
            <a:ext cx="0" cy="48118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tângulo de cantos arredondados 38"/>
          <p:cNvSpPr/>
          <p:nvPr/>
        </p:nvSpPr>
        <p:spPr bwMode="auto">
          <a:xfrm>
            <a:off x="5436096" y="1528079"/>
            <a:ext cx="2160240"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0" name="Conector de seta reta 39"/>
          <p:cNvCxnSpPr/>
          <p:nvPr/>
        </p:nvCxnSpPr>
        <p:spPr bwMode="auto">
          <a:xfrm flipH="1">
            <a:off x="5436096" y="4215245"/>
            <a:ext cx="648072" cy="797931"/>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tângulo de cantos arredondados 46"/>
          <p:cNvSpPr/>
          <p:nvPr/>
        </p:nvSpPr>
        <p:spPr bwMode="auto">
          <a:xfrm>
            <a:off x="7740352" y="1590675"/>
            <a:ext cx="1296144"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8" name="Conector de seta reta 47"/>
          <p:cNvCxnSpPr/>
          <p:nvPr/>
        </p:nvCxnSpPr>
        <p:spPr bwMode="auto">
          <a:xfrm flipH="1">
            <a:off x="7596336" y="4280795"/>
            <a:ext cx="613419" cy="38377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28"/>
                                        </p:tgtEl>
                                        <p:attrNameLst>
                                          <p:attrName>style.visibility</p:attrName>
                                        </p:attrNameLst>
                                      </p:cBhvr>
                                      <p:to>
                                        <p:strVal val="visible"/>
                                      </p:to>
                                    </p:set>
                                    <p:anim calcmode="lin" valueType="num">
                                      <p:cBhvr additive="base">
                                        <p:cTn id="15" dur="500" fill="hold"/>
                                        <p:tgtEl>
                                          <p:spTgt spid="204828"/>
                                        </p:tgtEl>
                                        <p:attrNameLst>
                                          <p:attrName>ppt_x</p:attrName>
                                        </p:attrNameLst>
                                      </p:cBhvr>
                                      <p:tavLst>
                                        <p:tav tm="0">
                                          <p:val>
                                            <p:strVal val="#ppt_x"/>
                                          </p:val>
                                        </p:tav>
                                        <p:tav tm="100000">
                                          <p:val>
                                            <p:strVal val="#ppt_x"/>
                                          </p:val>
                                        </p:tav>
                                      </p:tavLst>
                                    </p:anim>
                                    <p:anim calcmode="lin" valueType="num">
                                      <p:cBhvr additive="base">
                                        <p:cTn id="16" dur="500" fill="hold"/>
                                        <p:tgtEl>
                                          <p:spTgt spid="2048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4835"/>
                                        </p:tgtEl>
                                        <p:attrNameLst>
                                          <p:attrName>style.visibility</p:attrName>
                                        </p:attrNameLst>
                                      </p:cBhvr>
                                      <p:to>
                                        <p:strVal val="visible"/>
                                      </p:to>
                                    </p:set>
                                    <p:anim calcmode="lin" valueType="num">
                                      <p:cBhvr additive="base">
                                        <p:cTn id="45" dur="500" fill="hold"/>
                                        <p:tgtEl>
                                          <p:spTgt spid="204835"/>
                                        </p:tgtEl>
                                        <p:attrNameLst>
                                          <p:attrName>ppt_x</p:attrName>
                                        </p:attrNameLst>
                                      </p:cBhvr>
                                      <p:tavLst>
                                        <p:tav tm="0">
                                          <p:val>
                                            <p:strVal val="#ppt_x"/>
                                          </p:val>
                                        </p:tav>
                                        <p:tav tm="100000">
                                          <p:val>
                                            <p:strVal val="#ppt_x"/>
                                          </p:val>
                                        </p:tav>
                                      </p:tavLst>
                                    </p:anim>
                                    <p:anim calcmode="lin" valueType="num">
                                      <p:cBhvr additive="base">
                                        <p:cTn id="46" dur="500" fill="hold"/>
                                        <p:tgtEl>
                                          <p:spTgt spid="2048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4834"/>
                                        </p:tgtEl>
                                        <p:attrNameLst>
                                          <p:attrName>style.visibility</p:attrName>
                                        </p:attrNameLst>
                                      </p:cBhvr>
                                      <p:to>
                                        <p:strVal val="visible"/>
                                      </p:to>
                                    </p:set>
                                    <p:anim calcmode="lin" valueType="num">
                                      <p:cBhvr additive="base">
                                        <p:cTn id="49" dur="500" fill="hold"/>
                                        <p:tgtEl>
                                          <p:spTgt spid="204834"/>
                                        </p:tgtEl>
                                        <p:attrNameLst>
                                          <p:attrName>ppt_x</p:attrName>
                                        </p:attrNameLst>
                                      </p:cBhvr>
                                      <p:tavLst>
                                        <p:tav tm="0">
                                          <p:val>
                                            <p:strVal val="#ppt_x"/>
                                          </p:val>
                                        </p:tav>
                                        <p:tav tm="100000">
                                          <p:val>
                                            <p:strVal val="#ppt_x"/>
                                          </p:val>
                                        </p:tav>
                                      </p:tavLst>
                                    </p:anim>
                                    <p:anim calcmode="lin" valueType="num">
                                      <p:cBhvr additive="base">
                                        <p:cTn id="50" dur="500" fill="hold"/>
                                        <p:tgtEl>
                                          <p:spTgt spid="20483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4832"/>
                                        </p:tgtEl>
                                        <p:attrNameLst>
                                          <p:attrName>style.visibility</p:attrName>
                                        </p:attrNameLst>
                                      </p:cBhvr>
                                      <p:to>
                                        <p:strVal val="visible"/>
                                      </p:to>
                                    </p:set>
                                    <p:anim calcmode="lin" valueType="num">
                                      <p:cBhvr additive="base">
                                        <p:cTn id="53" dur="500" fill="hold"/>
                                        <p:tgtEl>
                                          <p:spTgt spid="204832"/>
                                        </p:tgtEl>
                                        <p:attrNameLst>
                                          <p:attrName>ppt_x</p:attrName>
                                        </p:attrNameLst>
                                      </p:cBhvr>
                                      <p:tavLst>
                                        <p:tav tm="0">
                                          <p:val>
                                            <p:strVal val="#ppt_x"/>
                                          </p:val>
                                        </p:tav>
                                        <p:tav tm="100000">
                                          <p:val>
                                            <p:strVal val="#ppt_x"/>
                                          </p:val>
                                        </p:tav>
                                      </p:tavLst>
                                    </p:anim>
                                    <p:anim calcmode="lin" valueType="num">
                                      <p:cBhvr additive="base">
                                        <p:cTn id="54" dur="500" fill="hold"/>
                                        <p:tgtEl>
                                          <p:spTgt spid="2048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4833"/>
                                        </p:tgtEl>
                                        <p:attrNameLst>
                                          <p:attrName>style.visibility</p:attrName>
                                        </p:attrNameLst>
                                      </p:cBhvr>
                                      <p:to>
                                        <p:strVal val="visible"/>
                                      </p:to>
                                    </p:set>
                                    <p:anim calcmode="lin" valueType="num">
                                      <p:cBhvr additive="base">
                                        <p:cTn id="57" dur="500" fill="hold"/>
                                        <p:tgtEl>
                                          <p:spTgt spid="204833"/>
                                        </p:tgtEl>
                                        <p:attrNameLst>
                                          <p:attrName>ppt_x</p:attrName>
                                        </p:attrNameLst>
                                      </p:cBhvr>
                                      <p:tavLst>
                                        <p:tav tm="0">
                                          <p:val>
                                            <p:strVal val="#ppt_x"/>
                                          </p:val>
                                        </p:tav>
                                        <p:tav tm="100000">
                                          <p:val>
                                            <p:strVal val="#ppt_x"/>
                                          </p:val>
                                        </p:tav>
                                      </p:tavLst>
                                    </p:anim>
                                    <p:anim calcmode="lin" valueType="num">
                                      <p:cBhvr additive="base">
                                        <p:cTn id="58" dur="500" fill="hold"/>
                                        <p:tgtEl>
                                          <p:spTgt spid="204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9" grpId="0" animBg="1"/>
      <p:bldP spid="4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spaço Reservado para Número de Slide 5"/>
          <p:cNvSpPr>
            <a:spLocks noGrp="1"/>
          </p:cNvSpPr>
          <p:nvPr>
            <p:ph type="sldNum" sz="quarter" idx="12"/>
          </p:nvPr>
        </p:nvSpPr>
        <p:spPr/>
        <p:txBody>
          <a:bodyPr/>
          <a:lstStyle/>
          <a:p>
            <a:fld id="{CF0275DF-39F8-4468-9740-D0C4C040829F}" type="slidenum">
              <a:rPr lang="pt-BR" altLang="pt-BR"/>
              <a:pPr/>
              <a:t>74</a:t>
            </a:fld>
            <a:endParaRPr lang="pt-BR" altLang="pt-BR"/>
          </a:p>
        </p:txBody>
      </p:sp>
      <p:sp>
        <p:nvSpPr>
          <p:cNvPr id="3" name="Retângulo 2"/>
          <p:cNvSpPr/>
          <p:nvPr/>
        </p:nvSpPr>
        <p:spPr>
          <a:xfrm>
            <a:off x="1350684" y="1268760"/>
            <a:ext cx="6442661" cy="4247317"/>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até o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Horizonte De </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np</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notação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matricial</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95844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ço Reservado para Número de Slide 5"/>
          <p:cNvSpPr>
            <a:spLocks noGrp="1"/>
          </p:cNvSpPr>
          <p:nvPr>
            <p:ph type="sldNum" sz="quarter" idx="12"/>
          </p:nvPr>
        </p:nvSpPr>
        <p:spPr/>
        <p:txBody>
          <a:bodyPr/>
          <a:lstStyle/>
          <a:p>
            <a:fld id="{AE3188BD-AA29-4E41-944D-B5211E506722}" type="slidenum">
              <a:rPr lang="pt-BR" altLang="pt-BR"/>
              <a:pPr/>
              <a:t>75</a:t>
            </a:fld>
            <a:endParaRPr lang="pt-BR" altLang="pt-BR"/>
          </a:p>
        </p:txBody>
      </p:sp>
      <p:sp>
        <p:nvSpPr>
          <p:cNvPr id="204802" name="Text Box 2"/>
          <p:cNvSpPr txBox="1">
            <a:spLocks noChangeArrowheads="1"/>
          </p:cNvSpPr>
          <p:nvPr/>
        </p:nvSpPr>
        <p:spPr bwMode="auto">
          <a:xfrm>
            <a:off x="1692275" y="1700213"/>
            <a:ext cx="655161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endParaRPr lang="pt-BR" altLang="pt-BR">
              <a:latin typeface="Arial Narrow" pitchFamily="34" charset="0"/>
            </a:endParaRPr>
          </a:p>
          <a:p>
            <a:pPr eaLnBrk="0" hangingPunct="0">
              <a:buFontTx/>
              <a:buAutoNum type="arabicPeriod"/>
            </a:pPr>
            <a:endParaRPr lang="pt-BR" altLang="pt-BR">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buFontTx/>
              <a:buAutoNum type="arabicPeriod"/>
            </a:pPr>
            <a:endParaRPr lang="pt-BR" altLang="pt-BR" i="1">
              <a:latin typeface="Arial Narrow" pitchFamily="34" charset="0"/>
            </a:endParaRPr>
          </a:p>
          <a:p>
            <a:pPr eaLnBrk="0" hangingPunct="0"/>
            <a:endParaRPr lang="pt-BR" altLang="pt-BR" i="1">
              <a:latin typeface="Arial Narrow" pitchFamily="34" charset="0"/>
            </a:endParaRPr>
          </a:p>
        </p:txBody>
      </p:sp>
      <p:sp>
        <p:nvSpPr>
          <p:cNvPr id="204803" name="Rectangle 3"/>
          <p:cNvSpPr>
            <a:spLocks noGrp="1" noChangeArrowheads="1"/>
          </p:cNvSpPr>
          <p:nvPr>
            <p:ph type="title"/>
          </p:nvPr>
        </p:nvSpPr>
        <p:spPr>
          <a:noFill/>
          <a:ln/>
        </p:spPr>
        <p:txBody>
          <a:bodyPr anchor="b"/>
          <a:lstStyle/>
          <a:p>
            <a:r>
              <a:rPr lang="pt-BR" altLang="pt-BR" sz="3600" b="1" u="sng" dirty="0">
                <a:latin typeface="Times New Roman" pitchFamily="18" charset="0"/>
              </a:rPr>
              <a:t>Predição em notação matricial</a:t>
            </a:r>
          </a:p>
        </p:txBody>
      </p:sp>
      <p:sp>
        <p:nvSpPr>
          <p:cNvPr id="204805"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6"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7"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4808"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09" name="Rectangle 9"/>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0" name="Rectangle 10"/>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1" name="Rectangle 11"/>
          <p:cNvSpPr>
            <a:spLocks noChangeArrowheads="1"/>
          </p:cNvSpPr>
          <p:nvPr/>
        </p:nvSpPr>
        <p:spPr bwMode="auto">
          <a:xfrm>
            <a:off x="0" y="281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2" name="Rectangle 12"/>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3" name="Rectangle 13"/>
          <p:cNvSpPr>
            <a:spLocks noChangeArrowheads="1"/>
          </p:cNvSpPr>
          <p:nvPr/>
        </p:nvSpPr>
        <p:spPr bwMode="auto">
          <a:xfrm>
            <a:off x="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4" name="Rectangle 14"/>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15" name="Rectangle 1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4816" name="Rectangle 1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2" name="Rectangle 2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3" name="Rectangle 23"/>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4" name="Rectangle 24"/>
          <p:cNvSpPr>
            <a:spLocks noChangeArrowheads="1"/>
          </p:cNvSpPr>
          <p:nvPr/>
        </p:nvSpPr>
        <p:spPr bwMode="auto">
          <a:xfrm>
            <a:off x="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25" name="Rectangle 25"/>
          <p:cNvSpPr>
            <a:spLocks noChangeArrowheads="1"/>
          </p:cNvSpPr>
          <p:nvPr/>
        </p:nvSpPr>
        <p:spPr bwMode="auto">
          <a:xfrm>
            <a:off x="0"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4829" name="Object 29"/>
          <p:cNvGraphicFramePr>
            <a:graphicFrameLocks noChangeAspect="1"/>
          </p:cNvGraphicFramePr>
          <p:nvPr>
            <p:extLst>
              <p:ext uri="{D42A27DB-BD31-4B8C-83A1-F6EECF244321}">
                <p14:modId xmlns:p14="http://schemas.microsoft.com/office/powerpoint/2010/main" val="3640624538"/>
              </p:ext>
            </p:extLst>
          </p:nvPr>
        </p:nvGraphicFramePr>
        <p:xfrm>
          <a:off x="76200" y="1685925"/>
          <a:ext cx="8950325" cy="2622550"/>
        </p:xfrm>
        <a:graphic>
          <a:graphicData uri="http://schemas.openxmlformats.org/presentationml/2006/ole">
            <mc:AlternateContent xmlns:mc="http://schemas.openxmlformats.org/markup-compatibility/2006">
              <mc:Choice xmlns:v="urn:schemas-microsoft-com:vml" Requires="v">
                <p:oleObj spid="_x0000_s1062672" name="Equation" r:id="rId4" imgW="3809880" imgH="1117440" progId="Equation.DSMT4">
                  <p:embed/>
                </p:oleObj>
              </mc:Choice>
              <mc:Fallback>
                <p:oleObj name="Equation" r:id="rId4" imgW="3809880" imgH="1117440" progId="Equation.DSMT4">
                  <p:embed/>
                  <p:pic>
                    <p:nvPicPr>
                      <p:cNvPr id="0" name=""/>
                      <p:cNvPicPr>
                        <a:picLocks noChangeAspect="1" noChangeArrowheads="1"/>
                      </p:cNvPicPr>
                      <p:nvPr/>
                    </p:nvPicPr>
                    <p:blipFill>
                      <a:blip r:embed="rId5"/>
                      <a:srcRect/>
                      <a:stretch>
                        <a:fillRect/>
                      </a:stretch>
                    </p:blipFill>
                    <p:spPr bwMode="auto">
                      <a:xfrm>
                        <a:off x="76200" y="1685925"/>
                        <a:ext cx="8950325" cy="26225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28" name="Object 28"/>
          <p:cNvGraphicFramePr>
            <a:graphicFrameLocks noChangeAspect="1"/>
          </p:cNvGraphicFramePr>
          <p:nvPr>
            <p:extLst>
              <p:ext uri="{D42A27DB-BD31-4B8C-83A1-F6EECF244321}">
                <p14:modId xmlns:p14="http://schemas.microsoft.com/office/powerpoint/2010/main" val="1634633449"/>
              </p:ext>
            </p:extLst>
          </p:nvPr>
        </p:nvGraphicFramePr>
        <p:xfrm>
          <a:off x="1692275" y="4299942"/>
          <a:ext cx="6120680" cy="1650521"/>
        </p:xfrm>
        <a:graphic>
          <a:graphicData uri="http://schemas.openxmlformats.org/presentationml/2006/ole">
            <mc:AlternateContent xmlns:mc="http://schemas.openxmlformats.org/markup-compatibility/2006">
              <mc:Choice xmlns:v="urn:schemas-microsoft-com:vml" Requires="v">
                <p:oleObj spid="_x0000_s1062673" name="Equation" r:id="rId6" imgW="939392" imgH="253890" progId="Equation.DSMT4">
                  <p:embed/>
                </p:oleObj>
              </mc:Choice>
              <mc:Fallback>
                <p:oleObj name="Equation" r:id="rId6" imgW="939392" imgH="25389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4299942"/>
                        <a:ext cx="6120680" cy="1650521"/>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04830" name="Rectangle 30"/>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1" name="Rectangle 31"/>
          <p:cNvSpPr>
            <a:spLocks noChangeArrowheads="1"/>
          </p:cNvSpPr>
          <p:nvPr/>
        </p:nvSpPr>
        <p:spPr bwMode="auto">
          <a:xfrm>
            <a:off x="0" y="3986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endParaRPr lang="pt-BR" altLang="pt-BR"/>
          </a:p>
        </p:txBody>
      </p:sp>
      <p:graphicFrame>
        <p:nvGraphicFramePr>
          <p:cNvPr id="204835" name="Object 35"/>
          <p:cNvGraphicFramePr>
            <a:graphicFrameLocks noChangeAspect="1"/>
          </p:cNvGraphicFramePr>
          <p:nvPr>
            <p:extLst>
              <p:ext uri="{D42A27DB-BD31-4B8C-83A1-F6EECF244321}">
                <p14:modId xmlns:p14="http://schemas.microsoft.com/office/powerpoint/2010/main" val="4189112352"/>
              </p:ext>
            </p:extLst>
          </p:nvPr>
        </p:nvGraphicFramePr>
        <p:xfrm>
          <a:off x="161925" y="6021388"/>
          <a:ext cx="1955800" cy="655637"/>
        </p:xfrm>
        <a:graphic>
          <a:graphicData uri="http://schemas.openxmlformats.org/presentationml/2006/ole">
            <mc:AlternateContent xmlns:mc="http://schemas.openxmlformats.org/markup-compatibility/2006">
              <mc:Choice xmlns:v="urn:schemas-microsoft-com:vml" Requires="v">
                <p:oleObj spid="_x0000_s1062674" name="Equation" r:id="rId8" imgW="825480" imgH="279360" progId="Equation.DSMT4">
                  <p:embed/>
                </p:oleObj>
              </mc:Choice>
              <mc:Fallback>
                <p:oleObj name="Equation" r:id="rId8" imgW="825480" imgH="279360" progId="Equation.DSMT4">
                  <p:embed/>
                  <p:pic>
                    <p:nvPicPr>
                      <p:cNvPr id="0" name=""/>
                      <p:cNvPicPr>
                        <a:picLocks noChangeAspect="1" noChangeArrowheads="1"/>
                      </p:cNvPicPr>
                      <p:nvPr/>
                    </p:nvPicPr>
                    <p:blipFill>
                      <a:blip r:embed="rId9"/>
                      <a:srcRect/>
                      <a:stretch>
                        <a:fillRect/>
                      </a:stretch>
                    </p:blipFill>
                    <p:spPr bwMode="auto">
                      <a:xfrm>
                        <a:off x="161925" y="6021388"/>
                        <a:ext cx="1955800" cy="65563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4" name="Object 34"/>
          <p:cNvGraphicFramePr>
            <a:graphicFrameLocks noChangeAspect="1"/>
          </p:cNvGraphicFramePr>
          <p:nvPr>
            <p:extLst>
              <p:ext uri="{D42A27DB-BD31-4B8C-83A1-F6EECF244321}">
                <p14:modId xmlns:p14="http://schemas.microsoft.com/office/powerpoint/2010/main" val="3496287862"/>
              </p:ext>
            </p:extLst>
          </p:nvPr>
        </p:nvGraphicFramePr>
        <p:xfrm>
          <a:off x="2149475" y="6021388"/>
          <a:ext cx="2073275" cy="674687"/>
        </p:xfrm>
        <a:graphic>
          <a:graphicData uri="http://schemas.openxmlformats.org/presentationml/2006/ole">
            <mc:AlternateContent xmlns:mc="http://schemas.openxmlformats.org/markup-compatibility/2006">
              <mc:Choice xmlns:v="urn:schemas-microsoft-com:vml" Requires="v">
                <p:oleObj spid="_x0000_s1062675" name="Equation" r:id="rId10" imgW="850680" imgH="279360" progId="Equation.DSMT4">
                  <p:embed/>
                </p:oleObj>
              </mc:Choice>
              <mc:Fallback>
                <p:oleObj name="Equation" r:id="rId10" imgW="850680" imgH="279360" progId="Equation.DSMT4">
                  <p:embed/>
                  <p:pic>
                    <p:nvPicPr>
                      <p:cNvPr id="0" name=""/>
                      <p:cNvPicPr>
                        <a:picLocks noChangeAspect="1" noChangeArrowheads="1"/>
                      </p:cNvPicPr>
                      <p:nvPr/>
                    </p:nvPicPr>
                    <p:blipFill>
                      <a:blip r:embed="rId11"/>
                      <a:srcRect/>
                      <a:stretch>
                        <a:fillRect/>
                      </a:stretch>
                    </p:blipFill>
                    <p:spPr bwMode="auto">
                      <a:xfrm>
                        <a:off x="2149475" y="6021388"/>
                        <a:ext cx="2073275" cy="67468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3" name="Object 33"/>
          <p:cNvGraphicFramePr>
            <a:graphicFrameLocks noChangeAspect="1"/>
          </p:cNvGraphicFramePr>
          <p:nvPr>
            <p:extLst>
              <p:ext uri="{D42A27DB-BD31-4B8C-83A1-F6EECF244321}">
                <p14:modId xmlns:p14="http://schemas.microsoft.com/office/powerpoint/2010/main" val="4106644534"/>
              </p:ext>
            </p:extLst>
          </p:nvPr>
        </p:nvGraphicFramePr>
        <p:xfrm>
          <a:off x="6444208" y="6021288"/>
          <a:ext cx="1920412" cy="648072"/>
        </p:xfrm>
        <a:graphic>
          <a:graphicData uri="http://schemas.openxmlformats.org/presentationml/2006/ole">
            <mc:AlternateContent xmlns:mc="http://schemas.openxmlformats.org/markup-compatibility/2006">
              <mc:Choice xmlns:v="urn:schemas-microsoft-com:vml" Requires="v">
                <p:oleObj spid="_x0000_s1062676" name="Equation" r:id="rId12" imgW="761669" imgH="253890" progId="Equation.DSMT4">
                  <p:embed/>
                </p:oleObj>
              </mc:Choice>
              <mc:Fallback>
                <p:oleObj name="Equation" r:id="rId12" imgW="761669" imgH="25389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208" y="6021288"/>
                        <a:ext cx="1920412" cy="64807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4832" name="Object 32"/>
          <p:cNvGraphicFramePr>
            <a:graphicFrameLocks noChangeAspect="1"/>
          </p:cNvGraphicFramePr>
          <p:nvPr>
            <p:extLst>
              <p:ext uri="{D42A27DB-BD31-4B8C-83A1-F6EECF244321}">
                <p14:modId xmlns:p14="http://schemas.microsoft.com/office/powerpoint/2010/main" val="864932252"/>
              </p:ext>
            </p:extLst>
          </p:nvPr>
        </p:nvGraphicFramePr>
        <p:xfrm>
          <a:off x="4251325" y="6021388"/>
          <a:ext cx="2143125" cy="723900"/>
        </p:xfrm>
        <a:graphic>
          <a:graphicData uri="http://schemas.openxmlformats.org/presentationml/2006/ole">
            <mc:AlternateContent xmlns:mc="http://schemas.openxmlformats.org/markup-compatibility/2006">
              <mc:Choice xmlns:v="urn:schemas-microsoft-com:vml" Requires="v">
                <p:oleObj spid="_x0000_s1062677" name="Equation" r:id="rId14" imgW="812520" imgH="279360" progId="Equation.DSMT4">
                  <p:embed/>
                </p:oleObj>
              </mc:Choice>
              <mc:Fallback>
                <p:oleObj name="Equation" r:id="rId14" imgW="812520" imgH="279360" progId="Equation.DSMT4">
                  <p:embed/>
                  <p:pic>
                    <p:nvPicPr>
                      <p:cNvPr id="0" name=""/>
                      <p:cNvPicPr>
                        <a:picLocks noChangeAspect="1" noChangeArrowheads="1"/>
                      </p:cNvPicPr>
                      <p:nvPr/>
                    </p:nvPicPr>
                    <p:blipFill>
                      <a:blip r:embed="rId15"/>
                      <a:srcRect/>
                      <a:stretch>
                        <a:fillRect/>
                      </a:stretch>
                    </p:blipFill>
                    <p:spPr bwMode="auto">
                      <a:xfrm>
                        <a:off x="4251325" y="6021388"/>
                        <a:ext cx="2143125" cy="7239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04836" name="Rectangle 3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7" name="Rectangle 3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8" name="Rectangle 38"/>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4839" name="Rectangle 39"/>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107504" y="1484784"/>
            <a:ext cx="1296144"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755576" y="4171950"/>
            <a:ext cx="1224136" cy="98524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de cantos arredondados 4"/>
          <p:cNvSpPr/>
          <p:nvPr/>
        </p:nvSpPr>
        <p:spPr bwMode="auto">
          <a:xfrm>
            <a:off x="1692275" y="1484784"/>
            <a:ext cx="3599805" cy="292775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8" name="Conector de seta reta 37"/>
          <p:cNvCxnSpPr/>
          <p:nvPr/>
        </p:nvCxnSpPr>
        <p:spPr bwMode="auto">
          <a:xfrm>
            <a:off x="3995936" y="4373617"/>
            <a:ext cx="0" cy="48118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tângulo de cantos arredondados 38"/>
          <p:cNvSpPr/>
          <p:nvPr/>
        </p:nvSpPr>
        <p:spPr bwMode="auto">
          <a:xfrm>
            <a:off x="5436096" y="1528079"/>
            <a:ext cx="2160240"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0" name="Conector de seta reta 39"/>
          <p:cNvCxnSpPr/>
          <p:nvPr/>
        </p:nvCxnSpPr>
        <p:spPr bwMode="auto">
          <a:xfrm flipH="1">
            <a:off x="5436096" y="4215245"/>
            <a:ext cx="648072" cy="797931"/>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tângulo de cantos arredondados 46"/>
          <p:cNvSpPr/>
          <p:nvPr/>
        </p:nvSpPr>
        <p:spPr bwMode="auto">
          <a:xfrm>
            <a:off x="7740352" y="1590675"/>
            <a:ext cx="1296144" cy="268716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8" name="Conector de seta reta 47"/>
          <p:cNvCxnSpPr/>
          <p:nvPr/>
        </p:nvCxnSpPr>
        <p:spPr bwMode="auto">
          <a:xfrm flipH="1">
            <a:off x="7596336" y="4280795"/>
            <a:ext cx="613419" cy="38377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10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28"/>
                                        </p:tgtEl>
                                        <p:attrNameLst>
                                          <p:attrName>style.visibility</p:attrName>
                                        </p:attrNameLst>
                                      </p:cBhvr>
                                      <p:to>
                                        <p:strVal val="visible"/>
                                      </p:to>
                                    </p:set>
                                    <p:anim calcmode="lin" valueType="num">
                                      <p:cBhvr additive="base">
                                        <p:cTn id="15" dur="500" fill="hold"/>
                                        <p:tgtEl>
                                          <p:spTgt spid="204828"/>
                                        </p:tgtEl>
                                        <p:attrNameLst>
                                          <p:attrName>ppt_x</p:attrName>
                                        </p:attrNameLst>
                                      </p:cBhvr>
                                      <p:tavLst>
                                        <p:tav tm="0">
                                          <p:val>
                                            <p:strVal val="#ppt_x"/>
                                          </p:val>
                                        </p:tav>
                                        <p:tav tm="100000">
                                          <p:val>
                                            <p:strVal val="#ppt_x"/>
                                          </p:val>
                                        </p:tav>
                                      </p:tavLst>
                                    </p:anim>
                                    <p:anim calcmode="lin" valueType="num">
                                      <p:cBhvr additive="base">
                                        <p:cTn id="16" dur="500" fill="hold"/>
                                        <p:tgtEl>
                                          <p:spTgt spid="2048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4835"/>
                                        </p:tgtEl>
                                        <p:attrNameLst>
                                          <p:attrName>style.visibility</p:attrName>
                                        </p:attrNameLst>
                                      </p:cBhvr>
                                      <p:to>
                                        <p:strVal val="visible"/>
                                      </p:to>
                                    </p:set>
                                    <p:anim calcmode="lin" valueType="num">
                                      <p:cBhvr additive="base">
                                        <p:cTn id="45" dur="500" fill="hold"/>
                                        <p:tgtEl>
                                          <p:spTgt spid="204835"/>
                                        </p:tgtEl>
                                        <p:attrNameLst>
                                          <p:attrName>ppt_x</p:attrName>
                                        </p:attrNameLst>
                                      </p:cBhvr>
                                      <p:tavLst>
                                        <p:tav tm="0">
                                          <p:val>
                                            <p:strVal val="#ppt_x"/>
                                          </p:val>
                                        </p:tav>
                                        <p:tav tm="100000">
                                          <p:val>
                                            <p:strVal val="#ppt_x"/>
                                          </p:val>
                                        </p:tav>
                                      </p:tavLst>
                                    </p:anim>
                                    <p:anim calcmode="lin" valueType="num">
                                      <p:cBhvr additive="base">
                                        <p:cTn id="46" dur="500" fill="hold"/>
                                        <p:tgtEl>
                                          <p:spTgt spid="2048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4834"/>
                                        </p:tgtEl>
                                        <p:attrNameLst>
                                          <p:attrName>style.visibility</p:attrName>
                                        </p:attrNameLst>
                                      </p:cBhvr>
                                      <p:to>
                                        <p:strVal val="visible"/>
                                      </p:to>
                                    </p:set>
                                    <p:anim calcmode="lin" valueType="num">
                                      <p:cBhvr additive="base">
                                        <p:cTn id="49" dur="500" fill="hold"/>
                                        <p:tgtEl>
                                          <p:spTgt spid="204834"/>
                                        </p:tgtEl>
                                        <p:attrNameLst>
                                          <p:attrName>ppt_x</p:attrName>
                                        </p:attrNameLst>
                                      </p:cBhvr>
                                      <p:tavLst>
                                        <p:tav tm="0">
                                          <p:val>
                                            <p:strVal val="#ppt_x"/>
                                          </p:val>
                                        </p:tav>
                                        <p:tav tm="100000">
                                          <p:val>
                                            <p:strVal val="#ppt_x"/>
                                          </p:val>
                                        </p:tav>
                                      </p:tavLst>
                                    </p:anim>
                                    <p:anim calcmode="lin" valueType="num">
                                      <p:cBhvr additive="base">
                                        <p:cTn id="50" dur="500" fill="hold"/>
                                        <p:tgtEl>
                                          <p:spTgt spid="20483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4832"/>
                                        </p:tgtEl>
                                        <p:attrNameLst>
                                          <p:attrName>style.visibility</p:attrName>
                                        </p:attrNameLst>
                                      </p:cBhvr>
                                      <p:to>
                                        <p:strVal val="visible"/>
                                      </p:to>
                                    </p:set>
                                    <p:anim calcmode="lin" valueType="num">
                                      <p:cBhvr additive="base">
                                        <p:cTn id="53" dur="500" fill="hold"/>
                                        <p:tgtEl>
                                          <p:spTgt spid="204832"/>
                                        </p:tgtEl>
                                        <p:attrNameLst>
                                          <p:attrName>ppt_x</p:attrName>
                                        </p:attrNameLst>
                                      </p:cBhvr>
                                      <p:tavLst>
                                        <p:tav tm="0">
                                          <p:val>
                                            <p:strVal val="#ppt_x"/>
                                          </p:val>
                                        </p:tav>
                                        <p:tav tm="100000">
                                          <p:val>
                                            <p:strVal val="#ppt_x"/>
                                          </p:val>
                                        </p:tav>
                                      </p:tavLst>
                                    </p:anim>
                                    <p:anim calcmode="lin" valueType="num">
                                      <p:cBhvr additive="base">
                                        <p:cTn id="54" dur="500" fill="hold"/>
                                        <p:tgtEl>
                                          <p:spTgt spid="2048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4833"/>
                                        </p:tgtEl>
                                        <p:attrNameLst>
                                          <p:attrName>style.visibility</p:attrName>
                                        </p:attrNameLst>
                                      </p:cBhvr>
                                      <p:to>
                                        <p:strVal val="visible"/>
                                      </p:to>
                                    </p:set>
                                    <p:anim calcmode="lin" valueType="num">
                                      <p:cBhvr additive="base">
                                        <p:cTn id="57" dur="500" fill="hold"/>
                                        <p:tgtEl>
                                          <p:spTgt spid="204833"/>
                                        </p:tgtEl>
                                        <p:attrNameLst>
                                          <p:attrName>ppt_x</p:attrName>
                                        </p:attrNameLst>
                                      </p:cBhvr>
                                      <p:tavLst>
                                        <p:tav tm="0">
                                          <p:val>
                                            <p:strVal val="#ppt_x"/>
                                          </p:val>
                                        </p:tav>
                                        <p:tav tm="100000">
                                          <p:val>
                                            <p:strVal val="#ppt_x"/>
                                          </p:val>
                                        </p:tav>
                                      </p:tavLst>
                                    </p:anim>
                                    <p:anim calcmode="lin" valueType="num">
                                      <p:cBhvr additive="base">
                                        <p:cTn id="58" dur="500" fill="hold"/>
                                        <p:tgtEl>
                                          <p:spTgt spid="204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9" grpId="0" animBg="1"/>
      <p:bldP spid="4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37CD50F4-10E2-4C54-A83F-33C82BFC1A68}" type="slidenum">
              <a:rPr lang="pt-BR" altLang="pt-BR"/>
              <a:pPr/>
              <a:t>76</a:t>
            </a:fld>
            <a:endParaRPr lang="pt-BR" altLang="pt-BR"/>
          </a:p>
        </p:txBody>
      </p:sp>
      <p:sp>
        <p:nvSpPr>
          <p:cNvPr id="210948" name="Rectangle 4"/>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49" name="Rectangle 5"/>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0"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1" name="Rectangle 7"/>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2" name="Rectangle 8"/>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4" name="Rectangle 10"/>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5" name="Rectangle 11"/>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6" name="Rectangle 1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7" name="Rectangle 13"/>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61" name="Rectangle 1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63" name="Rectangle 1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1151833" y="2022038"/>
            <a:ext cx="6840334"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FUNÇÃO OBJETIVO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ATÉ O HORIZONTE</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PREDIÇÃO NP</a:t>
            </a:r>
          </a:p>
        </p:txBody>
      </p:sp>
    </p:spTree>
    <p:extLst>
      <p:ext uri="{BB962C8B-B14F-4D97-AF65-F5344CB8AC3E}">
        <p14:creationId xmlns:p14="http://schemas.microsoft.com/office/powerpoint/2010/main" val="1872524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337C9934-5D12-4774-9DCE-A92C927B87DD}" type="slidenum">
              <a:rPr lang="pt-BR" altLang="pt-BR"/>
              <a:pPr/>
              <a:t>77</a:t>
            </a:fld>
            <a:endParaRPr lang="pt-BR" altLang="pt-BR"/>
          </a:p>
        </p:txBody>
      </p:sp>
      <p:sp>
        <p:nvSpPr>
          <p:cNvPr id="206851" name="Rectangle 3"/>
          <p:cNvSpPr>
            <a:spLocks noGrp="1" noChangeArrowheads="1"/>
          </p:cNvSpPr>
          <p:nvPr>
            <p:ph type="title"/>
          </p:nvPr>
        </p:nvSpPr>
        <p:spPr>
          <a:noFill/>
          <a:ln/>
        </p:spPr>
        <p:txBody>
          <a:bodyPr anchor="ctr" anchorCtr="0"/>
          <a:lstStyle/>
          <a:p>
            <a:r>
              <a:rPr lang="pt-BR" altLang="pt-BR" sz="3600" b="1" u="sng" dirty="0">
                <a:latin typeface="Times New Roman" pitchFamily="18" charset="0"/>
              </a:rPr>
              <a:t>Função Objetivo</a:t>
            </a:r>
          </a:p>
        </p:txBody>
      </p:sp>
      <p:sp>
        <p:nvSpPr>
          <p:cNvPr id="20685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4"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5"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6856"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7" name="Rectangle 9"/>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2" name="Rectangle 14"/>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3" name="Rectangle 1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6864" name="Rectangle 1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5" name="Rectangle 17"/>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71" name="Rectangle 23"/>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77" name="Rectangle 29"/>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06876" name="Object 28"/>
          <p:cNvGraphicFramePr>
            <a:graphicFrameLocks noChangeAspect="1"/>
          </p:cNvGraphicFramePr>
          <p:nvPr>
            <p:extLst>
              <p:ext uri="{D42A27DB-BD31-4B8C-83A1-F6EECF244321}">
                <p14:modId xmlns:p14="http://schemas.microsoft.com/office/powerpoint/2010/main" val="1281446469"/>
              </p:ext>
            </p:extLst>
          </p:nvPr>
        </p:nvGraphicFramePr>
        <p:xfrm>
          <a:off x="530225" y="1308100"/>
          <a:ext cx="8280400" cy="1374775"/>
        </p:xfrm>
        <a:graphic>
          <a:graphicData uri="http://schemas.openxmlformats.org/presentationml/2006/ole">
            <mc:AlternateContent xmlns:mc="http://schemas.openxmlformats.org/markup-compatibility/2006">
              <mc:Choice xmlns:v="urn:schemas-microsoft-com:vml" Requires="v">
                <p:oleObj spid="_x0000_s1075560" name="Equation" r:id="rId4" imgW="1777680" imgH="291960" progId="Equation.DSMT4">
                  <p:embed/>
                </p:oleObj>
              </mc:Choice>
              <mc:Fallback>
                <p:oleObj name="Equation" r:id="rId4" imgW="1777680" imgH="291960" progId="Equation.DSMT4">
                  <p:embed/>
                  <p:pic>
                    <p:nvPicPr>
                      <p:cNvPr id="0" name="Object 28"/>
                      <p:cNvPicPr>
                        <a:picLocks noChangeAspect="1" noChangeArrowheads="1"/>
                      </p:cNvPicPr>
                      <p:nvPr/>
                    </p:nvPicPr>
                    <p:blipFill>
                      <a:blip r:embed="rId5"/>
                      <a:srcRect/>
                      <a:stretch>
                        <a:fillRect/>
                      </a:stretch>
                    </p:blipFill>
                    <p:spPr bwMode="auto">
                      <a:xfrm>
                        <a:off x="530225" y="1308100"/>
                        <a:ext cx="8280400" cy="137477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06878" name="Rectangle 30"/>
          <p:cNvSpPr>
            <a:spLocks noChangeArrowheads="1"/>
          </p:cNvSpPr>
          <p:nvPr/>
        </p:nvSpPr>
        <p:spPr bwMode="auto">
          <a:xfrm>
            <a:off x="323528" y="2591033"/>
            <a:ext cx="86409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r>
              <a:rPr lang="pt-BR" altLang="pt-BR" sz="3200" dirty="0">
                <a:cs typeface="Times New Roman" pitchFamily="18" charset="0"/>
              </a:rPr>
              <a:t>onde</a:t>
            </a:r>
            <a:endParaRPr lang="pt-BR" altLang="pt-BR" sz="3200" dirty="0"/>
          </a:p>
          <a:p>
            <a:pPr algn="just" eaLnBrk="0" hangingPunct="0"/>
            <a:r>
              <a:rPr lang="pt-BR" altLang="pt-BR" sz="3200" i="1" dirty="0">
                <a:cs typeface="Times New Roman" pitchFamily="18" charset="0"/>
              </a:rPr>
              <a:t>e</a:t>
            </a:r>
            <a:r>
              <a:rPr lang="pt-BR" altLang="pt-BR" sz="3200" baseline="-30000" dirty="0">
                <a:cs typeface="Times New Roman" pitchFamily="18" charset="0"/>
              </a:rPr>
              <a:t>i:</a:t>
            </a:r>
            <a:r>
              <a:rPr lang="pt-BR" altLang="pt-BR" sz="3200" dirty="0">
                <a:cs typeface="Times New Roman" pitchFamily="18" charset="0"/>
              </a:rPr>
              <a:t> erro entre </a:t>
            </a:r>
            <a:r>
              <a:rPr lang="pt-BR" altLang="pt-BR" sz="3200" i="1" dirty="0" err="1">
                <a:cs typeface="Times New Roman" pitchFamily="18" charset="0"/>
              </a:rPr>
              <a:t>setpoint</a:t>
            </a:r>
            <a:r>
              <a:rPr lang="pt-BR" altLang="pt-BR" sz="3200" dirty="0">
                <a:cs typeface="Times New Roman" pitchFamily="18" charset="0"/>
              </a:rPr>
              <a:t> e predição no instante </a:t>
            </a:r>
            <a:r>
              <a:rPr lang="pt-BR" altLang="pt-BR" sz="3200" i="1" dirty="0" err="1">
                <a:cs typeface="Times New Roman" pitchFamily="18" charset="0"/>
              </a:rPr>
              <a:t>k</a:t>
            </a:r>
            <a:r>
              <a:rPr lang="pt-BR" altLang="pt-BR" sz="3200" dirty="0" err="1">
                <a:cs typeface="Times New Roman" pitchFamily="18" charset="0"/>
              </a:rPr>
              <a:t>+</a:t>
            </a:r>
            <a:r>
              <a:rPr lang="pt-BR" altLang="pt-BR" sz="3200" i="1" dirty="0" err="1">
                <a:cs typeface="Times New Roman" pitchFamily="18" charset="0"/>
              </a:rPr>
              <a:t>i</a:t>
            </a:r>
            <a:endParaRPr lang="pt-BR" altLang="pt-BR" sz="3200" i="1" dirty="0">
              <a:cs typeface="Times New Roman" pitchFamily="18" charset="0"/>
            </a:endParaRPr>
          </a:p>
          <a:p>
            <a:pPr algn="just" eaLnBrk="0" hangingPunct="0"/>
            <a:r>
              <a:rPr lang="pt-BR" altLang="pt-BR" sz="3200" i="1" dirty="0" err="1">
                <a:cs typeface="Times New Roman" pitchFamily="18" charset="0"/>
              </a:rPr>
              <a:t>np</a:t>
            </a:r>
            <a:r>
              <a:rPr lang="pt-BR" altLang="pt-BR" sz="3200" i="1" dirty="0">
                <a:cs typeface="Times New Roman" pitchFamily="18" charset="0"/>
              </a:rPr>
              <a:t>: </a:t>
            </a:r>
            <a:r>
              <a:rPr lang="pt-BR" altLang="pt-BR" sz="3200" dirty="0">
                <a:cs typeface="Times New Roman" pitchFamily="18" charset="0"/>
              </a:rPr>
              <a:t>horizonte de predição</a:t>
            </a:r>
            <a:endParaRPr lang="pt-BR" altLang="pt-BR" sz="3200" dirty="0"/>
          </a:p>
        </p:txBody>
      </p:sp>
      <p:graphicFrame>
        <p:nvGraphicFramePr>
          <p:cNvPr id="206879" name="Object 31"/>
          <p:cNvGraphicFramePr>
            <a:graphicFrameLocks noChangeAspect="1"/>
          </p:cNvGraphicFramePr>
          <p:nvPr>
            <p:extLst>
              <p:ext uri="{D42A27DB-BD31-4B8C-83A1-F6EECF244321}">
                <p14:modId xmlns:p14="http://schemas.microsoft.com/office/powerpoint/2010/main" val="2081526789"/>
              </p:ext>
            </p:extLst>
          </p:nvPr>
        </p:nvGraphicFramePr>
        <p:xfrm>
          <a:off x="395858" y="5229200"/>
          <a:ext cx="5037734" cy="1440160"/>
        </p:xfrm>
        <a:graphic>
          <a:graphicData uri="http://schemas.openxmlformats.org/presentationml/2006/ole">
            <mc:AlternateContent xmlns:mc="http://schemas.openxmlformats.org/markup-compatibility/2006">
              <mc:Choice xmlns:v="urn:schemas-microsoft-com:vml" Requires="v">
                <p:oleObj spid="_x0000_s1075561" name="Equation" r:id="rId6" imgW="800100" imgH="228600" progId="Equation.DSMT4">
                  <p:embed/>
                </p:oleObj>
              </mc:Choice>
              <mc:Fallback>
                <p:oleObj name="Equation" r:id="rId6" imgW="800100" imgH="22860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858" y="5229200"/>
                        <a:ext cx="5037734" cy="144016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06881" name="Object 33"/>
          <p:cNvGraphicFramePr>
            <a:graphicFrameLocks noChangeAspect="1"/>
          </p:cNvGraphicFramePr>
          <p:nvPr>
            <p:extLst>
              <p:ext uri="{D42A27DB-BD31-4B8C-83A1-F6EECF244321}">
                <p14:modId xmlns:p14="http://schemas.microsoft.com/office/powerpoint/2010/main" val="942087054"/>
              </p:ext>
            </p:extLst>
          </p:nvPr>
        </p:nvGraphicFramePr>
        <p:xfrm>
          <a:off x="5652120" y="5229200"/>
          <a:ext cx="2726495" cy="982340"/>
        </p:xfrm>
        <a:graphic>
          <a:graphicData uri="http://schemas.openxmlformats.org/presentationml/2006/ole">
            <mc:AlternateContent xmlns:mc="http://schemas.openxmlformats.org/markup-compatibility/2006">
              <mc:Choice xmlns:v="urn:schemas-microsoft-com:vml" Requires="v">
                <p:oleObj spid="_x0000_s1075562" name="Equation" r:id="rId8" imgW="710891" imgH="253890" progId="Equation.DSMT4">
                  <p:embed/>
                </p:oleObj>
              </mc:Choice>
              <mc:Fallback>
                <p:oleObj name="Equation" r:id="rId8" imgW="710891" imgH="253890" progId="Equation.DSMT4">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5229200"/>
                        <a:ext cx="2726495" cy="98234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 name="Rectangle 30"/>
          <p:cNvSpPr>
            <a:spLocks noChangeArrowheads="1"/>
          </p:cNvSpPr>
          <p:nvPr/>
        </p:nvSpPr>
        <p:spPr bwMode="auto">
          <a:xfrm>
            <a:off x="323528" y="4539117"/>
            <a:ext cx="828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r>
              <a:rPr lang="pt-BR" altLang="pt-BR" sz="3200" dirty="0">
                <a:cs typeface="Times New Roman" pitchFamily="18" charset="0"/>
              </a:rPr>
              <a:t>Notação vetorial</a:t>
            </a:r>
            <a:endParaRPr lang="pt-BR" altLang="pt-BR"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6879"/>
                                        </p:tgtEl>
                                        <p:attrNameLst>
                                          <p:attrName>style.visibility</p:attrName>
                                        </p:attrNameLst>
                                      </p:cBhvr>
                                      <p:to>
                                        <p:strVal val="visible"/>
                                      </p:to>
                                    </p:set>
                                    <p:anim calcmode="lin" valueType="num">
                                      <p:cBhvr additive="base">
                                        <p:cTn id="12" dur="500" fill="hold"/>
                                        <p:tgtEl>
                                          <p:spTgt spid="206879"/>
                                        </p:tgtEl>
                                        <p:attrNameLst>
                                          <p:attrName>ppt_x</p:attrName>
                                        </p:attrNameLst>
                                      </p:cBhvr>
                                      <p:tavLst>
                                        <p:tav tm="0">
                                          <p:val>
                                            <p:strVal val="#ppt_x"/>
                                          </p:val>
                                        </p:tav>
                                        <p:tav tm="100000">
                                          <p:val>
                                            <p:strVal val="#ppt_x"/>
                                          </p:val>
                                        </p:tav>
                                      </p:tavLst>
                                    </p:anim>
                                    <p:anim calcmode="lin" valueType="num">
                                      <p:cBhvr additive="base">
                                        <p:cTn id="13" dur="500" fill="hold"/>
                                        <p:tgtEl>
                                          <p:spTgt spid="20687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6881"/>
                                        </p:tgtEl>
                                        <p:attrNameLst>
                                          <p:attrName>style.visibility</p:attrName>
                                        </p:attrNameLst>
                                      </p:cBhvr>
                                      <p:to>
                                        <p:strVal val="visible"/>
                                      </p:to>
                                    </p:set>
                                    <p:anim calcmode="lin" valueType="num">
                                      <p:cBhvr additive="base">
                                        <p:cTn id="17" dur="500" fill="hold"/>
                                        <p:tgtEl>
                                          <p:spTgt spid="206881"/>
                                        </p:tgtEl>
                                        <p:attrNameLst>
                                          <p:attrName>ppt_x</p:attrName>
                                        </p:attrNameLst>
                                      </p:cBhvr>
                                      <p:tavLst>
                                        <p:tav tm="0">
                                          <p:val>
                                            <p:strVal val="#ppt_x"/>
                                          </p:val>
                                        </p:tav>
                                        <p:tav tm="100000">
                                          <p:val>
                                            <p:strVal val="#ppt_x"/>
                                          </p:val>
                                        </p:tav>
                                      </p:tavLst>
                                    </p:anim>
                                    <p:anim calcmode="lin" valueType="num">
                                      <p:cBhvr additive="base">
                                        <p:cTn id="18" dur="500" fill="hold"/>
                                        <p:tgtEl>
                                          <p:spTgt spid="2068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37CD50F4-10E2-4C54-A83F-33C82BFC1A68}" type="slidenum">
              <a:rPr lang="pt-BR" altLang="pt-BR"/>
              <a:pPr/>
              <a:t>78</a:t>
            </a:fld>
            <a:endParaRPr lang="pt-BR" altLang="pt-BR"/>
          </a:p>
        </p:txBody>
      </p:sp>
      <p:sp>
        <p:nvSpPr>
          <p:cNvPr id="210948" name="Rectangle 4"/>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49" name="Rectangle 5"/>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0"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1" name="Rectangle 7"/>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2" name="Rectangle 8"/>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4" name="Rectangle 10"/>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5" name="Rectangle 11"/>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6" name="Rectangle 1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7" name="Rectangle 13"/>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8" name="Rectangle 14"/>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1619672" y="1779151"/>
            <a:ext cx="5609229" cy="2585323"/>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siso</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 prática</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ço Reservado para Número de Slide 5"/>
          <p:cNvSpPr>
            <a:spLocks noGrp="1"/>
          </p:cNvSpPr>
          <p:nvPr>
            <p:ph type="sldNum" sz="quarter" idx="12"/>
          </p:nvPr>
        </p:nvSpPr>
        <p:spPr/>
        <p:txBody>
          <a:bodyPr/>
          <a:lstStyle/>
          <a:p>
            <a:fld id="{337C9934-5D12-4774-9DCE-A92C927B87DD}" type="slidenum">
              <a:rPr lang="pt-BR" altLang="pt-BR"/>
              <a:pPr/>
              <a:t>79</a:t>
            </a:fld>
            <a:endParaRPr lang="pt-BR" altLang="pt-BR"/>
          </a:p>
        </p:txBody>
      </p:sp>
      <p:sp>
        <p:nvSpPr>
          <p:cNvPr id="206851" name="Rectangle 3"/>
          <p:cNvSpPr>
            <a:spLocks noGrp="1" noChangeArrowheads="1"/>
          </p:cNvSpPr>
          <p:nvPr>
            <p:ph type="title"/>
          </p:nvPr>
        </p:nvSpPr>
        <p:spPr>
          <a:noFill/>
          <a:ln/>
        </p:spPr>
        <p:txBody>
          <a:bodyPr anchor="ctr" anchorCtr="0"/>
          <a:lstStyle/>
          <a:p>
            <a:r>
              <a:rPr lang="pt-BR" altLang="pt-BR" sz="3600" b="1" u="sng" dirty="0">
                <a:latin typeface="Times New Roman" pitchFamily="18" charset="0"/>
              </a:rPr>
              <a:t>Considerando ações passadas</a:t>
            </a:r>
          </a:p>
        </p:txBody>
      </p:sp>
      <p:sp>
        <p:nvSpPr>
          <p:cNvPr id="20685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4" name="Rectangle 6"/>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5" name="Rectangle 7"/>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6856" name="Rectangle 8"/>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57" name="Rectangle 9"/>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2" name="Rectangle 14"/>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3" name="Rectangle 1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06864" name="Rectangle 1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65" name="Rectangle 17"/>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71" name="Rectangle 23"/>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77" name="Rectangle 29"/>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06878" name="Rectangle 30"/>
          <p:cNvSpPr>
            <a:spLocks noChangeArrowheads="1"/>
          </p:cNvSpPr>
          <p:nvPr/>
        </p:nvSpPr>
        <p:spPr bwMode="auto">
          <a:xfrm>
            <a:off x="107504" y="1565365"/>
            <a:ext cx="833343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r>
              <a:rPr lang="pt-BR" altLang="pt-BR" sz="3200" dirty="0">
                <a:cs typeface="Times New Roman" pitchFamily="18" charset="0"/>
              </a:rPr>
              <a:t>Na prática é necessário considerar ações passadas, tendo em vista que não é possível garantir essa nulidade das ações sobre as manipuladas.</a:t>
            </a:r>
            <a:endParaRPr lang="pt-BR" altLang="pt-BR" sz="3200" dirty="0"/>
          </a:p>
        </p:txBody>
      </p:sp>
    </p:spTree>
    <p:extLst>
      <p:ext uri="{BB962C8B-B14F-4D97-AF65-F5344CB8AC3E}">
        <p14:creationId xmlns:p14="http://schemas.microsoft.com/office/powerpoint/2010/main" val="313501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spaço Reservado para Número de Slide 3"/>
          <p:cNvSpPr>
            <a:spLocks noGrp="1"/>
          </p:cNvSpPr>
          <p:nvPr>
            <p:ph type="sldNum" sz="quarter" idx="12"/>
          </p:nvPr>
        </p:nvSpPr>
        <p:spPr/>
        <p:txBody>
          <a:bodyPr/>
          <a:lstStyle/>
          <a:p>
            <a:fld id="{C051AAB4-48C4-46FD-B64E-C132550FE4B9}" type="slidenum">
              <a:rPr lang="pt-BR" altLang="pt-BR"/>
              <a:pPr/>
              <a:t>8</a:t>
            </a:fld>
            <a:endParaRPr lang="pt-BR" altLang="pt-BR"/>
          </a:p>
        </p:txBody>
      </p:sp>
      <p:grpSp>
        <p:nvGrpSpPr>
          <p:cNvPr id="166956" name="Group 44"/>
          <p:cNvGrpSpPr>
            <a:grpSpLocks/>
          </p:cNvGrpSpPr>
          <p:nvPr/>
        </p:nvGrpSpPr>
        <p:grpSpPr bwMode="auto">
          <a:xfrm>
            <a:off x="755650" y="188913"/>
            <a:ext cx="8218488" cy="5943600"/>
            <a:chOff x="480" y="576"/>
            <a:chExt cx="5177" cy="3744"/>
          </a:xfrm>
        </p:grpSpPr>
        <p:graphicFrame>
          <p:nvGraphicFramePr>
            <p:cNvPr id="166914"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22876"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22877"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6"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6917"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22878"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8"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22879"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9"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20"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21"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22"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6923"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22880"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6924" name="Picture 12" descr="BD1658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 y="1881"/>
              <a:ext cx="502" cy="951"/>
            </a:xfrm>
            <a:prstGeom prst="rect">
              <a:avLst/>
            </a:prstGeom>
            <a:noFill/>
            <a:extLst>
              <a:ext uri="{909E8E84-426E-40DD-AFC4-6F175D3DCCD1}">
                <a14:hiddenFill xmlns:a14="http://schemas.microsoft.com/office/drawing/2010/main">
                  <a:solidFill>
                    <a:srgbClr val="FFFFFF"/>
                  </a:solidFill>
                </a14:hiddenFill>
              </a:ext>
            </a:extLst>
          </p:spPr>
        </p:pic>
        <p:grpSp>
          <p:nvGrpSpPr>
            <p:cNvPr id="166925" name="Group 13"/>
            <p:cNvGrpSpPr>
              <a:grpSpLocks/>
            </p:cNvGrpSpPr>
            <p:nvPr/>
          </p:nvGrpSpPr>
          <p:grpSpPr bwMode="auto">
            <a:xfrm>
              <a:off x="3696" y="2640"/>
              <a:ext cx="384" cy="384"/>
              <a:chOff x="2880" y="1680"/>
              <a:chExt cx="384" cy="384"/>
            </a:xfrm>
          </p:grpSpPr>
          <p:sp>
            <p:nvSpPr>
              <p:cNvPr id="166926" name="Oval 14"/>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6927" name="Text Box 15"/>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6928" name="Line 16"/>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29" name="AutoShape 17"/>
            <p:cNvSpPr>
              <a:spLocks noChangeArrowheads="1"/>
            </p:cNvSpPr>
            <p:nvPr/>
          </p:nvSpPr>
          <p:spPr bwMode="auto">
            <a:xfrm rot="10800000">
              <a:off x="1760" y="1968"/>
              <a:ext cx="640" cy="202"/>
            </a:xfrm>
            <a:prstGeom prst="notchedRightArrow">
              <a:avLst>
                <a:gd name="adj1" fmla="val 50000"/>
                <a:gd name="adj2" fmla="val 79208"/>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6930" name="Line 18"/>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1" name="Line 19"/>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2" name="Line 20"/>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3" name="Line 21"/>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4" name="Line 22"/>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6" name="Oval 24"/>
            <p:cNvSpPr>
              <a:spLocks noChangeArrowheads="1"/>
            </p:cNvSpPr>
            <p:nvPr/>
          </p:nvSpPr>
          <p:spPr bwMode="auto">
            <a:xfrm>
              <a:off x="1872" y="624"/>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6937" name="Line 25"/>
            <p:cNvSpPr>
              <a:spLocks noChangeShapeType="1"/>
            </p:cNvSpPr>
            <p:nvPr/>
          </p:nvSpPr>
          <p:spPr bwMode="auto">
            <a:xfrm flipV="1">
              <a:off x="1728" y="816"/>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8" name="Line 26"/>
            <p:cNvSpPr>
              <a:spLocks noChangeShapeType="1"/>
            </p:cNvSpPr>
            <p:nvPr/>
          </p:nvSpPr>
          <p:spPr bwMode="auto">
            <a:xfrm flipV="1">
              <a:off x="2160" y="576"/>
              <a:ext cx="432" cy="43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39" name="Line 27"/>
            <p:cNvSpPr>
              <a:spLocks noChangeShapeType="1"/>
            </p:cNvSpPr>
            <p:nvPr/>
          </p:nvSpPr>
          <p:spPr bwMode="auto">
            <a:xfrm>
              <a:off x="2160" y="816"/>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40" name="Text Box 28"/>
            <p:cNvSpPr txBox="1">
              <a:spLocks noChangeArrowheads="1"/>
            </p:cNvSpPr>
            <p:nvPr/>
          </p:nvSpPr>
          <p:spPr bwMode="auto">
            <a:xfrm>
              <a:off x="1104" y="1344"/>
              <a:ext cx="977"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a:p>
              <a:r>
                <a:rPr lang="pt-BR" altLang="pt-BR" sz="2000" b="1">
                  <a:solidFill>
                    <a:srgbClr val="003399"/>
                  </a:solidFill>
                  <a:latin typeface="Times New Roman" pitchFamily="18" charset="0"/>
                </a:rPr>
                <a:t>temperatura</a:t>
              </a:r>
            </a:p>
          </p:txBody>
        </p:sp>
        <p:sp>
          <p:nvSpPr>
            <p:cNvPr id="166941" name="Text Box 29"/>
            <p:cNvSpPr txBox="1">
              <a:spLocks noChangeArrowheads="1"/>
            </p:cNvSpPr>
            <p:nvPr/>
          </p:nvSpPr>
          <p:spPr bwMode="auto">
            <a:xfrm>
              <a:off x="3216" y="2064"/>
              <a:ext cx="973"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 </a:t>
              </a:r>
            </a:p>
            <a:p>
              <a:r>
                <a:rPr lang="pt-BR" altLang="pt-BR" sz="2000" b="1">
                  <a:solidFill>
                    <a:srgbClr val="003399"/>
                  </a:solidFill>
                  <a:latin typeface="Times New Roman" pitchFamily="18" charset="0"/>
                </a:rPr>
                <a:t>Setpoint FC</a:t>
              </a:r>
            </a:p>
          </p:txBody>
        </p:sp>
        <p:sp>
          <p:nvSpPr>
            <p:cNvPr id="166942" name="Text Box 30"/>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nvGrpSpPr>
            <p:cNvPr id="166943" name="Group 31"/>
            <p:cNvGrpSpPr>
              <a:grpSpLocks/>
            </p:cNvGrpSpPr>
            <p:nvPr/>
          </p:nvGrpSpPr>
          <p:grpSpPr bwMode="auto">
            <a:xfrm>
              <a:off x="3072" y="2640"/>
              <a:ext cx="384" cy="384"/>
              <a:chOff x="3072" y="2640"/>
              <a:chExt cx="384" cy="384"/>
            </a:xfrm>
          </p:grpSpPr>
          <p:grpSp>
            <p:nvGrpSpPr>
              <p:cNvPr id="166944" name="Group 32"/>
              <p:cNvGrpSpPr>
                <a:grpSpLocks/>
              </p:cNvGrpSpPr>
              <p:nvPr/>
            </p:nvGrpSpPr>
            <p:grpSpPr bwMode="auto">
              <a:xfrm>
                <a:off x="3072" y="2640"/>
                <a:ext cx="384" cy="384"/>
                <a:chOff x="2880" y="1680"/>
                <a:chExt cx="384" cy="384"/>
              </a:xfrm>
            </p:grpSpPr>
            <p:sp>
              <p:nvSpPr>
                <p:cNvPr id="166945" name="Oval 33"/>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6946" name="Text Box 34"/>
                <p:cNvSpPr txBox="1">
                  <a:spLocks noChangeArrowheads="1"/>
                </p:cNvSpPr>
                <p:nvPr/>
              </p:nvSpPr>
              <p:spPr bwMode="auto">
                <a:xfrm>
                  <a:off x="2897" y="172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FC</a:t>
                  </a:r>
                </a:p>
              </p:txBody>
            </p:sp>
          </p:grpSp>
          <p:sp>
            <p:nvSpPr>
              <p:cNvPr id="166947" name="Rectangle 35"/>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6948" name="Line 36"/>
            <p:cNvSpPr>
              <a:spLocks noChangeShapeType="1"/>
            </p:cNvSpPr>
            <p:nvPr/>
          </p:nvSpPr>
          <p:spPr bwMode="auto">
            <a:xfrm flipH="1">
              <a:off x="3456" y="2832"/>
              <a:ext cx="24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49" name="Line 37"/>
            <p:cNvSpPr>
              <a:spLocks noChangeShapeType="1"/>
            </p:cNvSpPr>
            <p:nvPr/>
          </p:nvSpPr>
          <p:spPr bwMode="auto">
            <a:xfrm flipH="1">
              <a:off x="2544" y="2832"/>
              <a:ext cx="52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50" name="Line 38"/>
            <p:cNvSpPr>
              <a:spLocks noChangeShapeType="1"/>
            </p:cNvSpPr>
            <p:nvPr/>
          </p:nvSpPr>
          <p:spPr bwMode="auto">
            <a:xfrm flipV="1">
              <a:off x="2544" y="2832"/>
              <a:ext cx="0" cy="384"/>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66951" name="Group 39"/>
            <p:cNvGrpSpPr>
              <a:grpSpLocks/>
            </p:cNvGrpSpPr>
            <p:nvPr/>
          </p:nvGrpSpPr>
          <p:grpSpPr bwMode="auto">
            <a:xfrm>
              <a:off x="1152" y="1920"/>
              <a:ext cx="384" cy="384"/>
              <a:chOff x="2880" y="1680"/>
              <a:chExt cx="384" cy="384"/>
            </a:xfrm>
          </p:grpSpPr>
          <p:sp>
            <p:nvSpPr>
              <p:cNvPr id="166952" name="Oval 40"/>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6953" name="Text Box 41"/>
              <p:cNvSpPr txBox="1">
                <a:spLocks noChangeArrowheads="1"/>
              </p:cNvSpPr>
              <p:nvPr/>
            </p:nvSpPr>
            <p:spPr bwMode="auto">
              <a:xfrm>
                <a:off x="2924" y="172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TI</a:t>
                </a:r>
              </a:p>
            </p:txBody>
          </p:sp>
        </p:grpSp>
        <p:sp>
          <p:nvSpPr>
            <p:cNvPr id="166954" name="Line 42"/>
            <p:cNvSpPr>
              <a:spLocks noChangeShapeType="1"/>
            </p:cNvSpPr>
            <p:nvPr/>
          </p:nvSpPr>
          <p:spPr bwMode="auto">
            <a:xfrm flipV="1">
              <a:off x="1344" y="2304"/>
              <a:ext cx="0" cy="912"/>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6955" name="Line 43"/>
            <p:cNvSpPr>
              <a:spLocks noChangeShapeType="1"/>
            </p:cNvSpPr>
            <p:nvPr/>
          </p:nvSpPr>
          <p:spPr bwMode="auto">
            <a:xfrm>
              <a:off x="2880" y="2352"/>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66957" name="Text Box 45"/>
          <p:cNvSpPr txBox="1">
            <a:spLocks noChangeArrowheads="1"/>
          </p:cNvSpPr>
          <p:nvPr/>
        </p:nvSpPr>
        <p:spPr bwMode="auto">
          <a:xfrm>
            <a:off x="6346825" y="6092825"/>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5"/>
          <p:cNvSpPr>
            <a:spLocks noGrp="1"/>
          </p:cNvSpPr>
          <p:nvPr>
            <p:ph type="sldNum" sz="quarter" idx="12"/>
          </p:nvPr>
        </p:nvSpPr>
        <p:spPr/>
        <p:txBody>
          <a:bodyPr/>
          <a:lstStyle/>
          <a:p>
            <a:fld id="{C5DB0285-FCAD-4BCC-88D0-A64EDCBEB593}" type="slidenum">
              <a:rPr lang="pt-BR" altLang="pt-BR"/>
              <a:pPr/>
              <a:t>80</a:t>
            </a:fld>
            <a:endParaRPr lang="pt-BR" altLang="pt-BR"/>
          </a:p>
        </p:txBody>
      </p:sp>
      <p:sp>
        <p:nvSpPr>
          <p:cNvPr id="212995" name="Rectangle 3"/>
          <p:cNvSpPr>
            <a:spLocks noGrp="1" noChangeArrowheads="1"/>
          </p:cNvSpPr>
          <p:nvPr>
            <p:ph type="title"/>
          </p:nvPr>
        </p:nvSpPr>
        <p:spPr>
          <a:noFill/>
          <a:ln/>
        </p:spPr>
        <p:txBody>
          <a:bodyPr anchor="b"/>
          <a:lstStyle/>
          <a:p>
            <a:r>
              <a:rPr lang="pt-BR" altLang="pt-BR" sz="3600" b="1" u="sng">
                <a:latin typeface="Times New Roman" pitchFamily="18" charset="0"/>
              </a:rPr>
              <a:t>DMC Caso SISO</a:t>
            </a:r>
          </a:p>
        </p:txBody>
      </p:sp>
      <p:sp>
        <p:nvSpPr>
          <p:cNvPr id="212996" name="Rectangle 4"/>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2997" name="Rectangle 5"/>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2998"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2999" name="Rectangle 7"/>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3000" name="Rectangle 8"/>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3001" name="Rectangle 9"/>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3002" name="Rectangle 10"/>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3003" name="Rectangle 11"/>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3004" name="Rectangle 1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3015" name="Object 23"/>
          <p:cNvGraphicFramePr>
            <a:graphicFrameLocks noChangeAspect="1"/>
          </p:cNvGraphicFramePr>
          <p:nvPr>
            <p:extLst>
              <p:ext uri="{D42A27DB-BD31-4B8C-83A1-F6EECF244321}">
                <p14:modId xmlns:p14="http://schemas.microsoft.com/office/powerpoint/2010/main" val="4009065231"/>
              </p:ext>
            </p:extLst>
          </p:nvPr>
        </p:nvGraphicFramePr>
        <p:xfrm>
          <a:off x="144016" y="1545736"/>
          <a:ext cx="8892480" cy="784214"/>
        </p:xfrm>
        <a:graphic>
          <a:graphicData uri="http://schemas.openxmlformats.org/presentationml/2006/ole">
            <mc:AlternateContent xmlns:mc="http://schemas.openxmlformats.org/markup-compatibility/2006">
              <mc:Choice xmlns:v="urn:schemas-microsoft-com:vml" Requires="v">
                <p:oleObj spid="_x0000_s1011695" name="Equation" r:id="rId4" imgW="3352800" imgH="292100" progId="Equation.DSMT4">
                  <p:embed/>
                </p:oleObj>
              </mc:Choice>
              <mc:Fallback>
                <p:oleObj name="Equation" r:id="rId4" imgW="3352800" imgH="2921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16" y="1545736"/>
                        <a:ext cx="8892480" cy="784214"/>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3014" name="Object 22"/>
          <p:cNvGraphicFramePr>
            <a:graphicFrameLocks noChangeAspect="1"/>
          </p:cNvGraphicFramePr>
          <p:nvPr>
            <p:extLst>
              <p:ext uri="{D42A27DB-BD31-4B8C-83A1-F6EECF244321}">
                <p14:modId xmlns:p14="http://schemas.microsoft.com/office/powerpoint/2010/main" val="3208742286"/>
              </p:ext>
            </p:extLst>
          </p:nvPr>
        </p:nvGraphicFramePr>
        <p:xfrm>
          <a:off x="2843808" y="3861048"/>
          <a:ext cx="2880197" cy="686167"/>
        </p:xfrm>
        <a:graphic>
          <a:graphicData uri="http://schemas.openxmlformats.org/presentationml/2006/ole">
            <mc:AlternateContent xmlns:mc="http://schemas.openxmlformats.org/markup-compatibility/2006">
              <mc:Choice xmlns:v="urn:schemas-microsoft-com:vml" Requires="v">
                <p:oleObj spid="_x0000_s1011696" name="Equation" r:id="rId6" imgW="1637589" imgH="393529" progId="Equation.DSMT4">
                  <p:embed/>
                </p:oleObj>
              </mc:Choice>
              <mc:Fallback>
                <p:oleObj name="Equation" r:id="rId6" imgW="1637589" imgH="393529"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3861048"/>
                        <a:ext cx="2880197" cy="68616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3013" name="Object 21"/>
          <p:cNvGraphicFramePr>
            <a:graphicFrameLocks noChangeAspect="1"/>
          </p:cNvGraphicFramePr>
          <p:nvPr>
            <p:extLst>
              <p:ext uri="{D42A27DB-BD31-4B8C-83A1-F6EECF244321}">
                <p14:modId xmlns:p14="http://schemas.microsoft.com/office/powerpoint/2010/main" val="718195595"/>
              </p:ext>
            </p:extLst>
          </p:nvPr>
        </p:nvGraphicFramePr>
        <p:xfrm>
          <a:off x="341982" y="4653136"/>
          <a:ext cx="8027987" cy="1123950"/>
        </p:xfrm>
        <a:graphic>
          <a:graphicData uri="http://schemas.openxmlformats.org/presentationml/2006/ole">
            <mc:AlternateContent xmlns:mc="http://schemas.openxmlformats.org/markup-compatibility/2006">
              <mc:Choice xmlns:v="urn:schemas-microsoft-com:vml" Requires="v">
                <p:oleObj spid="_x0000_s1011697" name="Equation" r:id="rId8" imgW="2794000" imgH="393700" progId="Equation.DSMT4">
                  <p:embed/>
                </p:oleObj>
              </mc:Choice>
              <mc:Fallback>
                <p:oleObj name="Equation" r:id="rId8" imgW="2794000" imgH="3937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82" y="4653136"/>
                        <a:ext cx="8027987" cy="11239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1"/>
          <p:cNvSpPr/>
          <p:nvPr/>
        </p:nvSpPr>
        <p:spPr>
          <a:xfrm>
            <a:off x="395536" y="3068960"/>
            <a:ext cx="7584320"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Variável de desvio</a:t>
            </a:r>
          </a:p>
        </p:txBody>
      </p:sp>
      <p:graphicFrame>
        <p:nvGraphicFramePr>
          <p:cNvPr id="3" name="Objeto 2"/>
          <p:cNvGraphicFramePr>
            <a:graphicFrameLocks noChangeAspect="1"/>
          </p:cNvGraphicFramePr>
          <p:nvPr>
            <p:extLst>
              <p:ext uri="{D42A27DB-BD31-4B8C-83A1-F6EECF244321}">
                <p14:modId xmlns:p14="http://schemas.microsoft.com/office/powerpoint/2010/main" val="4190694470"/>
              </p:ext>
            </p:extLst>
          </p:nvPr>
        </p:nvGraphicFramePr>
        <p:xfrm>
          <a:off x="0" y="2409825"/>
          <a:ext cx="8926513" cy="784225"/>
        </p:xfrm>
        <a:graphic>
          <a:graphicData uri="http://schemas.openxmlformats.org/presentationml/2006/ole">
            <mc:AlternateContent xmlns:mc="http://schemas.openxmlformats.org/markup-compatibility/2006">
              <mc:Choice xmlns:v="urn:schemas-microsoft-com:vml" Requires="v">
                <p:oleObj spid="_x0000_s1011698" name="Equation" r:id="rId10" imgW="3365280" imgH="291960" progId="Equation.DSMT4">
                  <p:embed/>
                </p:oleObj>
              </mc:Choice>
              <mc:Fallback>
                <p:oleObj name="Equation" r:id="rId10" imgW="3365280" imgH="291960" progId="Equation.DSMT4">
                  <p:embed/>
                  <p:pic>
                    <p:nvPicPr>
                      <p:cNvPr id="0" name="Object 23"/>
                      <p:cNvPicPr>
                        <a:picLocks noChangeAspect="1" noChangeArrowheads="1"/>
                      </p:cNvPicPr>
                      <p:nvPr/>
                    </p:nvPicPr>
                    <p:blipFill>
                      <a:blip r:embed="rId11"/>
                      <a:srcRect/>
                      <a:stretch>
                        <a:fillRect/>
                      </a:stretch>
                    </p:blipFill>
                    <p:spPr bwMode="auto">
                      <a:xfrm>
                        <a:off x="0" y="2409825"/>
                        <a:ext cx="8926513" cy="78422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4" name="Retângulo de cantos arredondados 3"/>
          <p:cNvSpPr/>
          <p:nvPr/>
        </p:nvSpPr>
        <p:spPr bwMode="auto">
          <a:xfrm>
            <a:off x="3131840" y="1484784"/>
            <a:ext cx="4464496"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flipV="1">
            <a:off x="6804248" y="783868"/>
            <a:ext cx="0" cy="7009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6"/>
          <p:cNvSpPr/>
          <p:nvPr/>
        </p:nvSpPr>
        <p:spPr>
          <a:xfrm>
            <a:off x="4355976" y="260648"/>
            <a:ext cx="3527504" cy="523220"/>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Ações passadas</a:t>
            </a:r>
          </a:p>
        </p:txBody>
      </p:sp>
      <p:graphicFrame>
        <p:nvGraphicFramePr>
          <p:cNvPr id="9" name="Objeto 8"/>
          <p:cNvGraphicFramePr>
            <a:graphicFrameLocks noChangeAspect="1"/>
          </p:cNvGraphicFramePr>
          <p:nvPr>
            <p:extLst>
              <p:ext uri="{D42A27DB-BD31-4B8C-83A1-F6EECF244321}">
                <p14:modId xmlns:p14="http://schemas.microsoft.com/office/powerpoint/2010/main" val="2234463262"/>
              </p:ext>
            </p:extLst>
          </p:nvPr>
        </p:nvGraphicFramePr>
        <p:xfrm>
          <a:off x="2339752" y="5797550"/>
          <a:ext cx="3890963" cy="1060450"/>
        </p:xfrm>
        <a:graphic>
          <a:graphicData uri="http://schemas.openxmlformats.org/presentationml/2006/ole">
            <mc:AlternateContent xmlns:mc="http://schemas.openxmlformats.org/markup-compatibility/2006">
              <mc:Choice xmlns:v="urn:schemas-microsoft-com:vml" Requires="v">
                <p:oleObj spid="_x0000_s1011699" name="Equation" r:id="rId12" imgW="1587240" imgH="431640" progId="Equation.DSMT4">
                  <p:embed/>
                </p:oleObj>
              </mc:Choice>
              <mc:Fallback>
                <p:oleObj name="Equation" r:id="rId12" imgW="1587240" imgH="4316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752" y="5797550"/>
                        <a:ext cx="3890963" cy="10604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5" name="Retângulo de cantos arredondados 4"/>
          <p:cNvSpPr/>
          <p:nvPr/>
        </p:nvSpPr>
        <p:spPr bwMode="auto">
          <a:xfrm>
            <a:off x="2732613" y="6309320"/>
            <a:ext cx="475255" cy="28803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Retângulo de cantos arredondados 7"/>
          <p:cNvSpPr/>
          <p:nvPr/>
        </p:nvSpPr>
        <p:spPr bwMode="auto">
          <a:xfrm>
            <a:off x="4932040" y="6093296"/>
            <a:ext cx="720080" cy="50405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a:stCxn id="5" idx="3"/>
          </p:cNvCxnSpPr>
          <p:nvPr/>
        </p:nvCxnSpPr>
        <p:spPr bwMode="auto">
          <a:xfrm>
            <a:off x="3207868" y="6453336"/>
            <a:ext cx="172417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tângulo 24"/>
          <p:cNvSpPr/>
          <p:nvPr/>
        </p:nvSpPr>
        <p:spPr>
          <a:xfrm>
            <a:off x="1334604" y="288174"/>
            <a:ext cx="2796022" cy="523220"/>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Resposta </a:t>
            </a:r>
            <a:r>
              <a:rPr lang="pt-BR" sz="2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fir</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6" name="Conector de seta reta 5"/>
          <p:cNvCxnSpPr/>
          <p:nvPr/>
        </p:nvCxnSpPr>
        <p:spPr bwMode="auto">
          <a:xfrm flipV="1">
            <a:off x="1547664" y="782121"/>
            <a:ext cx="0" cy="70091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13014"/>
                                        </p:tgtEl>
                                        <p:attrNameLst>
                                          <p:attrName>style.visibility</p:attrName>
                                        </p:attrNameLst>
                                      </p:cBhvr>
                                      <p:to>
                                        <p:strVal val="visible"/>
                                      </p:to>
                                    </p:set>
                                    <p:anim calcmode="lin" valueType="num">
                                      <p:cBhvr additive="base">
                                        <p:cTn id="28" dur="500" fill="hold"/>
                                        <p:tgtEl>
                                          <p:spTgt spid="213014"/>
                                        </p:tgtEl>
                                        <p:attrNameLst>
                                          <p:attrName>ppt_x</p:attrName>
                                        </p:attrNameLst>
                                      </p:cBhvr>
                                      <p:tavLst>
                                        <p:tav tm="0">
                                          <p:val>
                                            <p:strVal val="#ppt_x"/>
                                          </p:val>
                                        </p:tav>
                                        <p:tav tm="100000">
                                          <p:val>
                                            <p:strVal val="#ppt_x"/>
                                          </p:val>
                                        </p:tav>
                                      </p:tavLst>
                                    </p:anim>
                                    <p:anim calcmode="lin" valueType="num">
                                      <p:cBhvr additive="base">
                                        <p:cTn id="29" dur="500" fill="hold"/>
                                        <p:tgtEl>
                                          <p:spTgt spid="21301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13013"/>
                                        </p:tgtEl>
                                        <p:attrNameLst>
                                          <p:attrName>style.visibility</p:attrName>
                                        </p:attrNameLst>
                                      </p:cBhvr>
                                      <p:to>
                                        <p:strVal val="visible"/>
                                      </p:to>
                                    </p:set>
                                    <p:anim calcmode="lin" valueType="num">
                                      <p:cBhvr additive="base">
                                        <p:cTn id="33" dur="500" fill="hold"/>
                                        <p:tgtEl>
                                          <p:spTgt spid="213013"/>
                                        </p:tgtEl>
                                        <p:attrNameLst>
                                          <p:attrName>ppt_x</p:attrName>
                                        </p:attrNameLst>
                                      </p:cBhvr>
                                      <p:tavLst>
                                        <p:tav tm="0">
                                          <p:val>
                                            <p:strVal val="#ppt_x"/>
                                          </p:val>
                                        </p:tav>
                                        <p:tav tm="100000">
                                          <p:val>
                                            <p:strVal val="#ppt_x"/>
                                          </p:val>
                                        </p:tav>
                                      </p:tavLst>
                                    </p:anim>
                                    <p:anim calcmode="lin" valueType="num">
                                      <p:cBhvr additive="base">
                                        <p:cTn id="34" dur="500" fill="hold"/>
                                        <p:tgtEl>
                                          <p:spTgt spid="2130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5" grpId="0" animBg="1"/>
      <p:bldP spid="8" grpId="0" animBg="1"/>
      <p:bldP spid="2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911FEB31-8792-4902-9C96-8A64A01D3519}" type="slidenum">
              <a:rPr lang="pt-BR" altLang="pt-BR"/>
              <a:pPr/>
              <a:t>81</a:t>
            </a:fld>
            <a:endParaRPr lang="pt-BR" altLang="pt-BR"/>
          </a:p>
        </p:txBody>
      </p:sp>
      <p:sp>
        <p:nvSpPr>
          <p:cNvPr id="215043" name="Rectangle 3"/>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DMC Caso SISO Incremental</a:t>
            </a:r>
          </a:p>
        </p:txBody>
      </p:sp>
      <p:sp>
        <p:nvSpPr>
          <p:cNvPr id="215044" name="Rectangle 4"/>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45" name="Rectangle 5"/>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46"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5047" name="Rectangle 7"/>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48" name="Rectangle 8"/>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50" name="Rectangle 10"/>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5051" name="Rectangle 11"/>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5061" name="Object 21"/>
          <p:cNvGraphicFramePr>
            <a:graphicFrameLocks noChangeAspect="1"/>
          </p:cNvGraphicFramePr>
          <p:nvPr>
            <p:extLst>
              <p:ext uri="{D42A27DB-BD31-4B8C-83A1-F6EECF244321}">
                <p14:modId xmlns:p14="http://schemas.microsoft.com/office/powerpoint/2010/main" val="1031990611"/>
              </p:ext>
            </p:extLst>
          </p:nvPr>
        </p:nvGraphicFramePr>
        <p:xfrm>
          <a:off x="393700" y="1484313"/>
          <a:ext cx="3890963" cy="1060450"/>
        </p:xfrm>
        <a:graphic>
          <a:graphicData uri="http://schemas.openxmlformats.org/presentationml/2006/ole">
            <mc:AlternateContent xmlns:mc="http://schemas.openxmlformats.org/markup-compatibility/2006">
              <mc:Choice xmlns:v="urn:schemas-microsoft-com:vml" Requires="v">
                <p:oleObj spid="_x0000_s1026966" name="Equation" r:id="rId4" imgW="1587240" imgH="431640" progId="Equation.DSMT4">
                  <p:embed/>
                </p:oleObj>
              </mc:Choice>
              <mc:Fallback>
                <p:oleObj name="Equation" r:id="rId4" imgW="1587240" imgH="431640" progId="Equation.DSMT4">
                  <p:embed/>
                  <p:pic>
                    <p:nvPicPr>
                      <p:cNvPr id="0" name="Object 21"/>
                      <p:cNvPicPr>
                        <a:picLocks noChangeAspect="1" noChangeArrowheads="1"/>
                      </p:cNvPicPr>
                      <p:nvPr/>
                    </p:nvPicPr>
                    <p:blipFill>
                      <a:blip r:embed="rId5"/>
                      <a:srcRect/>
                      <a:stretch>
                        <a:fillRect/>
                      </a:stretch>
                    </p:blipFill>
                    <p:spPr bwMode="auto">
                      <a:xfrm>
                        <a:off x="393700" y="1484313"/>
                        <a:ext cx="3890963" cy="10604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5060" name="Object 20"/>
          <p:cNvGraphicFramePr>
            <a:graphicFrameLocks noChangeAspect="1"/>
          </p:cNvGraphicFramePr>
          <p:nvPr>
            <p:extLst>
              <p:ext uri="{D42A27DB-BD31-4B8C-83A1-F6EECF244321}">
                <p14:modId xmlns:p14="http://schemas.microsoft.com/office/powerpoint/2010/main" val="3601460598"/>
              </p:ext>
            </p:extLst>
          </p:nvPr>
        </p:nvGraphicFramePr>
        <p:xfrm>
          <a:off x="5253038" y="1484313"/>
          <a:ext cx="3357562" cy="1098550"/>
        </p:xfrm>
        <a:graphic>
          <a:graphicData uri="http://schemas.openxmlformats.org/presentationml/2006/ole">
            <mc:AlternateContent xmlns:mc="http://schemas.openxmlformats.org/markup-compatibility/2006">
              <mc:Choice xmlns:v="urn:schemas-microsoft-com:vml" Requires="v">
                <p:oleObj spid="_x0000_s1026967" name="Equation" r:id="rId6" imgW="1320480" imgH="431640" progId="Equation.DSMT4">
                  <p:embed/>
                </p:oleObj>
              </mc:Choice>
              <mc:Fallback>
                <p:oleObj name="Equation" r:id="rId6" imgW="1320480" imgH="431640" progId="Equation.DSMT4">
                  <p:embed/>
                  <p:pic>
                    <p:nvPicPr>
                      <p:cNvPr id="0" name="Object 20"/>
                      <p:cNvPicPr>
                        <a:picLocks noChangeAspect="1" noChangeArrowheads="1"/>
                      </p:cNvPicPr>
                      <p:nvPr/>
                    </p:nvPicPr>
                    <p:blipFill>
                      <a:blip r:embed="rId7"/>
                      <a:srcRect/>
                      <a:stretch>
                        <a:fillRect/>
                      </a:stretch>
                    </p:blipFill>
                    <p:spPr bwMode="auto">
                      <a:xfrm>
                        <a:off x="5253038" y="1484313"/>
                        <a:ext cx="3357562" cy="10985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5059" name="Object 19"/>
          <p:cNvGraphicFramePr>
            <a:graphicFrameLocks noChangeAspect="1"/>
          </p:cNvGraphicFramePr>
          <p:nvPr>
            <p:extLst>
              <p:ext uri="{D42A27DB-BD31-4B8C-83A1-F6EECF244321}">
                <p14:modId xmlns:p14="http://schemas.microsoft.com/office/powerpoint/2010/main" val="455654261"/>
              </p:ext>
            </p:extLst>
          </p:nvPr>
        </p:nvGraphicFramePr>
        <p:xfrm>
          <a:off x="236538" y="2682875"/>
          <a:ext cx="8599487" cy="1250950"/>
        </p:xfrm>
        <a:graphic>
          <a:graphicData uri="http://schemas.openxmlformats.org/presentationml/2006/ole">
            <mc:AlternateContent xmlns:mc="http://schemas.openxmlformats.org/markup-compatibility/2006">
              <mc:Choice xmlns:v="urn:schemas-microsoft-com:vml" Requires="v">
                <p:oleObj spid="_x0000_s1026968" name="Equation" r:id="rId8" imgW="2971800" imgH="431640" progId="Equation.DSMT4">
                  <p:embed/>
                </p:oleObj>
              </mc:Choice>
              <mc:Fallback>
                <p:oleObj name="Equation" r:id="rId8" imgW="2971800" imgH="431640" progId="Equation.DSMT4">
                  <p:embed/>
                  <p:pic>
                    <p:nvPicPr>
                      <p:cNvPr id="0" name="Object 19"/>
                      <p:cNvPicPr>
                        <a:picLocks noChangeAspect="1" noChangeArrowheads="1"/>
                      </p:cNvPicPr>
                      <p:nvPr/>
                    </p:nvPicPr>
                    <p:blipFill>
                      <a:blip r:embed="rId9"/>
                      <a:srcRect/>
                      <a:stretch>
                        <a:fillRect/>
                      </a:stretch>
                    </p:blipFill>
                    <p:spPr bwMode="auto">
                      <a:xfrm>
                        <a:off x="236538" y="2682875"/>
                        <a:ext cx="8599487" cy="12509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5058" name="Object 18"/>
          <p:cNvGraphicFramePr>
            <a:graphicFrameLocks noChangeAspect="1"/>
          </p:cNvGraphicFramePr>
          <p:nvPr>
            <p:extLst>
              <p:ext uri="{D42A27DB-BD31-4B8C-83A1-F6EECF244321}">
                <p14:modId xmlns:p14="http://schemas.microsoft.com/office/powerpoint/2010/main" val="1949761034"/>
              </p:ext>
            </p:extLst>
          </p:nvPr>
        </p:nvGraphicFramePr>
        <p:xfrm>
          <a:off x="381000" y="4005263"/>
          <a:ext cx="8382000" cy="1266825"/>
        </p:xfrm>
        <a:graphic>
          <a:graphicData uri="http://schemas.openxmlformats.org/presentationml/2006/ole">
            <mc:AlternateContent xmlns:mc="http://schemas.openxmlformats.org/markup-compatibility/2006">
              <mc:Choice xmlns:v="urn:schemas-microsoft-com:vml" Requires="v">
                <p:oleObj spid="_x0000_s1026969" name="Equation" r:id="rId10" imgW="2857320" imgH="431640" progId="Equation.DSMT4">
                  <p:embed/>
                </p:oleObj>
              </mc:Choice>
              <mc:Fallback>
                <p:oleObj name="Equation" r:id="rId10" imgW="2857320" imgH="431640" progId="Equation.DSMT4">
                  <p:embed/>
                  <p:pic>
                    <p:nvPicPr>
                      <p:cNvPr id="0" name="Object 18"/>
                      <p:cNvPicPr>
                        <a:picLocks noChangeAspect="1" noChangeArrowheads="1"/>
                      </p:cNvPicPr>
                      <p:nvPr/>
                    </p:nvPicPr>
                    <p:blipFill>
                      <a:blip r:embed="rId11"/>
                      <a:srcRect/>
                      <a:stretch>
                        <a:fillRect/>
                      </a:stretch>
                    </p:blipFill>
                    <p:spPr bwMode="auto">
                      <a:xfrm>
                        <a:off x="381000" y="4005263"/>
                        <a:ext cx="8382000" cy="12668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15057" name="Object 17"/>
          <p:cNvGraphicFramePr>
            <a:graphicFrameLocks noChangeAspect="1"/>
          </p:cNvGraphicFramePr>
          <p:nvPr>
            <p:extLst>
              <p:ext uri="{D42A27DB-BD31-4B8C-83A1-F6EECF244321}">
                <p14:modId xmlns:p14="http://schemas.microsoft.com/office/powerpoint/2010/main" val="2346877383"/>
              </p:ext>
            </p:extLst>
          </p:nvPr>
        </p:nvGraphicFramePr>
        <p:xfrm>
          <a:off x="860425" y="5373688"/>
          <a:ext cx="6553200" cy="1295400"/>
        </p:xfrm>
        <a:graphic>
          <a:graphicData uri="http://schemas.openxmlformats.org/presentationml/2006/ole">
            <mc:AlternateContent xmlns:mc="http://schemas.openxmlformats.org/markup-compatibility/2006">
              <mc:Choice xmlns:v="urn:schemas-microsoft-com:vml" Requires="v">
                <p:oleObj spid="_x0000_s1026970" name="Equation" r:id="rId12" imgW="2184120" imgH="431640" progId="Equation.DSMT4">
                  <p:embed/>
                </p:oleObj>
              </mc:Choice>
              <mc:Fallback>
                <p:oleObj name="Equation" r:id="rId12" imgW="2184120" imgH="431640" progId="Equation.DSMT4">
                  <p:embed/>
                  <p:pic>
                    <p:nvPicPr>
                      <p:cNvPr id="0" name="Object 17"/>
                      <p:cNvPicPr>
                        <a:picLocks noChangeAspect="1" noChangeArrowheads="1"/>
                      </p:cNvPicPr>
                      <p:nvPr/>
                    </p:nvPicPr>
                    <p:blipFill>
                      <a:blip r:embed="rId13"/>
                      <a:srcRect/>
                      <a:stretch>
                        <a:fillRect/>
                      </a:stretch>
                    </p:blipFill>
                    <p:spPr bwMode="auto">
                      <a:xfrm>
                        <a:off x="860425" y="5373688"/>
                        <a:ext cx="6553200" cy="1295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5063" name="Rectangle 2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64" name="Rectangle 24"/>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5067" name="Rectangle 27"/>
          <p:cNvSpPr>
            <a:spLocks noChangeArrowheads="1"/>
          </p:cNvSpPr>
          <p:nvPr/>
        </p:nvSpPr>
        <p:spPr bwMode="auto">
          <a:xfrm>
            <a:off x="0" y="462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de cantos arredondados 1"/>
          <p:cNvSpPr/>
          <p:nvPr/>
        </p:nvSpPr>
        <p:spPr bwMode="auto">
          <a:xfrm>
            <a:off x="1547663" y="1268760"/>
            <a:ext cx="2878511"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3995936" y="2564904"/>
            <a:ext cx="504056"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tângulo de cantos arredondados 21"/>
          <p:cNvSpPr/>
          <p:nvPr/>
        </p:nvSpPr>
        <p:spPr bwMode="auto">
          <a:xfrm>
            <a:off x="6372200" y="1421160"/>
            <a:ext cx="2448272" cy="129614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3" name="Conector de seta reta 22"/>
          <p:cNvCxnSpPr/>
          <p:nvPr/>
        </p:nvCxnSpPr>
        <p:spPr bwMode="auto">
          <a:xfrm>
            <a:off x="7308304" y="2708920"/>
            <a:ext cx="504056"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Elipse 4"/>
          <p:cNvSpPr/>
          <p:nvPr/>
        </p:nvSpPr>
        <p:spPr bwMode="auto">
          <a:xfrm>
            <a:off x="3995936" y="2960948"/>
            <a:ext cx="504056" cy="82809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rgbClr val="FF0000"/>
              </a:solidFill>
              <a:effectLst/>
              <a:latin typeface="Arial" charset="0"/>
            </a:endParaRPr>
          </a:p>
        </p:txBody>
      </p:sp>
      <p:sp>
        <p:nvSpPr>
          <p:cNvPr id="25" name="Elipse 24"/>
          <p:cNvSpPr/>
          <p:nvPr/>
        </p:nvSpPr>
        <p:spPr bwMode="auto">
          <a:xfrm>
            <a:off x="7081250" y="2960948"/>
            <a:ext cx="504056" cy="828092"/>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rgbClr val="FF0000"/>
              </a:solidFill>
              <a:effectLst/>
              <a:latin typeface="Arial" charset="0"/>
            </a:endParaRPr>
          </a:p>
        </p:txBody>
      </p:sp>
      <p:cxnSp>
        <p:nvCxnSpPr>
          <p:cNvPr id="7" name="Conector de seta reta 6"/>
          <p:cNvCxnSpPr>
            <a:stCxn id="5" idx="5"/>
          </p:cNvCxnSpPr>
          <p:nvPr/>
        </p:nvCxnSpPr>
        <p:spPr bwMode="auto">
          <a:xfrm>
            <a:off x="4426175" y="3667769"/>
            <a:ext cx="73817" cy="697335"/>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de seta reta 9"/>
          <p:cNvCxnSpPr>
            <a:stCxn id="25" idx="3"/>
          </p:cNvCxnSpPr>
          <p:nvPr/>
        </p:nvCxnSpPr>
        <p:spPr bwMode="auto">
          <a:xfrm flipH="1">
            <a:off x="4499992" y="3667769"/>
            <a:ext cx="2655075" cy="697335"/>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tângulo de cantos arredondados 10"/>
          <p:cNvSpPr/>
          <p:nvPr/>
        </p:nvSpPr>
        <p:spPr bwMode="auto">
          <a:xfrm>
            <a:off x="4788024" y="4293096"/>
            <a:ext cx="3960440" cy="72008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3" name="Conector de seta reta 12"/>
          <p:cNvCxnSpPr/>
          <p:nvPr/>
        </p:nvCxnSpPr>
        <p:spPr bwMode="auto">
          <a:xfrm>
            <a:off x="5940152" y="5085184"/>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0"/>
                                        </p:tgtEl>
                                        <p:attrNameLst>
                                          <p:attrName>style.visibility</p:attrName>
                                        </p:attrNameLst>
                                      </p:cBhvr>
                                      <p:to>
                                        <p:strVal val="visible"/>
                                      </p:to>
                                    </p:set>
                                    <p:anim calcmode="lin" valueType="num">
                                      <p:cBhvr additive="base">
                                        <p:cTn id="7" dur="500" fill="hold"/>
                                        <p:tgtEl>
                                          <p:spTgt spid="215060"/>
                                        </p:tgtEl>
                                        <p:attrNameLst>
                                          <p:attrName>ppt_x</p:attrName>
                                        </p:attrNameLst>
                                      </p:cBhvr>
                                      <p:tavLst>
                                        <p:tav tm="0">
                                          <p:val>
                                            <p:strVal val="#ppt_x"/>
                                          </p:val>
                                        </p:tav>
                                        <p:tav tm="100000">
                                          <p:val>
                                            <p:strVal val="#ppt_x"/>
                                          </p:val>
                                        </p:tav>
                                      </p:tavLst>
                                    </p:anim>
                                    <p:anim calcmode="lin" valueType="num">
                                      <p:cBhvr additive="base">
                                        <p:cTn id="8" dur="500" fill="hold"/>
                                        <p:tgtEl>
                                          <p:spTgt spid="21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59"/>
                                        </p:tgtEl>
                                        <p:attrNameLst>
                                          <p:attrName>style.visibility</p:attrName>
                                        </p:attrNameLst>
                                      </p:cBhvr>
                                      <p:to>
                                        <p:strVal val="visible"/>
                                      </p:to>
                                    </p:set>
                                    <p:anim calcmode="lin" valueType="num">
                                      <p:cBhvr additive="base">
                                        <p:cTn id="21" dur="500" fill="hold"/>
                                        <p:tgtEl>
                                          <p:spTgt spid="215059"/>
                                        </p:tgtEl>
                                        <p:attrNameLst>
                                          <p:attrName>ppt_x</p:attrName>
                                        </p:attrNameLst>
                                      </p:cBhvr>
                                      <p:tavLst>
                                        <p:tav tm="0">
                                          <p:val>
                                            <p:strVal val="#ppt_x"/>
                                          </p:val>
                                        </p:tav>
                                        <p:tav tm="100000">
                                          <p:val>
                                            <p:strVal val="#ppt_x"/>
                                          </p:val>
                                        </p:tav>
                                      </p:tavLst>
                                    </p:anim>
                                    <p:anim calcmode="lin" valueType="num">
                                      <p:cBhvr additive="base">
                                        <p:cTn id="22" dur="500" fill="hold"/>
                                        <p:tgtEl>
                                          <p:spTgt spid="21505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5058"/>
                                        </p:tgtEl>
                                        <p:attrNameLst>
                                          <p:attrName>style.visibility</p:attrName>
                                        </p:attrNameLst>
                                      </p:cBhvr>
                                      <p:to>
                                        <p:strVal val="visible"/>
                                      </p:to>
                                    </p:set>
                                    <p:anim calcmode="lin" valueType="num">
                                      <p:cBhvr additive="base">
                                        <p:cTn id="52" dur="500" fill="hold"/>
                                        <p:tgtEl>
                                          <p:spTgt spid="215058"/>
                                        </p:tgtEl>
                                        <p:attrNameLst>
                                          <p:attrName>ppt_x</p:attrName>
                                        </p:attrNameLst>
                                      </p:cBhvr>
                                      <p:tavLst>
                                        <p:tav tm="0">
                                          <p:val>
                                            <p:strVal val="#ppt_x"/>
                                          </p:val>
                                        </p:tav>
                                        <p:tav tm="100000">
                                          <p:val>
                                            <p:strVal val="#ppt_x"/>
                                          </p:val>
                                        </p:tav>
                                      </p:tavLst>
                                    </p:anim>
                                    <p:anim calcmode="lin" valueType="num">
                                      <p:cBhvr additive="base">
                                        <p:cTn id="53" dur="500" fill="hold"/>
                                        <p:tgtEl>
                                          <p:spTgt spid="21505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15057"/>
                                        </p:tgtEl>
                                        <p:attrNameLst>
                                          <p:attrName>style.visibility</p:attrName>
                                        </p:attrNameLst>
                                      </p:cBhvr>
                                      <p:to>
                                        <p:strVal val="visible"/>
                                      </p:to>
                                    </p:set>
                                    <p:anim calcmode="lin" valueType="num">
                                      <p:cBhvr additive="base">
                                        <p:cTn id="66" dur="500" fill="hold"/>
                                        <p:tgtEl>
                                          <p:spTgt spid="215057"/>
                                        </p:tgtEl>
                                        <p:attrNameLst>
                                          <p:attrName>ppt_x</p:attrName>
                                        </p:attrNameLst>
                                      </p:cBhvr>
                                      <p:tavLst>
                                        <p:tav tm="0">
                                          <p:val>
                                            <p:strVal val="#ppt_x"/>
                                          </p:val>
                                        </p:tav>
                                        <p:tav tm="100000">
                                          <p:val>
                                            <p:strVal val="#ppt_x"/>
                                          </p:val>
                                        </p:tav>
                                      </p:tavLst>
                                    </p:anim>
                                    <p:anim calcmode="lin" valueType="num">
                                      <p:cBhvr additive="base">
                                        <p:cTn id="67" dur="500" fill="hold"/>
                                        <p:tgtEl>
                                          <p:spTgt spid="215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5" grpId="0" animBg="1"/>
      <p:bldP spid="25"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9E730BDA-4983-41EB-83A5-22BE27628DA9}" type="slidenum">
              <a:rPr lang="pt-BR" altLang="pt-BR"/>
              <a:pPr/>
              <a:t>82</a:t>
            </a:fld>
            <a:endParaRPr lang="pt-BR" altLang="pt-BR"/>
          </a:p>
        </p:txBody>
      </p:sp>
      <p:sp>
        <p:nvSpPr>
          <p:cNvPr id="217091" name="Rectangle 3"/>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DMC Caso SISO</a:t>
            </a:r>
          </a:p>
        </p:txBody>
      </p:sp>
      <p:sp>
        <p:nvSpPr>
          <p:cNvPr id="217094"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7095" name="Rectangle 7"/>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7097" name="Rectangle 9"/>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7098" name="Rectangle 10"/>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7111" name="Rectangle 23"/>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7114" name="Rectangle 26"/>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7113" name="Object 25"/>
          <p:cNvGraphicFramePr>
            <a:graphicFrameLocks noChangeAspect="1"/>
          </p:cNvGraphicFramePr>
          <p:nvPr>
            <p:extLst>
              <p:ext uri="{D42A27DB-BD31-4B8C-83A1-F6EECF244321}">
                <p14:modId xmlns:p14="http://schemas.microsoft.com/office/powerpoint/2010/main" val="2121952980"/>
              </p:ext>
            </p:extLst>
          </p:nvPr>
        </p:nvGraphicFramePr>
        <p:xfrm>
          <a:off x="323528" y="4797152"/>
          <a:ext cx="8321675" cy="1477962"/>
        </p:xfrm>
        <a:graphic>
          <a:graphicData uri="http://schemas.openxmlformats.org/presentationml/2006/ole">
            <mc:AlternateContent xmlns:mc="http://schemas.openxmlformats.org/markup-compatibility/2006">
              <mc:Choice xmlns:v="urn:schemas-microsoft-com:vml" Requires="v">
                <p:oleObj spid="_x0000_s1100111" name="Equation" r:id="rId4" imgW="3581280" imgH="634680" progId="Equation.DSMT4">
                  <p:embed/>
                </p:oleObj>
              </mc:Choice>
              <mc:Fallback>
                <p:oleObj name="Equation" r:id="rId4" imgW="3581280" imgH="63468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797152"/>
                        <a:ext cx="8321675" cy="147796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7116" name="Rectangle 28"/>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7115" name="Object 27"/>
          <p:cNvGraphicFramePr>
            <a:graphicFrameLocks noChangeAspect="1"/>
          </p:cNvGraphicFramePr>
          <p:nvPr>
            <p:extLst>
              <p:ext uri="{D42A27DB-BD31-4B8C-83A1-F6EECF244321}">
                <p14:modId xmlns:p14="http://schemas.microsoft.com/office/powerpoint/2010/main" val="587279292"/>
              </p:ext>
            </p:extLst>
          </p:nvPr>
        </p:nvGraphicFramePr>
        <p:xfrm>
          <a:off x="467544" y="3388499"/>
          <a:ext cx="7224787" cy="1292892"/>
        </p:xfrm>
        <a:graphic>
          <a:graphicData uri="http://schemas.openxmlformats.org/presentationml/2006/ole">
            <mc:AlternateContent xmlns:mc="http://schemas.openxmlformats.org/markup-compatibility/2006">
              <mc:Choice xmlns:v="urn:schemas-microsoft-com:vml" Requires="v">
                <p:oleObj spid="_x0000_s1100112" name="Equation" r:id="rId6" imgW="2412720" imgH="431640" progId="Equation.DSMT4">
                  <p:embed/>
                </p:oleObj>
              </mc:Choice>
              <mc:Fallback>
                <p:oleObj name="Equation" r:id="rId6" imgW="2412720" imgH="431640" progId="Equation.DSMT4">
                  <p:embed/>
                  <p:pic>
                    <p:nvPicPr>
                      <p:cNvPr id="0" name="Object 27"/>
                      <p:cNvPicPr>
                        <a:picLocks noChangeAspect="1" noChangeArrowheads="1"/>
                      </p:cNvPicPr>
                      <p:nvPr/>
                    </p:nvPicPr>
                    <p:blipFill>
                      <a:blip r:embed="rId7"/>
                      <a:srcRect/>
                      <a:stretch>
                        <a:fillRect/>
                      </a:stretch>
                    </p:blipFill>
                    <p:spPr bwMode="auto">
                      <a:xfrm>
                        <a:off x="467544" y="3388499"/>
                        <a:ext cx="7224787" cy="129289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7117" name="Text Box 29"/>
          <p:cNvSpPr txBox="1">
            <a:spLocks noChangeArrowheads="1"/>
          </p:cNvSpPr>
          <p:nvPr/>
        </p:nvSpPr>
        <p:spPr bwMode="auto">
          <a:xfrm>
            <a:off x="1116013" y="1484313"/>
            <a:ext cx="391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dirty="0"/>
              <a:t>Para um instante </a:t>
            </a:r>
            <a:r>
              <a:rPr lang="pt-BR" altLang="pt-BR" sz="2400" i="1" dirty="0"/>
              <a:t>j</a:t>
            </a:r>
            <a:r>
              <a:rPr lang="pt-BR" altLang="pt-BR" sz="2400" dirty="0"/>
              <a:t> qualquer</a:t>
            </a:r>
          </a:p>
        </p:txBody>
      </p:sp>
      <p:graphicFrame>
        <p:nvGraphicFramePr>
          <p:cNvPr id="2" name="Objeto 1"/>
          <p:cNvGraphicFramePr>
            <a:graphicFrameLocks noChangeAspect="1"/>
          </p:cNvGraphicFramePr>
          <p:nvPr>
            <p:extLst>
              <p:ext uri="{D42A27DB-BD31-4B8C-83A1-F6EECF244321}">
                <p14:modId xmlns:p14="http://schemas.microsoft.com/office/powerpoint/2010/main" val="401664842"/>
              </p:ext>
            </p:extLst>
          </p:nvPr>
        </p:nvGraphicFramePr>
        <p:xfrm>
          <a:off x="467544" y="1941513"/>
          <a:ext cx="6947545" cy="1373352"/>
        </p:xfrm>
        <a:graphic>
          <a:graphicData uri="http://schemas.openxmlformats.org/presentationml/2006/ole">
            <mc:AlternateContent xmlns:mc="http://schemas.openxmlformats.org/markup-compatibility/2006">
              <mc:Choice xmlns:v="urn:schemas-microsoft-com:vml" Requires="v">
                <p:oleObj spid="_x0000_s1100113" name="Equation" r:id="rId8" imgW="2184120" imgH="431640" progId="Equation.DSMT4">
                  <p:embed/>
                </p:oleObj>
              </mc:Choice>
              <mc:Fallback>
                <p:oleObj name="Equation" r:id="rId8" imgW="2184120" imgH="431640" progId="Equation.DSMT4">
                  <p:embed/>
                  <p:pic>
                    <p:nvPicPr>
                      <p:cNvPr id="0" name="Object 17"/>
                      <p:cNvPicPr>
                        <a:picLocks noChangeAspect="1" noChangeArrowheads="1"/>
                      </p:cNvPicPr>
                      <p:nvPr/>
                    </p:nvPicPr>
                    <p:blipFill>
                      <a:blip r:embed="rId9"/>
                      <a:srcRect/>
                      <a:stretch>
                        <a:fillRect/>
                      </a:stretch>
                    </p:blipFill>
                    <p:spPr bwMode="auto">
                      <a:xfrm>
                        <a:off x="467544" y="1941513"/>
                        <a:ext cx="6947545" cy="137335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Elipse 2"/>
          <p:cNvSpPr/>
          <p:nvPr/>
        </p:nvSpPr>
        <p:spPr bwMode="auto">
          <a:xfrm>
            <a:off x="1259632" y="2492896"/>
            <a:ext cx="288032" cy="63606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4"/>
          </p:cNvCxnSpPr>
          <p:nvPr/>
        </p:nvCxnSpPr>
        <p:spPr bwMode="auto">
          <a:xfrm>
            <a:off x="1403648" y="3128963"/>
            <a:ext cx="0" cy="948109"/>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ipse 18"/>
          <p:cNvSpPr/>
          <p:nvPr/>
        </p:nvSpPr>
        <p:spPr bwMode="auto">
          <a:xfrm>
            <a:off x="2832123" y="2492895"/>
            <a:ext cx="288032" cy="63606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0" name="Conector de seta reta 19"/>
          <p:cNvCxnSpPr>
            <a:stCxn id="19" idx="4"/>
          </p:cNvCxnSpPr>
          <p:nvPr/>
        </p:nvCxnSpPr>
        <p:spPr bwMode="auto">
          <a:xfrm>
            <a:off x="2976139" y="3128962"/>
            <a:ext cx="144016" cy="94811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ipse 20"/>
          <p:cNvSpPr/>
          <p:nvPr/>
        </p:nvSpPr>
        <p:spPr bwMode="auto">
          <a:xfrm>
            <a:off x="6372200" y="2327262"/>
            <a:ext cx="288032" cy="63606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2" name="Conector de seta reta 21"/>
          <p:cNvCxnSpPr/>
          <p:nvPr/>
        </p:nvCxnSpPr>
        <p:spPr bwMode="auto">
          <a:xfrm>
            <a:off x="6516216" y="2963329"/>
            <a:ext cx="288032" cy="80873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eta para baixo 7"/>
          <p:cNvSpPr/>
          <p:nvPr/>
        </p:nvSpPr>
        <p:spPr bwMode="auto">
          <a:xfrm>
            <a:off x="4716016" y="4293096"/>
            <a:ext cx="484632" cy="720080"/>
          </a:xfrm>
          <a:prstGeom prst="downArrow">
            <a:avLst/>
          </a:prstGeom>
          <a:solidFill>
            <a:schemeClr val="accent1"/>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7115"/>
                                        </p:tgtEl>
                                        <p:attrNameLst>
                                          <p:attrName>style.visibility</p:attrName>
                                        </p:attrNameLst>
                                      </p:cBhvr>
                                      <p:to>
                                        <p:strVal val="visible"/>
                                      </p:to>
                                    </p:set>
                                    <p:anim calcmode="lin" valueType="num">
                                      <p:cBhvr additive="base">
                                        <p:cTn id="21" dur="500" fill="hold"/>
                                        <p:tgtEl>
                                          <p:spTgt spid="217115"/>
                                        </p:tgtEl>
                                        <p:attrNameLst>
                                          <p:attrName>ppt_x</p:attrName>
                                        </p:attrNameLst>
                                      </p:cBhvr>
                                      <p:tavLst>
                                        <p:tav tm="0">
                                          <p:val>
                                            <p:strVal val="#ppt_x"/>
                                          </p:val>
                                        </p:tav>
                                        <p:tav tm="100000">
                                          <p:val>
                                            <p:strVal val="#ppt_x"/>
                                          </p:val>
                                        </p:tav>
                                      </p:tavLst>
                                    </p:anim>
                                    <p:anim calcmode="lin" valueType="num">
                                      <p:cBhvr additive="base">
                                        <p:cTn id="22" dur="500" fill="hold"/>
                                        <p:tgtEl>
                                          <p:spTgt spid="2171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7113"/>
                                        </p:tgtEl>
                                        <p:attrNameLst>
                                          <p:attrName>style.visibility</p:attrName>
                                        </p:attrNameLst>
                                      </p:cBhvr>
                                      <p:to>
                                        <p:strVal val="visible"/>
                                      </p:to>
                                    </p:set>
                                    <p:anim calcmode="lin" valueType="num">
                                      <p:cBhvr additive="base">
                                        <p:cTn id="51" dur="500" fill="hold"/>
                                        <p:tgtEl>
                                          <p:spTgt spid="217113"/>
                                        </p:tgtEl>
                                        <p:attrNameLst>
                                          <p:attrName>ppt_x</p:attrName>
                                        </p:attrNameLst>
                                      </p:cBhvr>
                                      <p:tavLst>
                                        <p:tav tm="0">
                                          <p:val>
                                            <p:strVal val="#ppt_x"/>
                                          </p:val>
                                        </p:tav>
                                        <p:tav tm="100000">
                                          <p:val>
                                            <p:strVal val="#ppt_x"/>
                                          </p:val>
                                        </p:tav>
                                      </p:tavLst>
                                    </p:anim>
                                    <p:anim calcmode="lin" valueType="num">
                                      <p:cBhvr additive="base">
                                        <p:cTn id="52" dur="500" fill="hold"/>
                                        <p:tgtEl>
                                          <p:spTgt spid="217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83</a:t>
            </a:fld>
            <a:endParaRPr lang="pt-BR" altLang="pt-BR"/>
          </a:p>
        </p:txBody>
      </p:sp>
      <p:sp>
        <p:nvSpPr>
          <p:cNvPr id="219138" name="Rectangle 2"/>
          <p:cNvSpPr>
            <a:spLocks noGrp="1" noChangeArrowheads="1"/>
          </p:cNvSpPr>
          <p:nvPr>
            <p:ph type="title"/>
          </p:nvPr>
        </p:nvSpPr>
        <p:spPr>
          <a:xfrm>
            <a:off x="878904" y="115888"/>
            <a:ext cx="8229600" cy="1143000"/>
          </a:xfrm>
          <a:noFill/>
          <a:ln/>
        </p:spPr>
        <p:txBody>
          <a:bodyPr anchor="ctr" anchorCtr="0"/>
          <a:lstStyle/>
          <a:p>
            <a:r>
              <a:rPr lang="pt-BR" altLang="pt-BR" sz="3600" b="1" u="sng" dirty="0">
                <a:latin typeface="Times New Roman" pitchFamily="18" charset="0"/>
              </a:rPr>
              <a:t>Predição didática X Predição DMC</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458209546"/>
              </p:ext>
            </p:extLst>
          </p:nvPr>
        </p:nvGraphicFramePr>
        <p:xfrm>
          <a:off x="-25783" y="4941168"/>
          <a:ext cx="8855320" cy="1584176"/>
        </p:xfrm>
        <a:graphic>
          <a:graphicData uri="http://schemas.openxmlformats.org/presentationml/2006/ole">
            <mc:AlternateContent xmlns:mc="http://schemas.openxmlformats.org/markup-compatibility/2006">
              <mc:Choice xmlns:v="urn:schemas-microsoft-com:vml" Requires="v">
                <p:oleObj spid="_x0000_s887410" name="Equation" r:id="rId4" imgW="2412720" imgH="431640" progId="Equation.DSMT4">
                  <p:embed/>
                </p:oleObj>
              </mc:Choice>
              <mc:Fallback>
                <p:oleObj name="Equation" r:id="rId4" imgW="2412720" imgH="431640" progId="Equation.DSMT4">
                  <p:embed/>
                  <p:pic>
                    <p:nvPicPr>
                      <p:cNvPr id="0" name="Object 27"/>
                      <p:cNvPicPr>
                        <a:picLocks noChangeAspect="1" noChangeArrowheads="1"/>
                      </p:cNvPicPr>
                      <p:nvPr/>
                    </p:nvPicPr>
                    <p:blipFill>
                      <a:blip r:embed="rId5"/>
                      <a:srcRect/>
                      <a:stretch>
                        <a:fillRect/>
                      </a:stretch>
                    </p:blipFill>
                    <p:spPr bwMode="auto">
                      <a:xfrm>
                        <a:off x="-25783" y="4941168"/>
                        <a:ext cx="8855320" cy="1584176"/>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4034548822"/>
              </p:ext>
            </p:extLst>
          </p:nvPr>
        </p:nvGraphicFramePr>
        <p:xfrm>
          <a:off x="2051360" y="1336593"/>
          <a:ext cx="4860900" cy="1309770"/>
        </p:xfrm>
        <a:graphic>
          <a:graphicData uri="http://schemas.openxmlformats.org/presentationml/2006/ole">
            <mc:AlternateContent xmlns:mc="http://schemas.openxmlformats.org/markup-compatibility/2006">
              <mc:Choice xmlns:v="urn:schemas-microsoft-com:vml" Requires="v">
                <p:oleObj spid="_x0000_s887411" name="Equation" r:id="rId6" imgW="939392" imgH="253890" progId="Equation.DSMT4">
                  <p:embed/>
                </p:oleObj>
              </mc:Choice>
              <mc:Fallback>
                <p:oleObj name="Equation" r:id="rId6" imgW="939392" imgH="253890" progId="Equation.DSMT4">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360" y="1336593"/>
                        <a:ext cx="4860900" cy="130977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5" name="Retângulo 4"/>
          <p:cNvSpPr/>
          <p:nvPr/>
        </p:nvSpPr>
        <p:spPr>
          <a:xfrm>
            <a:off x="434718" y="2745191"/>
            <a:ext cx="7132337" cy="400110"/>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
            </a: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CONSIDERANDO APENAS AÇÕES FUTURAS</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tângulo 22"/>
          <p:cNvSpPr/>
          <p:nvPr/>
        </p:nvSpPr>
        <p:spPr>
          <a:xfrm>
            <a:off x="1516984" y="3336903"/>
            <a:ext cx="5769785" cy="707886"/>
          </a:xfrm>
          <a:prstGeom prst="rect">
            <a:avLst/>
          </a:prstGeom>
          <a:noFill/>
        </p:spPr>
        <p:txBody>
          <a:bodyPr wrap="none" lIns="91440" tIns="45720" rIns="91440" bIns="45720">
            <a:spAutoFit/>
          </a:bodyPr>
          <a:lstStyle/>
          <a:p>
            <a:pPr algn="ct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a:t>
            </a:r>
            <a:r>
              <a:rPr lang="pt-BR" sz="20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Considera ações de controle</a:t>
            </a:r>
          </a:p>
          <a:p>
            <a:pPr algn="ctr"/>
            <a:r>
              <a:rPr lang="pt-B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Anteriores ao instante k</a:t>
            </a:r>
            <a:endParaRPr lang="pt-B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Retângulo de cantos arredondados 23"/>
          <p:cNvSpPr/>
          <p:nvPr/>
        </p:nvSpPr>
        <p:spPr bwMode="auto">
          <a:xfrm>
            <a:off x="2195736" y="4941168"/>
            <a:ext cx="2088232" cy="155210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Seta para baixo 5"/>
          <p:cNvSpPr/>
          <p:nvPr/>
        </p:nvSpPr>
        <p:spPr bwMode="auto">
          <a:xfrm>
            <a:off x="3177556" y="4206950"/>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Seta para Baixo 3"/>
          <p:cNvSpPr/>
          <p:nvPr/>
        </p:nvSpPr>
        <p:spPr bwMode="auto">
          <a:xfrm>
            <a:off x="1547664" y="938424"/>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6" name="Seta para Baixo 15"/>
          <p:cNvSpPr/>
          <p:nvPr/>
        </p:nvSpPr>
        <p:spPr bwMode="auto">
          <a:xfrm>
            <a:off x="7543752" y="949424"/>
            <a:ext cx="484632" cy="3919736"/>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animBg="1"/>
      <p:bldP spid="6" grpId="0" animBg="1"/>
      <p:bldP spid="4"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84</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DMC Caso SISO</a:t>
            </a:r>
            <a:br>
              <a:rPr lang="pt-BR" altLang="pt-BR" sz="3600" b="1" u="sng">
                <a:latin typeface="Times New Roman" pitchFamily="18" charset="0"/>
              </a:rPr>
            </a:br>
            <a:r>
              <a:rPr lang="pt-BR" altLang="pt-BR" sz="3600" b="1" u="sng">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9148" name="Object 12"/>
          <p:cNvGraphicFramePr>
            <a:graphicFrameLocks noChangeAspect="1"/>
          </p:cNvGraphicFramePr>
          <p:nvPr>
            <p:extLst>
              <p:ext uri="{D42A27DB-BD31-4B8C-83A1-F6EECF244321}">
                <p14:modId xmlns:p14="http://schemas.microsoft.com/office/powerpoint/2010/main" val="211606992"/>
              </p:ext>
            </p:extLst>
          </p:nvPr>
        </p:nvGraphicFramePr>
        <p:xfrm>
          <a:off x="0" y="4149080"/>
          <a:ext cx="9055411" cy="1440160"/>
        </p:xfrm>
        <a:graphic>
          <a:graphicData uri="http://schemas.openxmlformats.org/presentationml/2006/ole">
            <mc:AlternateContent xmlns:mc="http://schemas.openxmlformats.org/markup-compatibility/2006">
              <mc:Choice xmlns:v="urn:schemas-microsoft-com:vml" Requires="v">
                <p:oleObj spid="_x0000_s975356" name="Equation" r:id="rId4" imgW="2476500" imgH="393700" progId="Equation.DSMT4">
                  <p:embed/>
                </p:oleObj>
              </mc:Choice>
              <mc:Fallback>
                <p:oleObj name="Equation" r:id="rId4" imgW="24765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9080"/>
                        <a:ext cx="9055411" cy="144016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9150" name="Rectangle 14"/>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1" name="Rectangle 15"/>
          <p:cNvSpPr>
            <a:spLocks noChangeArrowheads="1"/>
          </p:cNvSpPr>
          <p:nvPr/>
        </p:nvSpPr>
        <p:spPr bwMode="auto">
          <a:xfrm>
            <a:off x="0" y="264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9155" name="Object 19"/>
          <p:cNvGraphicFramePr>
            <a:graphicFrameLocks noChangeAspect="1"/>
          </p:cNvGraphicFramePr>
          <p:nvPr>
            <p:extLst>
              <p:ext uri="{D42A27DB-BD31-4B8C-83A1-F6EECF244321}">
                <p14:modId xmlns:p14="http://schemas.microsoft.com/office/powerpoint/2010/main" val="3915532685"/>
              </p:ext>
            </p:extLst>
          </p:nvPr>
        </p:nvGraphicFramePr>
        <p:xfrm>
          <a:off x="46013" y="2509974"/>
          <a:ext cx="8712659" cy="1368152"/>
        </p:xfrm>
        <a:graphic>
          <a:graphicData uri="http://schemas.openxmlformats.org/presentationml/2006/ole">
            <mc:AlternateContent xmlns:mc="http://schemas.openxmlformats.org/markup-compatibility/2006">
              <mc:Choice xmlns:v="urn:schemas-microsoft-com:vml" Requires="v">
                <p:oleObj spid="_x0000_s975357" name="Equation" r:id="rId6" imgW="2476500" imgH="393700" progId="Equation.DSMT4">
                  <p:embed/>
                </p:oleObj>
              </mc:Choice>
              <mc:Fallback>
                <p:oleObj name="Equation" r:id="rId6" imgW="24765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3" y="2509974"/>
                        <a:ext cx="8712659" cy="136815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1"/>
          <p:cNvSpPr/>
          <p:nvPr/>
        </p:nvSpPr>
        <p:spPr>
          <a:xfrm>
            <a:off x="2132409" y="1294408"/>
            <a:ext cx="4463594" cy="923330"/>
          </a:xfrm>
          <a:prstGeom prst="rect">
            <a:avLst/>
          </a:prstGeom>
          <a:noFill/>
        </p:spPr>
        <p:txBody>
          <a:bodyPr wrap="none" lIns="91440" tIns="45720" rIns="91440" bIns="45720">
            <a:spAutoFit/>
          </a:bodyPr>
          <a:lstStyle/>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Premissa: Em qualquer instante</a:t>
            </a:r>
          </a:p>
          <a:p>
            <a:pPr algn="ct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erro de predição</a:t>
            </a:r>
          </a:p>
          <a:p>
            <a:pPr algn="ctr"/>
            <a:r>
              <a:rPr lang="pt-B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É o mesmo</a:t>
            </a:r>
          </a:p>
        </p:txBody>
      </p:sp>
      <p:sp>
        <p:nvSpPr>
          <p:cNvPr id="3" name="Retângulo de cantos arredondados 2"/>
          <p:cNvSpPr/>
          <p:nvPr/>
        </p:nvSpPr>
        <p:spPr bwMode="auto">
          <a:xfrm>
            <a:off x="2123728" y="2217738"/>
            <a:ext cx="1728192" cy="171531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3851920" y="3645024"/>
            <a:ext cx="864096" cy="43204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tângulo de cantos arredondados 22"/>
          <p:cNvSpPr/>
          <p:nvPr/>
        </p:nvSpPr>
        <p:spPr bwMode="auto">
          <a:xfrm>
            <a:off x="4716016" y="3956573"/>
            <a:ext cx="1728192" cy="171531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9279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55"/>
                                        </p:tgtEl>
                                        <p:attrNameLst>
                                          <p:attrName>style.visibility</p:attrName>
                                        </p:attrNameLst>
                                      </p:cBhvr>
                                      <p:to>
                                        <p:strVal val="visible"/>
                                      </p:to>
                                    </p:set>
                                    <p:anim calcmode="lin" valueType="num">
                                      <p:cBhvr additive="base">
                                        <p:cTn id="13" dur="500" fill="hold"/>
                                        <p:tgtEl>
                                          <p:spTgt spid="219155"/>
                                        </p:tgtEl>
                                        <p:attrNameLst>
                                          <p:attrName>ppt_x</p:attrName>
                                        </p:attrNameLst>
                                      </p:cBhvr>
                                      <p:tavLst>
                                        <p:tav tm="0">
                                          <p:val>
                                            <p:strVal val="#ppt_x"/>
                                          </p:val>
                                        </p:tav>
                                        <p:tav tm="100000">
                                          <p:val>
                                            <p:strVal val="#ppt_x"/>
                                          </p:val>
                                        </p:tav>
                                      </p:tavLst>
                                    </p:anim>
                                    <p:anim calcmode="lin" valueType="num">
                                      <p:cBhvr additive="base">
                                        <p:cTn id="14" dur="500" fill="hold"/>
                                        <p:tgtEl>
                                          <p:spTgt spid="219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9148"/>
                                        </p:tgtEl>
                                        <p:attrNameLst>
                                          <p:attrName>style.visibility</p:attrName>
                                        </p:attrNameLst>
                                      </p:cBhvr>
                                      <p:to>
                                        <p:strVal val="visible"/>
                                      </p:to>
                                    </p:set>
                                    <p:anim calcmode="lin" valueType="num">
                                      <p:cBhvr additive="base">
                                        <p:cTn id="27" dur="500" fill="hold"/>
                                        <p:tgtEl>
                                          <p:spTgt spid="219148"/>
                                        </p:tgtEl>
                                        <p:attrNameLst>
                                          <p:attrName>ppt_x</p:attrName>
                                        </p:attrNameLst>
                                      </p:cBhvr>
                                      <p:tavLst>
                                        <p:tav tm="0">
                                          <p:val>
                                            <p:strVal val="#ppt_x"/>
                                          </p:val>
                                        </p:tav>
                                        <p:tav tm="100000">
                                          <p:val>
                                            <p:strVal val="#ppt_x"/>
                                          </p:val>
                                        </p:tav>
                                      </p:tavLst>
                                    </p:anim>
                                    <p:anim calcmode="lin" valueType="num">
                                      <p:cBhvr additive="base">
                                        <p:cTn id="28" dur="500" fill="hold"/>
                                        <p:tgtEl>
                                          <p:spTgt spid="21914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85</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DMC Caso SISO</a:t>
            </a:r>
            <a:br>
              <a:rPr lang="pt-BR" altLang="pt-BR" sz="3600" b="1" u="sng">
                <a:latin typeface="Times New Roman" pitchFamily="18" charset="0"/>
              </a:rPr>
            </a:br>
            <a:r>
              <a:rPr lang="pt-BR" altLang="pt-BR" sz="3600" b="1" u="sng">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9149" name="Object 13"/>
          <p:cNvGraphicFramePr>
            <a:graphicFrameLocks noChangeAspect="1"/>
          </p:cNvGraphicFramePr>
          <p:nvPr>
            <p:extLst>
              <p:ext uri="{D42A27DB-BD31-4B8C-83A1-F6EECF244321}">
                <p14:modId xmlns:p14="http://schemas.microsoft.com/office/powerpoint/2010/main" val="2997938139"/>
              </p:ext>
            </p:extLst>
          </p:nvPr>
        </p:nvGraphicFramePr>
        <p:xfrm>
          <a:off x="612775" y="4508500"/>
          <a:ext cx="7942263" cy="1422400"/>
        </p:xfrm>
        <a:graphic>
          <a:graphicData uri="http://schemas.openxmlformats.org/presentationml/2006/ole">
            <mc:AlternateContent xmlns:mc="http://schemas.openxmlformats.org/markup-compatibility/2006">
              <mc:Choice xmlns:v="urn:schemas-microsoft-com:vml" Requires="v">
                <p:oleObj spid="_x0000_s1124601" name="Equation" r:id="rId4" imgW="2412720" imgH="431640" progId="Equation.DSMT4">
                  <p:embed/>
                </p:oleObj>
              </mc:Choice>
              <mc:Fallback>
                <p:oleObj name="Equation" r:id="rId4" imgW="2412720" imgH="431640" progId="Equation.DSMT4">
                  <p:embed/>
                  <p:pic>
                    <p:nvPicPr>
                      <p:cNvPr id="0" name=""/>
                      <p:cNvPicPr>
                        <a:picLocks noChangeAspect="1" noChangeArrowheads="1"/>
                      </p:cNvPicPr>
                      <p:nvPr/>
                    </p:nvPicPr>
                    <p:blipFill>
                      <a:blip r:embed="rId5"/>
                      <a:srcRect/>
                      <a:stretch>
                        <a:fillRect/>
                      </a:stretch>
                    </p:blipFill>
                    <p:spPr bwMode="auto">
                      <a:xfrm>
                        <a:off x="612775" y="4508500"/>
                        <a:ext cx="7942263"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9150" name="Rectangle 14"/>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838436526"/>
              </p:ext>
            </p:extLst>
          </p:nvPr>
        </p:nvGraphicFramePr>
        <p:xfrm>
          <a:off x="228996" y="3151910"/>
          <a:ext cx="5639148" cy="1007929"/>
        </p:xfrm>
        <a:graphic>
          <a:graphicData uri="http://schemas.openxmlformats.org/presentationml/2006/ole">
            <mc:AlternateContent xmlns:mc="http://schemas.openxmlformats.org/markup-compatibility/2006">
              <mc:Choice xmlns:v="urn:schemas-microsoft-com:vml" Requires="v">
                <p:oleObj spid="_x0000_s1124602" name="Equation" r:id="rId6" imgW="2412720" imgH="431640" progId="Equation.DSMT4">
                  <p:embed/>
                </p:oleObj>
              </mc:Choice>
              <mc:Fallback>
                <p:oleObj name="Equation" r:id="rId6" imgW="2412720" imgH="431640" progId="Equation.DSMT4">
                  <p:embed/>
                  <p:pic>
                    <p:nvPicPr>
                      <p:cNvPr id="0" name="Objeto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96" y="3151910"/>
                        <a:ext cx="5639148" cy="1007929"/>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433078323"/>
              </p:ext>
            </p:extLst>
          </p:nvPr>
        </p:nvGraphicFramePr>
        <p:xfrm>
          <a:off x="88900" y="1586828"/>
          <a:ext cx="9055100" cy="1439863"/>
        </p:xfrm>
        <a:graphic>
          <a:graphicData uri="http://schemas.openxmlformats.org/presentationml/2006/ole">
            <mc:AlternateContent xmlns:mc="http://schemas.openxmlformats.org/markup-compatibility/2006">
              <mc:Choice xmlns:v="urn:schemas-microsoft-com:vml" Requires="v">
                <p:oleObj spid="_x0000_s1124603" name="Equation" r:id="rId8" imgW="2476500" imgH="393700" progId="Equation.DSMT4">
                  <p:embed/>
                </p:oleObj>
              </mc:Choice>
              <mc:Fallback>
                <p:oleObj name="Equation" r:id="rId8" imgW="2476500" imgH="3937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00" y="1586828"/>
                        <a:ext cx="9055100" cy="143986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4" name="Retângulo de cantos arredondados 3"/>
          <p:cNvSpPr/>
          <p:nvPr/>
        </p:nvSpPr>
        <p:spPr bwMode="auto">
          <a:xfrm>
            <a:off x="4860032" y="1340768"/>
            <a:ext cx="4283968" cy="178819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Retângulo de cantos arredondados 4"/>
          <p:cNvSpPr/>
          <p:nvPr/>
        </p:nvSpPr>
        <p:spPr bwMode="auto">
          <a:xfrm>
            <a:off x="3155950" y="3036888"/>
            <a:ext cx="2856210" cy="1256208"/>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6" name="Seta para baixo 5"/>
          <p:cNvSpPr/>
          <p:nvPr/>
        </p:nvSpPr>
        <p:spPr bwMode="auto">
          <a:xfrm>
            <a:off x="6516216" y="3128962"/>
            <a:ext cx="720080" cy="1596181"/>
          </a:xfrm>
          <a:prstGeom prst="downArrow">
            <a:avLst/>
          </a:prstGeom>
          <a:solidFill>
            <a:schemeClr val="accent2"/>
          </a:solid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8" name="Conector de seta reta 7"/>
          <p:cNvCxnSpPr>
            <a:stCxn id="5" idx="3"/>
          </p:cNvCxnSpPr>
          <p:nvPr/>
        </p:nvCxnSpPr>
        <p:spPr bwMode="auto">
          <a:xfrm>
            <a:off x="6012160" y="3664992"/>
            <a:ext cx="648072" cy="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2555776" y="4509120"/>
            <a:ext cx="1944216" cy="151216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9" name="Retângulo 8"/>
          <p:cNvSpPr/>
          <p:nvPr/>
        </p:nvSpPr>
        <p:spPr>
          <a:xfrm>
            <a:off x="355733" y="5949280"/>
            <a:ext cx="7885364" cy="830997"/>
          </a:xfrm>
          <a:prstGeom prst="rect">
            <a:avLst/>
          </a:prstGeom>
          <a:noFill/>
        </p:spPr>
        <p:txBody>
          <a:bodyPr wrap="none" lIns="91440" tIns="45720" rIns="91440" bIns="45720">
            <a:spAutoFit/>
          </a:bodyPr>
          <a:lstStyle/>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Informação AINDA NÃO disponíve</a:t>
            </a:r>
            <a:r>
              <a:rPr lang="pt-B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 da planta</a:t>
            </a:r>
          </a:p>
          <a:p>
            <a:pPr algn="ctr"/>
            <a:r>
              <a:rPr lang="pt-B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 instante atual k</a:t>
            </a:r>
          </a:p>
        </p:txBody>
      </p:sp>
    </p:spTree>
    <p:extLst>
      <p:ext uri="{BB962C8B-B14F-4D97-AF65-F5344CB8AC3E}">
        <p14:creationId xmlns:p14="http://schemas.microsoft.com/office/powerpoint/2010/main" val="38370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9149"/>
                                        </p:tgtEl>
                                        <p:attrNameLst>
                                          <p:attrName>style.visibility</p:attrName>
                                        </p:attrNameLst>
                                      </p:cBhvr>
                                      <p:to>
                                        <p:strVal val="visible"/>
                                      </p:to>
                                    </p:set>
                                    <p:anim calcmode="lin" valueType="num">
                                      <p:cBhvr additive="base">
                                        <p:cTn id="36" dur="500" fill="hold"/>
                                        <p:tgtEl>
                                          <p:spTgt spid="219149"/>
                                        </p:tgtEl>
                                        <p:attrNameLst>
                                          <p:attrName>ppt_x</p:attrName>
                                        </p:attrNameLst>
                                      </p:cBhvr>
                                      <p:tavLst>
                                        <p:tav tm="0">
                                          <p:val>
                                            <p:strVal val="#ppt_x"/>
                                          </p:val>
                                        </p:tav>
                                        <p:tav tm="100000">
                                          <p:val>
                                            <p:strVal val="#ppt_x"/>
                                          </p:val>
                                        </p:tav>
                                      </p:tavLst>
                                    </p:anim>
                                    <p:anim calcmode="lin" valueType="num">
                                      <p:cBhvr additive="base">
                                        <p:cTn id="37" dur="500" fill="hold"/>
                                        <p:tgtEl>
                                          <p:spTgt spid="2191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86</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DMC Caso SISO</a:t>
            </a:r>
            <a:br>
              <a:rPr lang="pt-BR" altLang="pt-BR" sz="3600" b="1" u="sng">
                <a:latin typeface="Times New Roman" pitchFamily="18" charset="0"/>
              </a:rPr>
            </a:br>
            <a:r>
              <a:rPr lang="pt-BR" altLang="pt-BR" sz="3600" b="1" u="sng">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9149" name="Object 13"/>
          <p:cNvGraphicFramePr>
            <a:graphicFrameLocks noChangeAspect="1"/>
          </p:cNvGraphicFramePr>
          <p:nvPr>
            <p:extLst>
              <p:ext uri="{D42A27DB-BD31-4B8C-83A1-F6EECF244321}">
                <p14:modId xmlns:p14="http://schemas.microsoft.com/office/powerpoint/2010/main" val="831660265"/>
              </p:ext>
            </p:extLst>
          </p:nvPr>
        </p:nvGraphicFramePr>
        <p:xfrm>
          <a:off x="528860" y="1556792"/>
          <a:ext cx="7942263" cy="1422400"/>
        </p:xfrm>
        <a:graphic>
          <a:graphicData uri="http://schemas.openxmlformats.org/presentationml/2006/ole">
            <mc:AlternateContent xmlns:mc="http://schemas.openxmlformats.org/markup-compatibility/2006">
              <mc:Choice xmlns:v="urn:schemas-microsoft-com:vml" Requires="v">
                <p:oleObj spid="_x0000_s906538" name="Equation" r:id="rId4" imgW="2412720" imgH="431640" progId="Equation.DSMT4">
                  <p:embed/>
                </p:oleObj>
              </mc:Choice>
              <mc:Fallback>
                <p:oleObj name="Equation" r:id="rId4" imgW="2412720" imgH="431640" progId="Equation.DSMT4">
                  <p:embed/>
                  <p:pic>
                    <p:nvPicPr>
                      <p:cNvPr id="0" name=""/>
                      <p:cNvPicPr>
                        <a:picLocks noChangeAspect="1" noChangeArrowheads="1"/>
                      </p:cNvPicPr>
                      <p:nvPr/>
                    </p:nvPicPr>
                    <p:blipFill>
                      <a:blip r:embed="rId5"/>
                      <a:srcRect/>
                      <a:stretch>
                        <a:fillRect/>
                      </a:stretch>
                    </p:blipFill>
                    <p:spPr bwMode="auto">
                      <a:xfrm>
                        <a:off x="528860" y="1556792"/>
                        <a:ext cx="7942263"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9150" name="Rectangle 14"/>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 name="Retângulo 9"/>
          <p:cNvSpPr/>
          <p:nvPr/>
        </p:nvSpPr>
        <p:spPr>
          <a:xfrm>
            <a:off x="145156" y="2967335"/>
            <a:ext cx="8853706" cy="378565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predição será feita a </a:t>
            </a:r>
          </a:p>
          <a:p>
            <a:pPr algn="ctr"/>
            <a:r>
              <a:rPr lang="pt-B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partir do valor disponível</a:t>
            </a:r>
          </a:p>
          <a:p>
            <a:pPr algn="ctr"/>
            <a:r>
              <a:rPr lang="pt-B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 planta, ao invés de usar </a:t>
            </a:r>
          </a:p>
          <a:p>
            <a:pPr algn="ctr"/>
            <a:r>
              <a:rPr lang="pt-B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 valor </a:t>
            </a:r>
            <a:r>
              <a:rPr lang="pt-B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predição realizado </a:t>
            </a:r>
          </a:p>
          <a:p>
            <a:pPr algn="ctr"/>
            <a:r>
              <a:rPr lang="pt-B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 o instante anterior</a:t>
            </a:r>
          </a:p>
        </p:txBody>
      </p:sp>
    </p:spTree>
    <p:extLst>
      <p:ext uri="{BB962C8B-B14F-4D97-AF65-F5344CB8AC3E}">
        <p14:creationId xmlns:p14="http://schemas.microsoft.com/office/powerpoint/2010/main" val="23720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9149"/>
                                        </p:tgtEl>
                                        <p:attrNameLst>
                                          <p:attrName>style.visibility</p:attrName>
                                        </p:attrNameLst>
                                      </p:cBhvr>
                                      <p:to>
                                        <p:strVal val="visible"/>
                                      </p:to>
                                    </p:set>
                                    <p:anim calcmode="lin" valueType="num">
                                      <p:cBhvr additive="base">
                                        <p:cTn id="7" dur="500" fill="hold"/>
                                        <p:tgtEl>
                                          <p:spTgt spid="219149"/>
                                        </p:tgtEl>
                                        <p:attrNameLst>
                                          <p:attrName>ppt_x</p:attrName>
                                        </p:attrNameLst>
                                      </p:cBhvr>
                                      <p:tavLst>
                                        <p:tav tm="0">
                                          <p:val>
                                            <p:strVal val="#ppt_x"/>
                                          </p:val>
                                        </p:tav>
                                        <p:tav tm="100000">
                                          <p:val>
                                            <p:strVal val="#ppt_x"/>
                                          </p:val>
                                        </p:tav>
                                      </p:tavLst>
                                    </p:anim>
                                    <p:anim calcmode="lin" valueType="num">
                                      <p:cBhvr additive="base">
                                        <p:cTn id="8" dur="500" fill="hold"/>
                                        <p:tgtEl>
                                          <p:spTgt spid="2191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Número de Slide 5"/>
          <p:cNvSpPr>
            <a:spLocks noGrp="1"/>
          </p:cNvSpPr>
          <p:nvPr>
            <p:ph type="sldNum" sz="quarter" idx="12"/>
          </p:nvPr>
        </p:nvSpPr>
        <p:spPr/>
        <p:txBody>
          <a:bodyPr/>
          <a:lstStyle/>
          <a:p>
            <a:fld id="{2E58F763-A5A0-4A3A-9195-977B33EBEE8D}" type="slidenum">
              <a:rPr lang="pt-BR" altLang="pt-BR"/>
              <a:pPr/>
              <a:t>87</a:t>
            </a:fld>
            <a:endParaRPr lang="pt-BR" altLang="pt-BR"/>
          </a:p>
        </p:txBody>
      </p:sp>
      <p:sp>
        <p:nvSpPr>
          <p:cNvPr id="219138"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DMC Caso SISO</a:t>
            </a:r>
            <a:br>
              <a:rPr lang="pt-BR" altLang="pt-BR" sz="3600" b="1" u="sng">
                <a:latin typeface="Times New Roman" pitchFamily="18" charset="0"/>
              </a:rPr>
            </a:br>
            <a:r>
              <a:rPr lang="pt-BR" altLang="pt-BR" sz="3600" b="1" u="sng">
                <a:latin typeface="Times New Roman" pitchFamily="18" charset="0"/>
              </a:rPr>
              <a:t>Incluindo a realimentação</a:t>
            </a:r>
          </a:p>
        </p:txBody>
      </p:sp>
      <p:sp>
        <p:nvSpPr>
          <p:cNvPr id="21913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914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19149" name="Object 13"/>
          <p:cNvGraphicFramePr>
            <a:graphicFrameLocks noChangeAspect="1"/>
          </p:cNvGraphicFramePr>
          <p:nvPr>
            <p:extLst>
              <p:ext uri="{D42A27DB-BD31-4B8C-83A1-F6EECF244321}">
                <p14:modId xmlns:p14="http://schemas.microsoft.com/office/powerpoint/2010/main" val="845485008"/>
              </p:ext>
            </p:extLst>
          </p:nvPr>
        </p:nvGraphicFramePr>
        <p:xfrm>
          <a:off x="528860" y="1358528"/>
          <a:ext cx="7942263" cy="1422400"/>
        </p:xfrm>
        <a:graphic>
          <a:graphicData uri="http://schemas.openxmlformats.org/presentationml/2006/ole">
            <mc:AlternateContent xmlns:mc="http://schemas.openxmlformats.org/markup-compatibility/2006">
              <mc:Choice xmlns:v="urn:schemas-microsoft-com:vml" Requires="v">
                <p:oleObj spid="_x0000_s909608" name="Equation" r:id="rId4" imgW="2412720" imgH="431640" progId="Equation.DSMT4">
                  <p:embed/>
                </p:oleObj>
              </mc:Choice>
              <mc:Fallback>
                <p:oleObj name="Equation" r:id="rId4" imgW="2412720" imgH="431640" progId="Equation.DSMT4">
                  <p:embed/>
                  <p:pic>
                    <p:nvPicPr>
                      <p:cNvPr id="0" name=""/>
                      <p:cNvPicPr>
                        <a:picLocks noChangeAspect="1" noChangeArrowheads="1"/>
                      </p:cNvPicPr>
                      <p:nvPr/>
                    </p:nvPicPr>
                    <p:blipFill>
                      <a:blip r:embed="rId5"/>
                      <a:srcRect/>
                      <a:stretch>
                        <a:fillRect/>
                      </a:stretch>
                    </p:blipFill>
                    <p:spPr bwMode="auto">
                      <a:xfrm>
                        <a:off x="528860" y="1358528"/>
                        <a:ext cx="7942263"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19150" name="Rectangle 14"/>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2" name="Rectangle 16"/>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9156"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213920" y="2566059"/>
            <a:ext cx="9571851"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 isso, temos que buscar</a:t>
            </a:r>
          </a:p>
          <a:p>
            <a:pPr algn="ctr"/>
            <a:r>
              <a:rPr lang="pt-B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escrever a equação de </a:t>
            </a:r>
          </a:p>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predição em função da </a:t>
            </a:r>
          </a:p>
          <a:p>
            <a:pPr algn="ctr"/>
            <a:r>
              <a:rPr lang="pt-B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informação disponível</a:t>
            </a:r>
          </a:p>
          <a:p>
            <a:pPr algn="ctr"/>
            <a:r>
              <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 planta no instante k</a:t>
            </a:r>
          </a:p>
        </p:txBody>
      </p:sp>
      <p:sp>
        <p:nvSpPr>
          <p:cNvPr id="3" name="Retângulo de cantos arredondados 2"/>
          <p:cNvSpPr/>
          <p:nvPr/>
        </p:nvSpPr>
        <p:spPr bwMode="auto">
          <a:xfrm>
            <a:off x="2411760" y="1340768"/>
            <a:ext cx="2016224" cy="144016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769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9149"/>
                                        </p:tgtEl>
                                        <p:attrNameLst>
                                          <p:attrName>style.visibility</p:attrName>
                                        </p:attrNameLst>
                                      </p:cBhvr>
                                      <p:to>
                                        <p:strVal val="visible"/>
                                      </p:to>
                                    </p:set>
                                    <p:anim calcmode="lin" valueType="num">
                                      <p:cBhvr additive="base">
                                        <p:cTn id="7" dur="500" fill="hold"/>
                                        <p:tgtEl>
                                          <p:spTgt spid="219149"/>
                                        </p:tgtEl>
                                        <p:attrNameLst>
                                          <p:attrName>ppt_x</p:attrName>
                                        </p:attrNameLst>
                                      </p:cBhvr>
                                      <p:tavLst>
                                        <p:tav tm="0">
                                          <p:val>
                                            <p:strVal val="#ppt_x"/>
                                          </p:val>
                                        </p:tav>
                                        <p:tav tm="100000">
                                          <p:val>
                                            <p:strVal val="#ppt_x"/>
                                          </p:val>
                                        </p:tav>
                                      </p:tavLst>
                                    </p:anim>
                                    <p:anim calcmode="lin" valueType="num">
                                      <p:cBhvr additive="base">
                                        <p:cTn id="8" dur="500" fill="hold"/>
                                        <p:tgtEl>
                                          <p:spTgt spid="219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Número de Slide 5"/>
          <p:cNvSpPr>
            <a:spLocks noGrp="1"/>
          </p:cNvSpPr>
          <p:nvPr>
            <p:ph type="sldNum" sz="quarter" idx="12"/>
          </p:nvPr>
        </p:nvSpPr>
        <p:spPr/>
        <p:txBody>
          <a:bodyPr/>
          <a:lstStyle/>
          <a:p>
            <a:fld id="{2B961A5B-8F05-4FB7-A4F9-47B30C41F9DA}" type="slidenum">
              <a:rPr lang="pt-BR" altLang="pt-BR"/>
              <a:pPr/>
              <a:t>88</a:t>
            </a:fld>
            <a:endParaRPr lang="pt-BR" altLang="pt-BR" dirty="0"/>
          </a:p>
        </p:txBody>
      </p:sp>
      <p:sp>
        <p:nvSpPr>
          <p:cNvPr id="221186"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118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1188" name="Rectangle 4"/>
          <p:cNvSpPr>
            <a:spLocks noChangeArrowheads="1"/>
          </p:cNvSpPr>
          <p:nvPr/>
        </p:nvSpPr>
        <p:spPr bwMode="auto">
          <a:xfrm>
            <a:off x="611188" y="5283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8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119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1"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5" name="Rectangle 11"/>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6" name="Rectangle 12"/>
          <p:cNvSpPr>
            <a:spLocks noChangeArrowheads="1"/>
          </p:cNvSpPr>
          <p:nvPr/>
        </p:nvSpPr>
        <p:spPr bwMode="auto">
          <a:xfrm>
            <a:off x="0" y="264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7" name="Rectangle 13"/>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8"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201" name="Rectangle 1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1200" name="Object 16"/>
          <p:cNvGraphicFramePr>
            <a:graphicFrameLocks noChangeAspect="1"/>
          </p:cNvGraphicFramePr>
          <p:nvPr>
            <p:extLst>
              <p:ext uri="{D42A27DB-BD31-4B8C-83A1-F6EECF244321}">
                <p14:modId xmlns:p14="http://schemas.microsoft.com/office/powerpoint/2010/main" val="1429182402"/>
              </p:ext>
            </p:extLst>
          </p:nvPr>
        </p:nvGraphicFramePr>
        <p:xfrm>
          <a:off x="467544" y="3124200"/>
          <a:ext cx="7992888" cy="1572528"/>
        </p:xfrm>
        <a:graphic>
          <a:graphicData uri="http://schemas.openxmlformats.org/presentationml/2006/ole">
            <mc:AlternateContent xmlns:mc="http://schemas.openxmlformats.org/markup-compatibility/2006">
              <mc:Choice xmlns:v="urn:schemas-microsoft-com:vml" Requires="v">
                <p:oleObj spid="_x0000_s1061258" name="Equation" r:id="rId4" imgW="2197100" imgH="431800" progId="Equation.DSMT4">
                  <p:embed/>
                </p:oleObj>
              </mc:Choice>
              <mc:Fallback>
                <p:oleObj name="Equation" r:id="rId4" imgW="2197100" imgH="4318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124200"/>
                        <a:ext cx="7992888" cy="1572528"/>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1203" name="Rectangle 1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1202" name="Object 18"/>
          <p:cNvGraphicFramePr>
            <a:graphicFrameLocks noChangeAspect="1"/>
          </p:cNvGraphicFramePr>
          <p:nvPr>
            <p:extLst>
              <p:ext uri="{D42A27DB-BD31-4B8C-83A1-F6EECF244321}">
                <p14:modId xmlns:p14="http://schemas.microsoft.com/office/powerpoint/2010/main" val="2855352804"/>
              </p:ext>
            </p:extLst>
          </p:nvPr>
        </p:nvGraphicFramePr>
        <p:xfrm>
          <a:off x="118106" y="5013176"/>
          <a:ext cx="8907788" cy="1039366"/>
        </p:xfrm>
        <a:graphic>
          <a:graphicData uri="http://schemas.openxmlformats.org/presentationml/2006/ole">
            <mc:AlternateContent xmlns:mc="http://schemas.openxmlformats.org/markup-compatibility/2006">
              <mc:Choice xmlns:v="urn:schemas-microsoft-com:vml" Requires="v">
                <p:oleObj spid="_x0000_s1061259" name="Equation" r:id="rId6" imgW="3378200" imgH="393700" progId="Equation.DSMT4">
                  <p:embed/>
                </p:oleObj>
              </mc:Choice>
              <mc:Fallback>
                <p:oleObj name="Equation" r:id="rId6" imgW="3378200" imgH="3937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06" y="5013176"/>
                        <a:ext cx="8907788" cy="1039366"/>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1205" name="Rectangle 21"/>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207" name="Rectangle 2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211" name="Rectangle 27"/>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449706172"/>
              </p:ext>
            </p:extLst>
          </p:nvPr>
        </p:nvGraphicFramePr>
        <p:xfrm>
          <a:off x="539750" y="1506538"/>
          <a:ext cx="7940675" cy="1422400"/>
        </p:xfrm>
        <a:graphic>
          <a:graphicData uri="http://schemas.openxmlformats.org/presentationml/2006/ole">
            <mc:AlternateContent xmlns:mc="http://schemas.openxmlformats.org/markup-compatibility/2006">
              <mc:Choice xmlns:v="urn:schemas-microsoft-com:vml" Requires="v">
                <p:oleObj spid="_x0000_s1061260" name="Equation" r:id="rId8" imgW="2412720" imgH="431640" progId="Equation.DSMT4">
                  <p:embed/>
                </p:oleObj>
              </mc:Choice>
              <mc:Fallback>
                <p:oleObj name="Equation" r:id="rId8" imgW="2412720" imgH="431640" progId="Equation.DSMT4">
                  <p:embed/>
                  <p:pic>
                    <p:nvPicPr>
                      <p:cNvPr id="0" name="Object 13"/>
                      <p:cNvPicPr>
                        <a:picLocks noChangeAspect="1" noChangeArrowheads="1"/>
                      </p:cNvPicPr>
                      <p:nvPr/>
                    </p:nvPicPr>
                    <p:blipFill>
                      <a:blip r:embed="rId9"/>
                      <a:srcRect/>
                      <a:stretch>
                        <a:fillRect/>
                      </a:stretch>
                    </p:blipFill>
                    <p:spPr bwMode="auto">
                      <a:xfrm>
                        <a:off x="539750" y="1506538"/>
                        <a:ext cx="7940675"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Elipse 2"/>
          <p:cNvSpPr/>
          <p:nvPr/>
        </p:nvSpPr>
        <p:spPr bwMode="auto">
          <a:xfrm>
            <a:off x="1259632" y="2178125"/>
            <a:ext cx="432048" cy="45878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4"/>
          </p:cNvCxnSpPr>
          <p:nvPr/>
        </p:nvCxnSpPr>
        <p:spPr bwMode="auto">
          <a:xfrm>
            <a:off x="1475656" y="2636912"/>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5"/>
          <p:cNvSpPr/>
          <p:nvPr/>
        </p:nvSpPr>
        <p:spPr>
          <a:xfrm>
            <a:off x="1475656" y="2713722"/>
            <a:ext cx="966931"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J=1</a:t>
            </a:r>
          </a:p>
        </p:txBody>
      </p:sp>
      <p:sp>
        <p:nvSpPr>
          <p:cNvPr id="28" name="Elipse 27"/>
          <p:cNvSpPr/>
          <p:nvPr/>
        </p:nvSpPr>
        <p:spPr bwMode="auto">
          <a:xfrm>
            <a:off x="3347864" y="2187576"/>
            <a:ext cx="432048" cy="45878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9" name="Conector de seta reta 28"/>
          <p:cNvCxnSpPr>
            <a:stCxn id="28" idx="4"/>
          </p:cNvCxnSpPr>
          <p:nvPr/>
        </p:nvCxnSpPr>
        <p:spPr bwMode="auto">
          <a:xfrm>
            <a:off x="3563888" y="2646363"/>
            <a:ext cx="0" cy="136815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Elipse 29"/>
          <p:cNvSpPr/>
          <p:nvPr/>
        </p:nvSpPr>
        <p:spPr bwMode="auto">
          <a:xfrm>
            <a:off x="7236296" y="1962597"/>
            <a:ext cx="576064" cy="602307"/>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31" name="Conector de seta reta 30"/>
          <p:cNvCxnSpPr>
            <a:stCxn id="30" idx="4"/>
          </p:cNvCxnSpPr>
          <p:nvPr/>
        </p:nvCxnSpPr>
        <p:spPr bwMode="auto">
          <a:xfrm flipH="1">
            <a:off x="7452320" y="2564904"/>
            <a:ext cx="72008"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eta para baixo 8"/>
          <p:cNvSpPr/>
          <p:nvPr/>
        </p:nvSpPr>
        <p:spPr bwMode="auto">
          <a:xfrm>
            <a:off x="6084168" y="4293096"/>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1" name="Conector de seta reta 10"/>
          <p:cNvCxnSpPr/>
          <p:nvPr/>
        </p:nvCxnSpPr>
        <p:spPr bwMode="auto">
          <a:xfrm flipH="1">
            <a:off x="2051720" y="4293096"/>
            <a:ext cx="1080120" cy="990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Elipse 11"/>
          <p:cNvSpPr/>
          <p:nvPr/>
        </p:nvSpPr>
        <p:spPr bwMode="auto">
          <a:xfrm>
            <a:off x="1475656" y="4788148"/>
            <a:ext cx="966931" cy="123314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 name="Retângulo 12"/>
          <p:cNvSpPr/>
          <p:nvPr/>
        </p:nvSpPr>
        <p:spPr>
          <a:xfrm>
            <a:off x="2832697" y="6021288"/>
            <a:ext cx="3499484" cy="830997"/>
          </a:xfrm>
          <a:prstGeom prst="rect">
            <a:avLst/>
          </a:prstGeom>
          <a:noFill/>
        </p:spPr>
        <p:txBody>
          <a:bodyPr wrap="none" lIns="91440" tIns="45720" rIns="91440" bIns="45720">
            <a:spAutoFit/>
          </a:bodyPr>
          <a:lstStyle/>
          <a:p>
            <a:pPr algn="ct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Leitura da planta</a:t>
            </a:r>
          </a:p>
          <a:p>
            <a:pPr algn="ctr"/>
            <a:r>
              <a:rPr lang="pt-B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Valor incremental </a:t>
            </a:r>
          </a:p>
          <a:p>
            <a:pPr algn="ct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relação ao </a:t>
            </a:r>
            <a:r>
              <a:rPr lang="pt-BR" sz="1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steady</a:t>
            </a:r>
            <a:r>
              <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t-BR" sz="1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state</a:t>
            </a:r>
            <a:endParaRPr lang="pt-B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2" name="Conector de seta reta 10"/>
          <p:cNvCxnSpPr/>
          <p:nvPr/>
        </p:nvCxnSpPr>
        <p:spPr bwMode="auto">
          <a:xfrm>
            <a:off x="2195736" y="5877272"/>
            <a:ext cx="936104" cy="576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1200"/>
                                        </p:tgtEl>
                                        <p:attrNameLst>
                                          <p:attrName>style.visibility</p:attrName>
                                        </p:attrNameLst>
                                      </p:cBhvr>
                                      <p:to>
                                        <p:strVal val="visible"/>
                                      </p:to>
                                    </p:set>
                                    <p:anim calcmode="lin" valueType="num">
                                      <p:cBhvr additive="base">
                                        <p:cTn id="25" dur="500" fill="hold"/>
                                        <p:tgtEl>
                                          <p:spTgt spid="221200"/>
                                        </p:tgtEl>
                                        <p:attrNameLst>
                                          <p:attrName>ppt_x</p:attrName>
                                        </p:attrNameLst>
                                      </p:cBhvr>
                                      <p:tavLst>
                                        <p:tav tm="0">
                                          <p:val>
                                            <p:strVal val="#ppt_x"/>
                                          </p:val>
                                        </p:tav>
                                        <p:tav tm="100000">
                                          <p:val>
                                            <p:strVal val="#ppt_x"/>
                                          </p:val>
                                        </p:tav>
                                      </p:tavLst>
                                    </p:anim>
                                    <p:anim calcmode="lin" valueType="num">
                                      <p:cBhvr additive="base">
                                        <p:cTn id="26" dur="500" fill="hold"/>
                                        <p:tgtEl>
                                          <p:spTgt spid="22120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1202"/>
                                        </p:tgtEl>
                                        <p:attrNameLst>
                                          <p:attrName>style.visibility</p:attrName>
                                        </p:attrNameLst>
                                      </p:cBhvr>
                                      <p:to>
                                        <p:strVal val="visible"/>
                                      </p:to>
                                    </p:set>
                                    <p:anim calcmode="lin" valueType="num">
                                      <p:cBhvr additive="base">
                                        <p:cTn id="53" dur="500" fill="hold"/>
                                        <p:tgtEl>
                                          <p:spTgt spid="221202"/>
                                        </p:tgtEl>
                                        <p:attrNameLst>
                                          <p:attrName>ppt_x</p:attrName>
                                        </p:attrNameLst>
                                      </p:cBhvr>
                                      <p:tavLst>
                                        <p:tav tm="0">
                                          <p:val>
                                            <p:strVal val="#ppt_x"/>
                                          </p:val>
                                        </p:tav>
                                        <p:tav tm="100000">
                                          <p:val>
                                            <p:strVal val="#ppt_x"/>
                                          </p:val>
                                        </p:tav>
                                      </p:tavLst>
                                    </p:anim>
                                    <p:anim calcmode="lin" valueType="num">
                                      <p:cBhvr additive="base">
                                        <p:cTn id="54" dur="500" fill="hold"/>
                                        <p:tgtEl>
                                          <p:spTgt spid="22120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8" grpId="0" animBg="1"/>
      <p:bldP spid="30" grpId="0" animBg="1"/>
      <p:bldP spid="9" grpId="0" animBg="1"/>
      <p:bldP spid="12" grpId="0" animBg="1"/>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Número de Slide 5"/>
          <p:cNvSpPr>
            <a:spLocks noGrp="1"/>
          </p:cNvSpPr>
          <p:nvPr>
            <p:ph type="sldNum" sz="quarter" idx="12"/>
          </p:nvPr>
        </p:nvSpPr>
        <p:spPr/>
        <p:txBody>
          <a:bodyPr/>
          <a:lstStyle/>
          <a:p>
            <a:fld id="{2B961A5B-8F05-4FB7-A4F9-47B30C41F9DA}" type="slidenum">
              <a:rPr lang="pt-BR" altLang="pt-BR"/>
              <a:pPr/>
              <a:t>89</a:t>
            </a:fld>
            <a:endParaRPr lang="pt-BR" altLang="pt-BR"/>
          </a:p>
        </p:txBody>
      </p:sp>
      <p:sp>
        <p:nvSpPr>
          <p:cNvPr id="221186"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118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1188" name="Rectangle 4"/>
          <p:cNvSpPr>
            <a:spLocks noChangeArrowheads="1"/>
          </p:cNvSpPr>
          <p:nvPr/>
        </p:nvSpPr>
        <p:spPr bwMode="auto">
          <a:xfrm>
            <a:off x="611188" y="5283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8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119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5" name="Rectangle 11"/>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6" name="Rectangle 12"/>
          <p:cNvSpPr>
            <a:spLocks noChangeArrowheads="1"/>
          </p:cNvSpPr>
          <p:nvPr/>
        </p:nvSpPr>
        <p:spPr bwMode="auto">
          <a:xfrm>
            <a:off x="0" y="264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198"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201" name="Rectangle 1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1203" name="Rectangle 1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1202" name="Object 18"/>
          <p:cNvGraphicFramePr>
            <a:graphicFrameLocks noChangeAspect="1"/>
          </p:cNvGraphicFramePr>
          <p:nvPr>
            <p:extLst>
              <p:ext uri="{D42A27DB-BD31-4B8C-83A1-F6EECF244321}">
                <p14:modId xmlns:p14="http://schemas.microsoft.com/office/powerpoint/2010/main" val="1453165544"/>
              </p:ext>
            </p:extLst>
          </p:nvPr>
        </p:nvGraphicFramePr>
        <p:xfrm>
          <a:off x="3625" y="1600199"/>
          <a:ext cx="8966041" cy="1046163"/>
        </p:xfrm>
        <a:graphic>
          <a:graphicData uri="http://schemas.openxmlformats.org/presentationml/2006/ole">
            <mc:AlternateContent xmlns:mc="http://schemas.openxmlformats.org/markup-compatibility/2006">
              <mc:Choice xmlns:v="urn:schemas-microsoft-com:vml" Requires="v">
                <p:oleObj spid="_x0000_s1127655" name="Equation" r:id="rId4" imgW="3378200" imgH="393700" progId="Equation.DSMT4">
                  <p:embed/>
                </p:oleObj>
              </mc:Choice>
              <mc:Fallback>
                <p:oleObj name="Equation" r:id="rId4" imgW="33782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 y="1600199"/>
                        <a:ext cx="8966041" cy="104616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1205" name="Rectangle 21"/>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1204" name="Object 20"/>
          <p:cNvGraphicFramePr>
            <a:graphicFrameLocks noChangeAspect="1"/>
          </p:cNvGraphicFramePr>
          <p:nvPr>
            <p:extLst>
              <p:ext uri="{D42A27DB-BD31-4B8C-83A1-F6EECF244321}">
                <p14:modId xmlns:p14="http://schemas.microsoft.com/office/powerpoint/2010/main" val="2542682250"/>
              </p:ext>
            </p:extLst>
          </p:nvPr>
        </p:nvGraphicFramePr>
        <p:xfrm>
          <a:off x="71288" y="3136240"/>
          <a:ext cx="8965208" cy="2100603"/>
        </p:xfrm>
        <a:graphic>
          <a:graphicData uri="http://schemas.openxmlformats.org/presentationml/2006/ole">
            <mc:AlternateContent xmlns:mc="http://schemas.openxmlformats.org/markup-compatibility/2006">
              <mc:Choice xmlns:v="urn:schemas-microsoft-com:vml" Requires="v">
                <p:oleObj spid="_x0000_s1127656" name="Equation" r:id="rId6" imgW="2603500" imgH="609600" progId="Equation.DSMT4">
                  <p:embed/>
                </p:oleObj>
              </mc:Choice>
              <mc:Fallback>
                <p:oleObj name="Equation" r:id="rId6" imgW="26035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88" y="3136240"/>
                        <a:ext cx="8965208" cy="210060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1207" name="Rectangle 2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1206" name="Object 22"/>
          <p:cNvGraphicFramePr>
            <a:graphicFrameLocks noChangeAspect="1"/>
          </p:cNvGraphicFramePr>
          <p:nvPr>
            <p:extLst>
              <p:ext uri="{D42A27DB-BD31-4B8C-83A1-F6EECF244321}">
                <p14:modId xmlns:p14="http://schemas.microsoft.com/office/powerpoint/2010/main" val="2537772316"/>
              </p:ext>
            </p:extLst>
          </p:nvPr>
        </p:nvGraphicFramePr>
        <p:xfrm>
          <a:off x="605069" y="5283200"/>
          <a:ext cx="6249988" cy="1458913"/>
        </p:xfrm>
        <a:graphic>
          <a:graphicData uri="http://schemas.openxmlformats.org/presentationml/2006/ole">
            <mc:AlternateContent xmlns:mc="http://schemas.openxmlformats.org/markup-compatibility/2006">
              <mc:Choice xmlns:v="urn:schemas-microsoft-com:vml" Requires="v">
                <p:oleObj spid="_x0000_s1127657" name="Equation" r:id="rId8" imgW="1688760" imgH="393480" progId="Equation.DSMT4">
                  <p:embed/>
                </p:oleObj>
              </mc:Choice>
              <mc:Fallback>
                <p:oleObj name="Equation" r:id="rId8" imgW="1688760" imgH="393480" progId="Equation.DSMT4">
                  <p:embed/>
                  <p:pic>
                    <p:nvPicPr>
                      <p:cNvPr id="0" name=""/>
                      <p:cNvPicPr>
                        <a:picLocks noChangeAspect="1" noChangeArrowheads="1"/>
                      </p:cNvPicPr>
                      <p:nvPr/>
                    </p:nvPicPr>
                    <p:blipFill>
                      <a:blip r:embed="rId9"/>
                      <a:srcRect/>
                      <a:stretch>
                        <a:fillRect/>
                      </a:stretch>
                    </p:blipFill>
                    <p:spPr bwMode="auto">
                      <a:xfrm>
                        <a:off x="605069" y="5283200"/>
                        <a:ext cx="6249988" cy="1458913"/>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de cantos arredondados 1"/>
          <p:cNvSpPr/>
          <p:nvPr/>
        </p:nvSpPr>
        <p:spPr bwMode="auto">
          <a:xfrm>
            <a:off x="3851920" y="1340768"/>
            <a:ext cx="5184576" cy="1305595"/>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6228184" y="2443733"/>
            <a:ext cx="0" cy="680467"/>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tângulo de cantos arredondados 25"/>
          <p:cNvSpPr/>
          <p:nvPr/>
        </p:nvSpPr>
        <p:spPr bwMode="auto">
          <a:xfrm>
            <a:off x="4811751" y="3128392"/>
            <a:ext cx="4332249" cy="159675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5" name="Elipse 4"/>
          <p:cNvSpPr/>
          <p:nvPr/>
        </p:nvSpPr>
        <p:spPr bwMode="auto">
          <a:xfrm>
            <a:off x="6660232" y="4725144"/>
            <a:ext cx="864096" cy="558056"/>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7" name="Conector de seta reta 6"/>
          <p:cNvCxnSpPr/>
          <p:nvPr/>
        </p:nvCxnSpPr>
        <p:spPr bwMode="auto">
          <a:xfrm flipH="1">
            <a:off x="6732240" y="5283200"/>
            <a:ext cx="245635" cy="52206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Elipse 7"/>
          <p:cNvSpPr/>
          <p:nvPr/>
        </p:nvSpPr>
        <p:spPr bwMode="auto">
          <a:xfrm>
            <a:off x="3203848" y="3233738"/>
            <a:ext cx="432048" cy="1347390"/>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0" name="Conector de seta reta 9"/>
          <p:cNvCxnSpPr/>
          <p:nvPr/>
        </p:nvCxnSpPr>
        <p:spPr bwMode="auto">
          <a:xfrm>
            <a:off x="3491880" y="4581128"/>
            <a:ext cx="648072" cy="963104"/>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ipse 10"/>
          <p:cNvSpPr/>
          <p:nvPr/>
        </p:nvSpPr>
        <p:spPr bwMode="auto">
          <a:xfrm>
            <a:off x="3923928" y="5499224"/>
            <a:ext cx="671799" cy="1098128"/>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2" name="Retângulo de cantos arredondados 11"/>
          <p:cNvSpPr/>
          <p:nvPr/>
        </p:nvSpPr>
        <p:spPr bwMode="auto">
          <a:xfrm>
            <a:off x="6228184" y="5544232"/>
            <a:ext cx="626873" cy="1053120"/>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rgbClr val="FF0000"/>
              </a:solidFill>
              <a:effectLst/>
              <a:latin typeface="Arial" charset="0"/>
            </a:endParaRPr>
          </a:p>
        </p:txBody>
      </p:sp>
      <p:sp>
        <p:nvSpPr>
          <p:cNvPr id="13" name="Retângulo 12"/>
          <p:cNvSpPr/>
          <p:nvPr/>
        </p:nvSpPr>
        <p:spPr>
          <a:xfrm>
            <a:off x="7118607" y="5934670"/>
            <a:ext cx="811441" cy="707886"/>
          </a:xfrm>
          <a:prstGeom prst="rect">
            <a:avLst/>
          </a:prstGeom>
          <a:noFill/>
        </p:spPr>
        <p:txBody>
          <a:bodyPr wrap="none" lIns="91440" tIns="45720" rIns="91440" bIns="45720">
            <a:spAutoFit/>
          </a:bodyPr>
          <a:lstStyle/>
          <a:p>
            <a:pPr algn="ctr"/>
            <a:r>
              <a:rPr lang="pt-BR"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P1</a:t>
            </a:r>
          </a:p>
        </p:txBody>
      </p:sp>
      <p:cxnSp>
        <p:nvCxnSpPr>
          <p:cNvPr id="15" name="Conector de seta reta 14"/>
          <p:cNvCxnSpPr/>
          <p:nvPr/>
        </p:nvCxnSpPr>
        <p:spPr bwMode="auto">
          <a:xfrm>
            <a:off x="6876256" y="5934670"/>
            <a:ext cx="402437" cy="302642"/>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95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202"/>
                                        </p:tgtEl>
                                        <p:attrNameLst>
                                          <p:attrName>style.visibility</p:attrName>
                                        </p:attrNameLst>
                                      </p:cBhvr>
                                      <p:to>
                                        <p:strVal val="visible"/>
                                      </p:to>
                                    </p:set>
                                    <p:anim calcmode="lin" valueType="num">
                                      <p:cBhvr additive="base">
                                        <p:cTn id="7" dur="500" fill="hold"/>
                                        <p:tgtEl>
                                          <p:spTgt spid="221202"/>
                                        </p:tgtEl>
                                        <p:attrNameLst>
                                          <p:attrName>ppt_x</p:attrName>
                                        </p:attrNameLst>
                                      </p:cBhvr>
                                      <p:tavLst>
                                        <p:tav tm="0">
                                          <p:val>
                                            <p:strVal val="#ppt_x"/>
                                          </p:val>
                                        </p:tav>
                                        <p:tav tm="100000">
                                          <p:val>
                                            <p:strVal val="#ppt_x"/>
                                          </p:val>
                                        </p:tav>
                                      </p:tavLst>
                                    </p:anim>
                                    <p:anim calcmode="lin" valueType="num">
                                      <p:cBhvr additive="base">
                                        <p:cTn id="8" dur="500" fill="hold"/>
                                        <p:tgtEl>
                                          <p:spTgt spid="22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1204"/>
                                        </p:tgtEl>
                                        <p:attrNameLst>
                                          <p:attrName>style.visibility</p:attrName>
                                        </p:attrNameLst>
                                      </p:cBhvr>
                                      <p:to>
                                        <p:strVal val="visible"/>
                                      </p:to>
                                    </p:set>
                                    <p:anim calcmode="lin" valueType="num">
                                      <p:cBhvr additive="base">
                                        <p:cTn id="23" dur="500" fill="hold"/>
                                        <p:tgtEl>
                                          <p:spTgt spid="221204"/>
                                        </p:tgtEl>
                                        <p:attrNameLst>
                                          <p:attrName>ppt_x</p:attrName>
                                        </p:attrNameLst>
                                      </p:cBhvr>
                                      <p:tavLst>
                                        <p:tav tm="0">
                                          <p:val>
                                            <p:strVal val="#ppt_x"/>
                                          </p:val>
                                        </p:tav>
                                        <p:tav tm="100000">
                                          <p:val>
                                            <p:strVal val="#ppt_x"/>
                                          </p:val>
                                        </p:tav>
                                      </p:tavLst>
                                    </p:anim>
                                    <p:anim calcmode="lin" valueType="num">
                                      <p:cBhvr additive="base">
                                        <p:cTn id="24" dur="500" fill="hold"/>
                                        <p:tgtEl>
                                          <p:spTgt spid="22120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1206"/>
                                        </p:tgtEl>
                                        <p:attrNameLst>
                                          <p:attrName>style.visibility</p:attrName>
                                        </p:attrNameLst>
                                      </p:cBhvr>
                                      <p:to>
                                        <p:strVal val="visible"/>
                                      </p:to>
                                    </p:set>
                                    <p:anim calcmode="lin" valueType="num">
                                      <p:cBhvr additive="base">
                                        <p:cTn id="42" dur="500" fill="hold"/>
                                        <p:tgtEl>
                                          <p:spTgt spid="221206"/>
                                        </p:tgtEl>
                                        <p:attrNameLst>
                                          <p:attrName>ppt_x</p:attrName>
                                        </p:attrNameLst>
                                      </p:cBhvr>
                                      <p:tavLst>
                                        <p:tav tm="0">
                                          <p:val>
                                            <p:strVal val="#ppt_x"/>
                                          </p:val>
                                        </p:tav>
                                        <p:tav tm="100000">
                                          <p:val>
                                            <p:strVal val="#ppt_x"/>
                                          </p:val>
                                        </p:tav>
                                      </p:tavLst>
                                    </p:anim>
                                    <p:anim calcmode="lin" valueType="num">
                                      <p:cBhvr additive="base">
                                        <p:cTn id="43" dur="500" fill="hold"/>
                                        <p:tgtEl>
                                          <p:spTgt spid="221206"/>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5" grpId="0" animBg="1"/>
      <p:bldP spid="8"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spaço Reservado para Número de Slide 3"/>
          <p:cNvSpPr>
            <a:spLocks noGrp="1"/>
          </p:cNvSpPr>
          <p:nvPr>
            <p:ph type="sldNum" sz="quarter" idx="12"/>
          </p:nvPr>
        </p:nvSpPr>
        <p:spPr/>
        <p:txBody>
          <a:bodyPr/>
          <a:lstStyle/>
          <a:p>
            <a:fld id="{AAF44EAF-DB26-44FF-BF47-4FDC447E2095}" type="slidenum">
              <a:rPr lang="pt-BR" altLang="pt-BR"/>
              <a:pPr/>
              <a:t>9</a:t>
            </a:fld>
            <a:endParaRPr lang="pt-BR" altLang="pt-BR"/>
          </a:p>
        </p:txBody>
      </p:sp>
      <p:grpSp>
        <p:nvGrpSpPr>
          <p:cNvPr id="167984" name="Group 48"/>
          <p:cNvGrpSpPr>
            <a:grpSpLocks/>
          </p:cNvGrpSpPr>
          <p:nvPr/>
        </p:nvGrpSpPr>
        <p:grpSpPr bwMode="auto">
          <a:xfrm>
            <a:off x="684213" y="115888"/>
            <a:ext cx="8218487" cy="6019800"/>
            <a:chOff x="480" y="528"/>
            <a:chExt cx="5177" cy="3792"/>
          </a:xfrm>
        </p:grpSpPr>
        <p:graphicFrame>
          <p:nvGraphicFramePr>
            <p:cNvPr id="167938" name="Object 2"/>
            <p:cNvGraphicFramePr>
              <a:graphicFrameLocks noChangeAspect="1"/>
            </p:cNvGraphicFramePr>
            <p:nvPr/>
          </p:nvGraphicFramePr>
          <p:xfrm>
            <a:off x="480" y="3044"/>
            <a:ext cx="1152" cy="1276"/>
          </p:xfrm>
          <a:graphic>
            <a:graphicData uri="http://schemas.openxmlformats.org/presentationml/2006/ole">
              <mc:AlternateContent xmlns:mc="http://schemas.openxmlformats.org/markup-compatibility/2006">
                <mc:Choice xmlns:v="urn:schemas-microsoft-com:vml" Requires="v">
                  <p:oleObj spid="_x0000_s1021856" name="Imagem de Bitmap" r:id="rId3" imgW="1828571" imgH="2133898" progId="Paint.Picture">
                    <p:embed/>
                  </p:oleObj>
                </mc:Choice>
                <mc:Fallback>
                  <p:oleObj name="Imagem de Bitmap" r:id="rId3" imgW="1828571" imgH="21338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5061"/>
                        <a:stretch>
                          <a:fillRect/>
                        </a:stretch>
                      </p:blipFill>
                      <p:spPr bwMode="auto">
                        <a:xfrm>
                          <a:off x="480" y="3044"/>
                          <a:ext cx="1152"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4325" y="3456"/>
            <a:ext cx="366" cy="366"/>
          </p:xfrm>
          <a:graphic>
            <a:graphicData uri="http://schemas.openxmlformats.org/presentationml/2006/ole">
              <mc:AlternateContent xmlns:mc="http://schemas.openxmlformats.org/markup-compatibility/2006">
                <mc:Choice xmlns:v="urn:schemas-microsoft-com:vml" Requires="v">
                  <p:oleObj spid="_x0000_s1021857" name="Imagem de Bitmap" r:id="rId5" imgW="552527" imgH="552527" progId="Paint.Picture">
                    <p:embed/>
                  </p:oleObj>
                </mc:Choice>
                <mc:Fallback>
                  <p:oleObj name="Imagem de Bitmap" r:id="rId5" imgW="552527" imgH="552527"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 y="3456"/>
                          <a:ext cx="36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40" name="Line 4"/>
            <p:cNvSpPr>
              <a:spLocks noChangeShapeType="1"/>
            </p:cNvSpPr>
            <p:nvPr/>
          </p:nvSpPr>
          <p:spPr bwMode="auto">
            <a:xfrm flipH="1">
              <a:off x="4661" y="3600"/>
              <a:ext cx="2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7941" name="Object 5"/>
            <p:cNvGraphicFramePr>
              <a:graphicFrameLocks noChangeAspect="1"/>
            </p:cNvGraphicFramePr>
            <p:nvPr/>
          </p:nvGraphicFramePr>
          <p:xfrm>
            <a:off x="3749" y="1344"/>
            <a:ext cx="1819" cy="738"/>
          </p:xfrm>
          <a:graphic>
            <a:graphicData uri="http://schemas.openxmlformats.org/presentationml/2006/ole">
              <mc:AlternateContent xmlns:mc="http://schemas.openxmlformats.org/markup-compatibility/2006">
                <mc:Choice xmlns:v="urn:schemas-microsoft-com:vml" Requires="v">
                  <p:oleObj spid="_x0000_s1021858" name="Imagem de Bitmap" r:id="rId7" imgW="1676634" imgH="628571" progId="Paint.Picture">
                    <p:embed/>
                  </p:oleObj>
                </mc:Choice>
                <mc:Fallback>
                  <p:oleObj name="Imagem de Bitmap" r:id="rId7" imgW="1676634" imgH="62857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7515"/>
                        <a:stretch>
                          <a:fillRect/>
                        </a:stretch>
                      </p:blipFill>
                      <p:spPr bwMode="auto">
                        <a:xfrm>
                          <a:off x="3749" y="1344"/>
                          <a:ext cx="1819"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nvGraphicFramePr>
          <p:xfrm>
            <a:off x="3797" y="3282"/>
            <a:ext cx="171" cy="432"/>
          </p:xfrm>
          <a:graphic>
            <a:graphicData uri="http://schemas.openxmlformats.org/presentationml/2006/ole">
              <mc:AlternateContent xmlns:mc="http://schemas.openxmlformats.org/markup-compatibility/2006">
                <mc:Choice xmlns:v="urn:schemas-microsoft-com:vml" Requires="v">
                  <p:oleObj spid="_x0000_s1021859" name="Imagem de Bitmap" r:id="rId9" imgW="181096" imgH="457143" progId="Paint.Picture">
                    <p:embed/>
                  </p:oleObj>
                </mc:Choice>
                <mc:Fallback>
                  <p:oleObj name="Imagem de Bitmap" r:id="rId9" imgW="181096" imgH="45714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7" y="3282"/>
                          <a:ext cx="17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43" name="Line 7"/>
            <p:cNvSpPr>
              <a:spLocks noChangeShapeType="1"/>
            </p:cNvSpPr>
            <p:nvPr/>
          </p:nvSpPr>
          <p:spPr bwMode="auto">
            <a:xfrm>
              <a:off x="4896" y="2016"/>
              <a:ext cx="5" cy="160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44" name="Line 8"/>
            <p:cNvSpPr>
              <a:spLocks noChangeShapeType="1"/>
            </p:cNvSpPr>
            <p:nvPr/>
          </p:nvSpPr>
          <p:spPr bwMode="auto">
            <a:xfrm flipH="1">
              <a:off x="3941" y="3504"/>
              <a:ext cx="3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45" name="Line 9"/>
            <p:cNvSpPr>
              <a:spLocks noChangeShapeType="1"/>
            </p:cNvSpPr>
            <p:nvPr/>
          </p:nvSpPr>
          <p:spPr bwMode="auto">
            <a:xfrm flipH="1">
              <a:off x="1536" y="3504"/>
              <a:ext cx="81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46" name="Line 10"/>
            <p:cNvSpPr>
              <a:spLocks noChangeShapeType="1"/>
            </p:cNvSpPr>
            <p:nvPr/>
          </p:nvSpPr>
          <p:spPr bwMode="auto">
            <a:xfrm flipH="1">
              <a:off x="2160" y="3504"/>
              <a:ext cx="16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67947" name="Object 11"/>
            <p:cNvGraphicFramePr>
              <a:graphicFrameLocks noChangeAspect="1"/>
            </p:cNvGraphicFramePr>
            <p:nvPr/>
          </p:nvGraphicFramePr>
          <p:xfrm>
            <a:off x="2352" y="3120"/>
            <a:ext cx="384" cy="576"/>
          </p:xfrm>
          <a:graphic>
            <a:graphicData uri="http://schemas.openxmlformats.org/presentationml/2006/ole">
              <mc:AlternateContent xmlns:mc="http://schemas.openxmlformats.org/markup-compatibility/2006">
                <mc:Choice xmlns:v="urn:schemas-microsoft-com:vml" Requires="v">
                  <p:oleObj spid="_x0000_s1021860" name="Imagem de Bitmap" r:id="rId11" imgW="447856" imgH="457143" progId="Paint.Picture">
                    <p:embed/>
                  </p:oleObj>
                </mc:Choice>
                <mc:Fallback>
                  <p:oleObj name="Imagem de Bitmap" r:id="rId11" imgW="447856" imgH="457143" progId="Paint.Picture">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 y="3120"/>
                          <a:ext cx="3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7948" name="Group 12"/>
            <p:cNvGrpSpPr>
              <a:grpSpLocks/>
            </p:cNvGrpSpPr>
            <p:nvPr/>
          </p:nvGrpSpPr>
          <p:grpSpPr bwMode="auto">
            <a:xfrm>
              <a:off x="3696" y="2640"/>
              <a:ext cx="384" cy="384"/>
              <a:chOff x="2880" y="1680"/>
              <a:chExt cx="384" cy="384"/>
            </a:xfrm>
          </p:grpSpPr>
          <p:sp>
            <p:nvSpPr>
              <p:cNvPr id="167949" name="Oval 13"/>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7950" name="Text Box 14"/>
              <p:cNvSpPr txBox="1">
                <a:spLocks noChangeArrowheads="1"/>
              </p:cNvSpPr>
              <p:nvPr/>
            </p:nvSpPr>
            <p:spPr bwMode="auto">
              <a:xfrm>
                <a:off x="2929" y="172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FI</a:t>
                </a:r>
              </a:p>
            </p:txBody>
          </p:sp>
        </p:grpSp>
        <p:sp>
          <p:nvSpPr>
            <p:cNvPr id="167951" name="Line 15"/>
            <p:cNvSpPr>
              <a:spLocks noChangeShapeType="1"/>
            </p:cNvSpPr>
            <p:nvPr/>
          </p:nvSpPr>
          <p:spPr bwMode="auto">
            <a:xfrm flipV="1">
              <a:off x="3888" y="3024"/>
              <a:ext cx="0" cy="33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2" name="Line 16"/>
            <p:cNvSpPr>
              <a:spLocks noChangeShapeType="1"/>
            </p:cNvSpPr>
            <p:nvPr/>
          </p:nvSpPr>
          <p:spPr bwMode="auto">
            <a:xfrm flipH="1">
              <a:off x="1008" y="960"/>
              <a:ext cx="374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3" name="Line 17"/>
            <p:cNvSpPr>
              <a:spLocks noChangeShapeType="1"/>
            </p:cNvSpPr>
            <p:nvPr/>
          </p:nvSpPr>
          <p:spPr bwMode="auto">
            <a:xfrm>
              <a:off x="4747" y="960"/>
              <a:ext cx="5"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4" name="Line 18"/>
            <p:cNvSpPr>
              <a:spLocks noChangeShapeType="1"/>
            </p:cNvSpPr>
            <p:nvPr/>
          </p:nvSpPr>
          <p:spPr bwMode="auto">
            <a:xfrm>
              <a:off x="1008" y="960"/>
              <a:ext cx="0" cy="211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5" name="Line 19"/>
            <p:cNvSpPr>
              <a:spLocks noChangeShapeType="1"/>
            </p:cNvSpPr>
            <p:nvPr/>
          </p:nvSpPr>
          <p:spPr bwMode="auto">
            <a:xfrm>
              <a:off x="4128" y="3504"/>
              <a:ext cx="5" cy="64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6" name="Line 20"/>
            <p:cNvSpPr>
              <a:spLocks noChangeShapeType="1"/>
            </p:cNvSpPr>
            <p:nvPr/>
          </p:nvSpPr>
          <p:spPr bwMode="auto">
            <a:xfrm flipH="1">
              <a:off x="4128" y="4128"/>
              <a:ext cx="768"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58" name="Oval 22"/>
            <p:cNvSpPr>
              <a:spLocks noChangeArrowheads="1"/>
            </p:cNvSpPr>
            <p:nvPr/>
          </p:nvSpPr>
          <p:spPr bwMode="auto">
            <a:xfrm>
              <a:off x="3984" y="576"/>
              <a:ext cx="672" cy="62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7959" name="Line 23"/>
            <p:cNvSpPr>
              <a:spLocks noChangeShapeType="1"/>
            </p:cNvSpPr>
            <p:nvPr/>
          </p:nvSpPr>
          <p:spPr bwMode="auto">
            <a:xfrm flipV="1">
              <a:off x="3840" y="768"/>
              <a:ext cx="432" cy="432"/>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60" name="Line 24"/>
            <p:cNvSpPr>
              <a:spLocks noChangeShapeType="1"/>
            </p:cNvSpPr>
            <p:nvPr/>
          </p:nvSpPr>
          <p:spPr bwMode="auto">
            <a:xfrm flipV="1">
              <a:off x="4272" y="528"/>
              <a:ext cx="432" cy="43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61" name="Line 25"/>
            <p:cNvSpPr>
              <a:spLocks noChangeShapeType="1"/>
            </p:cNvSpPr>
            <p:nvPr/>
          </p:nvSpPr>
          <p:spPr bwMode="auto">
            <a:xfrm>
              <a:off x="4272" y="768"/>
              <a:ext cx="0" cy="192"/>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62" name="Text Box 26"/>
            <p:cNvSpPr txBox="1">
              <a:spLocks noChangeArrowheads="1"/>
            </p:cNvSpPr>
            <p:nvPr/>
          </p:nvSpPr>
          <p:spPr bwMode="auto">
            <a:xfrm>
              <a:off x="4944" y="3744"/>
              <a:ext cx="7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retirada</a:t>
              </a:r>
            </a:p>
            <a:p>
              <a:r>
                <a:rPr lang="pt-BR" altLang="pt-BR" sz="2400">
                  <a:latin typeface="Times New Roman" pitchFamily="18" charset="0"/>
                </a:rPr>
                <a:t>produto</a:t>
              </a:r>
            </a:p>
          </p:txBody>
        </p:sp>
        <p:grpSp>
          <p:nvGrpSpPr>
            <p:cNvPr id="167963" name="Group 27"/>
            <p:cNvGrpSpPr>
              <a:grpSpLocks/>
            </p:cNvGrpSpPr>
            <p:nvPr/>
          </p:nvGrpSpPr>
          <p:grpSpPr bwMode="auto">
            <a:xfrm>
              <a:off x="3072" y="2640"/>
              <a:ext cx="384" cy="384"/>
              <a:chOff x="3072" y="2640"/>
              <a:chExt cx="384" cy="384"/>
            </a:xfrm>
          </p:grpSpPr>
          <p:grpSp>
            <p:nvGrpSpPr>
              <p:cNvPr id="167964" name="Group 28"/>
              <p:cNvGrpSpPr>
                <a:grpSpLocks/>
              </p:cNvGrpSpPr>
              <p:nvPr/>
            </p:nvGrpSpPr>
            <p:grpSpPr bwMode="auto">
              <a:xfrm>
                <a:off x="3072" y="2640"/>
                <a:ext cx="384" cy="384"/>
                <a:chOff x="2880" y="1680"/>
                <a:chExt cx="384" cy="384"/>
              </a:xfrm>
            </p:grpSpPr>
            <p:sp>
              <p:nvSpPr>
                <p:cNvPr id="167965" name="Oval 29"/>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7966" name="Text Box 30"/>
                <p:cNvSpPr txBox="1">
                  <a:spLocks noChangeArrowheads="1"/>
                </p:cNvSpPr>
                <p:nvPr/>
              </p:nvSpPr>
              <p:spPr bwMode="auto">
                <a:xfrm>
                  <a:off x="2897" y="172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FC</a:t>
                  </a:r>
                </a:p>
              </p:txBody>
            </p:sp>
          </p:grpSp>
          <p:sp>
            <p:nvSpPr>
              <p:cNvPr id="167967" name="Rectangle 31"/>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7968" name="Line 32"/>
            <p:cNvSpPr>
              <a:spLocks noChangeShapeType="1"/>
            </p:cNvSpPr>
            <p:nvPr/>
          </p:nvSpPr>
          <p:spPr bwMode="auto">
            <a:xfrm flipH="1">
              <a:off x="3456" y="2832"/>
              <a:ext cx="24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69" name="Line 33"/>
            <p:cNvSpPr>
              <a:spLocks noChangeShapeType="1"/>
            </p:cNvSpPr>
            <p:nvPr/>
          </p:nvSpPr>
          <p:spPr bwMode="auto">
            <a:xfrm flipH="1">
              <a:off x="2544" y="2832"/>
              <a:ext cx="52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70" name="Line 34"/>
            <p:cNvSpPr>
              <a:spLocks noChangeShapeType="1"/>
            </p:cNvSpPr>
            <p:nvPr/>
          </p:nvSpPr>
          <p:spPr bwMode="auto">
            <a:xfrm flipV="1">
              <a:off x="2544" y="2832"/>
              <a:ext cx="0" cy="384"/>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67971" name="Group 35"/>
            <p:cNvGrpSpPr>
              <a:grpSpLocks/>
            </p:cNvGrpSpPr>
            <p:nvPr/>
          </p:nvGrpSpPr>
          <p:grpSpPr bwMode="auto">
            <a:xfrm>
              <a:off x="1152" y="1920"/>
              <a:ext cx="384" cy="384"/>
              <a:chOff x="2880" y="1680"/>
              <a:chExt cx="384" cy="384"/>
            </a:xfrm>
          </p:grpSpPr>
          <p:sp>
            <p:nvSpPr>
              <p:cNvPr id="167972" name="Oval 36"/>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7973" name="Text Box 37"/>
              <p:cNvSpPr txBox="1">
                <a:spLocks noChangeArrowheads="1"/>
              </p:cNvSpPr>
              <p:nvPr/>
            </p:nvSpPr>
            <p:spPr bwMode="auto">
              <a:xfrm>
                <a:off x="2924" y="172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TI</a:t>
                </a:r>
              </a:p>
            </p:txBody>
          </p:sp>
        </p:grpSp>
        <p:sp>
          <p:nvSpPr>
            <p:cNvPr id="167974" name="Line 38"/>
            <p:cNvSpPr>
              <a:spLocks noChangeShapeType="1"/>
            </p:cNvSpPr>
            <p:nvPr/>
          </p:nvSpPr>
          <p:spPr bwMode="auto">
            <a:xfrm flipV="1">
              <a:off x="1344" y="2304"/>
              <a:ext cx="0" cy="912"/>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75" name="Line 39"/>
            <p:cNvSpPr>
              <a:spLocks noChangeShapeType="1"/>
            </p:cNvSpPr>
            <p:nvPr/>
          </p:nvSpPr>
          <p:spPr bwMode="auto">
            <a:xfrm>
              <a:off x="3264" y="2352"/>
              <a:ext cx="0" cy="288"/>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167976" name="Group 40"/>
            <p:cNvGrpSpPr>
              <a:grpSpLocks/>
            </p:cNvGrpSpPr>
            <p:nvPr/>
          </p:nvGrpSpPr>
          <p:grpSpPr bwMode="auto">
            <a:xfrm>
              <a:off x="3072" y="1968"/>
              <a:ext cx="384" cy="384"/>
              <a:chOff x="3072" y="2640"/>
              <a:chExt cx="384" cy="384"/>
            </a:xfrm>
          </p:grpSpPr>
          <p:grpSp>
            <p:nvGrpSpPr>
              <p:cNvPr id="167977" name="Group 41"/>
              <p:cNvGrpSpPr>
                <a:grpSpLocks/>
              </p:cNvGrpSpPr>
              <p:nvPr/>
            </p:nvGrpSpPr>
            <p:grpSpPr bwMode="auto">
              <a:xfrm>
                <a:off x="3072" y="2640"/>
                <a:ext cx="384" cy="384"/>
                <a:chOff x="2880" y="1680"/>
                <a:chExt cx="384" cy="384"/>
              </a:xfrm>
            </p:grpSpPr>
            <p:sp>
              <p:nvSpPr>
                <p:cNvPr id="167978" name="Oval 42"/>
                <p:cNvSpPr>
                  <a:spLocks noChangeArrowheads="1"/>
                </p:cNvSpPr>
                <p:nvPr/>
              </p:nvSpPr>
              <p:spPr bwMode="auto">
                <a:xfrm>
                  <a:off x="2880" y="168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7979" name="Text Box 43"/>
                <p:cNvSpPr txBox="1">
                  <a:spLocks noChangeArrowheads="1"/>
                </p:cNvSpPr>
                <p:nvPr/>
              </p:nvSpPr>
              <p:spPr bwMode="auto">
                <a:xfrm>
                  <a:off x="2892" y="1728"/>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a:latin typeface="Times New Roman" pitchFamily="18" charset="0"/>
                    </a:rPr>
                    <a:t>TC</a:t>
                  </a:r>
                </a:p>
              </p:txBody>
            </p:sp>
          </p:grpSp>
          <p:sp>
            <p:nvSpPr>
              <p:cNvPr id="167980" name="Rectangle 44"/>
              <p:cNvSpPr>
                <a:spLocks noChangeArrowheads="1"/>
              </p:cNvSpPr>
              <p:nvPr/>
            </p:nvSpPr>
            <p:spPr bwMode="auto">
              <a:xfrm>
                <a:off x="3072" y="2640"/>
                <a:ext cx="384"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67981" name="Line 45"/>
            <p:cNvSpPr>
              <a:spLocks noChangeShapeType="1"/>
            </p:cNvSpPr>
            <p:nvPr/>
          </p:nvSpPr>
          <p:spPr bwMode="auto">
            <a:xfrm flipH="1">
              <a:off x="1536" y="2160"/>
              <a:ext cx="1536" cy="0"/>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7982" name="Text Box 46"/>
            <p:cNvSpPr txBox="1">
              <a:spLocks noChangeArrowheads="1"/>
            </p:cNvSpPr>
            <p:nvPr/>
          </p:nvSpPr>
          <p:spPr bwMode="auto">
            <a:xfrm>
              <a:off x="3600" y="2102"/>
              <a:ext cx="973"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manipulada </a:t>
              </a:r>
            </a:p>
            <a:p>
              <a:r>
                <a:rPr lang="pt-BR" altLang="pt-BR" sz="2000" b="1">
                  <a:solidFill>
                    <a:srgbClr val="003399"/>
                  </a:solidFill>
                  <a:latin typeface="Times New Roman" pitchFamily="18" charset="0"/>
                </a:rPr>
                <a:t>Setpoint FC</a:t>
              </a:r>
            </a:p>
          </p:txBody>
        </p:sp>
        <p:sp>
          <p:nvSpPr>
            <p:cNvPr id="167983" name="Text Box 47"/>
            <p:cNvSpPr txBox="1">
              <a:spLocks noChangeArrowheads="1"/>
            </p:cNvSpPr>
            <p:nvPr/>
          </p:nvSpPr>
          <p:spPr bwMode="auto">
            <a:xfrm>
              <a:off x="1536" y="1392"/>
              <a:ext cx="977" cy="442"/>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003399"/>
                  </a:solidFill>
                  <a:latin typeface="Times New Roman" pitchFamily="18" charset="0"/>
                </a:rPr>
                <a:t>Controlada</a:t>
              </a:r>
            </a:p>
            <a:p>
              <a:r>
                <a:rPr lang="pt-BR" altLang="pt-BR" sz="2000" b="1">
                  <a:solidFill>
                    <a:srgbClr val="003399"/>
                  </a:solidFill>
                  <a:latin typeface="Times New Roman" pitchFamily="18" charset="0"/>
                </a:rPr>
                <a:t>temperatura</a:t>
              </a:r>
            </a:p>
          </p:txBody>
        </p:sp>
      </p:grpSp>
      <p:sp>
        <p:nvSpPr>
          <p:cNvPr id="167985" name="Text Box 49"/>
          <p:cNvSpPr txBox="1">
            <a:spLocks noChangeArrowheads="1"/>
          </p:cNvSpPr>
          <p:nvPr/>
        </p:nvSpPr>
        <p:spPr bwMode="auto">
          <a:xfrm>
            <a:off x="6346825" y="6092825"/>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TriSolutions [2]</a:t>
            </a:r>
            <a:endParaRPr lang="pt-BR" altLang="pt-B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5"/>
          <p:cNvSpPr>
            <a:spLocks noGrp="1"/>
          </p:cNvSpPr>
          <p:nvPr>
            <p:ph type="sldNum" sz="quarter" idx="12"/>
          </p:nvPr>
        </p:nvSpPr>
        <p:spPr/>
        <p:txBody>
          <a:bodyPr/>
          <a:lstStyle/>
          <a:p>
            <a:fld id="{6B1DFA47-6381-4072-AB4D-F8E082345E9E}" type="slidenum">
              <a:rPr lang="pt-BR" altLang="pt-BR"/>
              <a:pPr/>
              <a:t>90</a:t>
            </a:fld>
            <a:endParaRPr lang="pt-BR" altLang="pt-BR"/>
          </a:p>
        </p:txBody>
      </p:sp>
      <p:sp>
        <p:nvSpPr>
          <p:cNvPr id="256002"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5600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6004"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0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600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07"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0" name="Rectangle 10"/>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1"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2"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4"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6" name="Rectangle 16"/>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8"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56020" name="Object 20"/>
          <p:cNvGraphicFramePr>
            <a:graphicFrameLocks noChangeAspect="1"/>
          </p:cNvGraphicFramePr>
          <p:nvPr>
            <p:extLst>
              <p:ext uri="{D42A27DB-BD31-4B8C-83A1-F6EECF244321}">
                <p14:modId xmlns:p14="http://schemas.microsoft.com/office/powerpoint/2010/main" val="256425652"/>
              </p:ext>
            </p:extLst>
          </p:nvPr>
        </p:nvGraphicFramePr>
        <p:xfrm>
          <a:off x="755649" y="3048408"/>
          <a:ext cx="8136904" cy="1520204"/>
        </p:xfrm>
        <a:graphic>
          <a:graphicData uri="http://schemas.openxmlformats.org/presentationml/2006/ole">
            <mc:AlternateContent xmlns:mc="http://schemas.openxmlformats.org/markup-compatibility/2006">
              <mc:Choice xmlns:v="urn:schemas-microsoft-com:vml" Requires="v">
                <p:oleObj spid="_x0000_s1087839" name="Equation" r:id="rId4" imgW="2311400" imgH="431800" progId="Equation.DSMT4">
                  <p:embed/>
                </p:oleObj>
              </mc:Choice>
              <mc:Fallback>
                <p:oleObj name="Equation" r:id="rId4" imgW="2311400" imgH="43180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49" y="3048408"/>
                        <a:ext cx="8136904" cy="1520204"/>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56021" name="Object 21"/>
          <p:cNvGraphicFramePr>
            <a:graphicFrameLocks noChangeAspect="1"/>
          </p:cNvGraphicFramePr>
          <p:nvPr>
            <p:extLst>
              <p:ext uri="{D42A27DB-BD31-4B8C-83A1-F6EECF244321}">
                <p14:modId xmlns:p14="http://schemas.microsoft.com/office/powerpoint/2010/main" val="4193195852"/>
              </p:ext>
            </p:extLst>
          </p:nvPr>
        </p:nvGraphicFramePr>
        <p:xfrm>
          <a:off x="17338" y="5060280"/>
          <a:ext cx="8947150" cy="889000"/>
        </p:xfrm>
        <a:graphic>
          <a:graphicData uri="http://schemas.openxmlformats.org/presentationml/2006/ole">
            <mc:AlternateContent xmlns:mc="http://schemas.openxmlformats.org/markup-compatibility/2006">
              <mc:Choice xmlns:v="urn:schemas-microsoft-com:vml" Requires="v">
                <p:oleObj spid="_x0000_s1087840" name="Equation" r:id="rId6" imgW="4724400" imgH="469900" progId="Equation.DSMT4">
                  <p:embed/>
                </p:oleObj>
              </mc:Choice>
              <mc:Fallback>
                <p:oleObj name="Equation" r:id="rId6" imgW="4724400" imgH="46990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8" y="5060280"/>
                        <a:ext cx="8947150" cy="8890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595525917"/>
              </p:ext>
            </p:extLst>
          </p:nvPr>
        </p:nvGraphicFramePr>
        <p:xfrm>
          <a:off x="683568" y="1412776"/>
          <a:ext cx="7940675" cy="1422400"/>
        </p:xfrm>
        <a:graphic>
          <a:graphicData uri="http://schemas.openxmlformats.org/presentationml/2006/ole">
            <mc:AlternateContent xmlns:mc="http://schemas.openxmlformats.org/markup-compatibility/2006">
              <mc:Choice xmlns:v="urn:schemas-microsoft-com:vml" Requires="v">
                <p:oleObj spid="_x0000_s1087841" name="Equation" r:id="rId8" imgW="2412720" imgH="431640" progId="Equation.DSMT4">
                  <p:embed/>
                </p:oleObj>
              </mc:Choice>
              <mc:Fallback>
                <p:oleObj name="Equation" r:id="rId8" imgW="2412720" imgH="431640" progId="Equation.DSMT4">
                  <p:embed/>
                  <p:pic>
                    <p:nvPicPr>
                      <p:cNvPr id="0" name="Objeto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1412776"/>
                        <a:ext cx="7940675"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Retângulo 2"/>
          <p:cNvSpPr/>
          <p:nvPr/>
        </p:nvSpPr>
        <p:spPr>
          <a:xfrm>
            <a:off x="76617" y="2113558"/>
            <a:ext cx="1358065"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J=2</a:t>
            </a:r>
          </a:p>
        </p:txBody>
      </p:sp>
      <p:sp>
        <p:nvSpPr>
          <p:cNvPr id="4" name="Seta para baixo 3"/>
          <p:cNvSpPr/>
          <p:nvPr/>
        </p:nvSpPr>
        <p:spPr bwMode="auto">
          <a:xfrm>
            <a:off x="2385468" y="2575223"/>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4" name="Seta para baixo 23"/>
          <p:cNvSpPr/>
          <p:nvPr/>
        </p:nvSpPr>
        <p:spPr bwMode="auto">
          <a:xfrm>
            <a:off x="2483768" y="3962760"/>
            <a:ext cx="484632" cy="978408"/>
          </a:xfrm>
          <a:prstGeom prst="downArrow">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56020"/>
                                        </p:tgtEl>
                                        <p:attrNameLst>
                                          <p:attrName>style.visibility</p:attrName>
                                        </p:attrNameLst>
                                      </p:cBhvr>
                                      <p:to>
                                        <p:strVal val="visible"/>
                                      </p:to>
                                    </p:set>
                                    <p:anim calcmode="lin" valueType="num">
                                      <p:cBhvr additive="base">
                                        <p:cTn id="24" dur="500" fill="hold"/>
                                        <p:tgtEl>
                                          <p:spTgt spid="256020"/>
                                        </p:tgtEl>
                                        <p:attrNameLst>
                                          <p:attrName>ppt_x</p:attrName>
                                        </p:attrNameLst>
                                      </p:cBhvr>
                                      <p:tavLst>
                                        <p:tav tm="0">
                                          <p:val>
                                            <p:strVal val="#ppt_x"/>
                                          </p:val>
                                        </p:tav>
                                        <p:tav tm="100000">
                                          <p:val>
                                            <p:strVal val="#ppt_x"/>
                                          </p:val>
                                        </p:tav>
                                      </p:tavLst>
                                    </p:anim>
                                    <p:anim calcmode="lin" valueType="num">
                                      <p:cBhvr additive="base">
                                        <p:cTn id="25" dur="500" fill="hold"/>
                                        <p:tgtEl>
                                          <p:spTgt spid="2560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256021"/>
                                        </p:tgtEl>
                                        <p:attrNameLst>
                                          <p:attrName>style.visibility</p:attrName>
                                        </p:attrNameLst>
                                      </p:cBhvr>
                                      <p:to>
                                        <p:strVal val="visible"/>
                                      </p:to>
                                    </p:set>
                                    <p:anim calcmode="lin" valueType="num">
                                      <p:cBhvr additive="base">
                                        <p:cTn id="35" dur="500" fill="hold"/>
                                        <p:tgtEl>
                                          <p:spTgt spid="256021"/>
                                        </p:tgtEl>
                                        <p:attrNameLst>
                                          <p:attrName>ppt_x</p:attrName>
                                        </p:attrNameLst>
                                      </p:cBhvr>
                                      <p:tavLst>
                                        <p:tav tm="0">
                                          <p:val>
                                            <p:strVal val="#ppt_x"/>
                                          </p:val>
                                        </p:tav>
                                        <p:tav tm="100000">
                                          <p:val>
                                            <p:strVal val="#ppt_x"/>
                                          </p:val>
                                        </p:tav>
                                      </p:tavLst>
                                    </p:anim>
                                    <p:anim calcmode="lin" valueType="num">
                                      <p:cBhvr additive="base">
                                        <p:cTn id="36" dur="500" fill="hold"/>
                                        <p:tgtEl>
                                          <p:spTgt spid="256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Número de Slide 5"/>
          <p:cNvSpPr>
            <a:spLocks noGrp="1"/>
          </p:cNvSpPr>
          <p:nvPr>
            <p:ph type="sldNum" sz="quarter" idx="12"/>
          </p:nvPr>
        </p:nvSpPr>
        <p:spPr/>
        <p:txBody>
          <a:bodyPr/>
          <a:lstStyle/>
          <a:p>
            <a:fld id="{6B1DFA47-6381-4072-AB4D-F8E082345E9E}" type="slidenum">
              <a:rPr lang="pt-BR" altLang="pt-BR"/>
              <a:pPr/>
              <a:t>91</a:t>
            </a:fld>
            <a:endParaRPr lang="pt-BR" altLang="pt-BR"/>
          </a:p>
        </p:txBody>
      </p:sp>
      <p:sp>
        <p:nvSpPr>
          <p:cNvPr id="256002"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5600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6004"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0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600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1"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2"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4"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6" name="Rectangle 16"/>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6018"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56021" name="Object 21"/>
          <p:cNvGraphicFramePr>
            <a:graphicFrameLocks noChangeAspect="1"/>
          </p:cNvGraphicFramePr>
          <p:nvPr>
            <p:extLst>
              <p:ext uri="{D42A27DB-BD31-4B8C-83A1-F6EECF244321}">
                <p14:modId xmlns:p14="http://schemas.microsoft.com/office/powerpoint/2010/main" val="1843556053"/>
              </p:ext>
            </p:extLst>
          </p:nvPr>
        </p:nvGraphicFramePr>
        <p:xfrm>
          <a:off x="-35737" y="1591954"/>
          <a:ext cx="8947150" cy="889000"/>
        </p:xfrm>
        <a:graphic>
          <a:graphicData uri="http://schemas.openxmlformats.org/presentationml/2006/ole">
            <mc:AlternateContent xmlns:mc="http://schemas.openxmlformats.org/markup-compatibility/2006">
              <mc:Choice xmlns:v="urn:schemas-microsoft-com:vml" Requires="v">
                <p:oleObj spid="_x0000_s982991" name="Equation" r:id="rId4" imgW="4724400" imgH="469900" progId="Equation.DSMT4">
                  <p:embed/>
                </p:oleObj>
              </mc:Choice>
              <mc:Fallback>
                <p:oleObj name="Equation" r:id="rId4" imgW="47244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7" y="1591954"/>
                        <a:ext cx="8947150" cy="8890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56022" name="Object 22"/>
          <p:cNvGraphicFramePr>
            <a:graphicFrameLocks noChangeAspect="1"/>
          </p:cNvGraphicFramePr>
          <p:nvPr>
            <p:extLst>
              <p:ext uri="{D42A27DB-BD31-4B8C-83A1-F6EECF244321}">
                <p14:modId xmlns:p14="http://schemas.microsoft.com/office/powerpoint/2010/main" val="2303469422"/>
              </p:ext>
            </p:extLst>
          </p:nvPr>
        </p:nvGraphicFramePr>
        <p:xfrm>
          <a:off x="0" y="3165078"/>
          <a:ext cx="8758237" cy="1416050"/>
        </p:xfrm>
        <a:graphic>
          <a:graphicData uri="http://schemas.openxmlformats.org/presentationml/2006/ole">
            <mc:AlternateContent xmlns:mc="http://schemas.openxmlformats.org/markup-compatibility/2006">
              <mc:Choice xmlns:v="urn:schemas-microsoft-com:vml" Requires="v">
                <p:oleObj spid="_x0000_s982992" name="Equation" r:id="rId6" imgW="3771900" imgH="609600" progId="Equation.DSMT4">
                  <p:embed/>
                </p:oleObj>
              </mc:Choice>
              <mc:Fallback>
                <p:oleObj name="Equation" r:id="rId6" imgW="37719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165078"/>
                        <a:ext cx="8758237" cy="14160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691188843"/>
              </p:ext>
            </p:extLst>
          </p:nvPr>
        </p:nvGraphicFramePr>
        <p:xfrm>
          <a:off x="1907704" y="4284912"/>
          <a:ext cx="3736851" cy="872280"/>
        </p:xfrm>
        <a:graphic>
          <a:graphicData uri="http://schemas.openxmlformats.org/presentationml/2006/ole">
            <mc:AlternateContent xmlns:mc="http://schemas.openxmlformats.org/markup-compatibility/2006">
              <mc:Choice xmlns:v="urn:schemas-microsoft-com:vml" Requires="v">
                <p:oleObj spid="_x0000_s982993" name="Equation" r:id="rId8" imgW="1688760" imgH="393480" progId="Equation.DSMT4">
                  <p:embed/>
                </p:oleObj>
              </mc:Choice>
              <mc:Fallback>
                <p:oleObj name="Equation" r:id="rId8" imgW="1688760" imgH="393480" progId="Equation.DSMT4">
                  <p:embed/>
                  <p:pic>
                    <p:nvPicPr>
                      <p:cNvPr id="0" name="Object 22"/>
                      <p:cNvPicPr>
                        <a:picLocks noChangeAspect="1" noChangeArrowheads="1"/>
                      </p:cNvPicPr>
                      <p:nvPr/>
                    </p:nvPicPr>
                    <p:blipFill>
                      <a:blip r:embed="rId9"/>
                      <a:srcRect/>
                      <a:stretch>
                        <a:fillRect/>
                      </a:stretch>
                    </p:blipFill>
                    <p:spPr bwMode="auto">
                      <a:xfrm>
                        <a:off x="1907704" y="4284912"/>
                        <a:ext cx="3736851" cy="87228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Retângulo de cantos arredondados 2"/>
          <p:cNvSpPr/>
          <p:nvPr/>
        </p:nvSpPr>
        <p:spPr bwMode="auto">
          <a:xfrm>
            <a:off x="1385614" y="2988768"/>
            <a:ext cx="1170161"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1619672" y="4149080"/>
            <a:ext cx="18033" cy="1152128"/>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de cantos arredondados 5"/>
          <p:cNvSpPr/>
          <p:nvPr/>
        </p:nvSpPr>
        <p:spPr bwMode="auto">
          <a:xfrm>
            <a:off x="5148064" y="1484784"/>
            <a:ext cx="3816424"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6" name="Conector de seta reta 25"/>
          <p:cNvCxnSpPr>
            <a:stCxn id="6" idx="2"/>
          </p:cNvCxnSpPr>
          <p:nvPr/>
        </p:nvCxnSpPr>
        <p:spPr bwMode="auto">
          <a:xfrm>
            <a:off x="7056276" y="2636912"/>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ângulo de cantos arredondados 8"/>
          <p:cNvSpPr/>
          <p:nvPr/>
        </p:nvSpPr>
        <p:spPr bwMode="auto">
          <a:xfrm>
            <a:off x="6084168" y="3140968"/>
            <a:ext cx="2736304" cy="14569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160605363"/>
              </p:ext>
            </p:extLst>
          </p:nvPr>
        </p:nvGraphicFramePr>
        <p:xfrm>
          <a:off x="-10763" y="5373216"/>
          <a:ext cx="8640763" cy="993775"/>
        </p:xfrm>
        <a:graphic>
          <a:graphicData uri="http://schemas.openxmlformats.org/presentationml/2006/ole">
            <mc:AlternateContent xmlns:mc="http://schemas.openxmlformats.org/markup-compatibility/2006">
              <mc:Choice xmlns:v="urn:schemas-microsoft-com:vml" Requires="v">
                <p:oleObj spid="_x0000_s982994" name="Equation" r:id="rId10" imgW="3429000" imgH="393700" progId="Equation.DSMT4">
                  <p:embed/>
                </p:oleObj>
              </mc:Choice>
              <mc:Fallback>
                <p:oleObj name="Equation" r:id="rId10" imgW="3429000" imgH="393700"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63" y="5373216"/>
                        <a:ext cx="8640763" cy="99377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2" name="Retângulo de cantos arredondados 11"/>
          <p:cNvSpPr/>
          <p:nvPr/>
        </p:nvSpPr>
        <p:spPr bwMode="auto">
          <a:xfrm>
            <a:off x="1475656" y="5301208"/>
            <a:ext cx="2880320"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803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6021"/>
                                        </p:tgtEl>
                                        <p:attrNameLst>
                                          <p:attrName>style.visibility</p:attrName>
                                        </p:attrNameLst>
                                      </p:cBhvr>
                                      <p:to>
                                        <p:strVal val="visible"/>
                                      </p:to>
                                    </p:set>
                                    <p:anim calcmode="lin" valueType="num">
                                      <p:cBhvr additive="base">
                                        <p:cTn id="7" dur="500" fill="hold"/>
                                        <p:tgtEl>
                                          <p:spTgt spid="256021"/>
                                        </p:tgtEl>
                                        <p:attrNameLst>
                                          <p:attrName>ppt_x</p:attrName>
                                        </p:attrNameLst>
                                      </p:cBhvr>
                                      <p:tavLst>
                                        <p:tav tm="0">
                                          <p:val>
                                            <p:strVal val="#ppt_x"/>
                                          </p:val>
                                        </p:tav>
                                        <p:tav tm="100000">
                                          <p:val>
                                            <p:strVal val="#ppt_x"/>
                                          </p:val>
                                        </p:tav>
                                      </p:tavLst>
                                    </p:anim>
                                    <p:anim calcmode="lin" valueType="num">
                                      <p:cBhvr additive="base">
                                        <p:cTn id="8" dur="500" fill="hold"/>
                                        <p:tgtEl>
                                          <p:spTgt spid="2560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022"/>
                                        </p:tgtEl>
                                        <p:attrNameLst>
                                          <p:attrName>style.visibility</p:attrName>
                                        </p:attrNameLst>
                                      </p:cBhvr>
                                      <p:to>
                                        <p:strVal val="visible"/>
                                      </p:to>
                                    </p:set>
                                    <p:anim calcmode="lin" valueType="num">
                                      <p:cBhvr additive="base">
                                        <p:cTn id="23" dur="500" fill="hold"/>
                                        <p:tgtEl>
                                          <p:spTgt spid="256022"/>
                                        </p:tgtEl>
                                        <p:attrNameLst>
                                          <p:attrName>ppt_x</p:attrName>
                                        </p:attrNameLst>
                                      </p:cBhvr>
                                      <p:tavLst>
                                        <p:tav tm="0">
                                          <p:val>
                                            <p:strVal val="#ppt_x"/>
                                          </p:val>
                                        </p:tav>
                                        <p:tav tm="100000">
                                          <p:val>
                                            <p:strVal val="#ppt_x"/>
                                          </p:val>
                                        </p:tav>
                                      </p:tavLst>
                                    </p:anim>
                                    <p:anim calcmode="lin" valueType="num">
                                      <p:cBhvr additive="base">
                                        <p:cTn id="24" dur="500" fill="hold"/>
                                        <p:tgtEl>
                                          <p:spTgt spid="25602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5"/>
          <p:cNvSpPr>
            <a:spLocks noGrp="1"/>
          </p:cNvSpPr>
          <p:nvPr>
            <p:ph type="sldNum" sz="quarter" idx="12"/>
          </p:nvPr>
        </p:nvSpPr>
        <p:spPr/>
        <p:txBody>
          <a:bodyPr/>
          <a:lstStyle/>
          <a:p>
            <a:fld id="{0A4EF38B-AF7A-4A0C-A4BA-6A584971474D}" type="slidenum">
              <a:rPr lang="pt-BR" altLang="pt-BR"/>
              <a:pPr/>
              <a:t>92</a:t>
            </a:fld>
            <a:endParaRPr lang="pt-BR" altLang="pt-BR"/>
          </a:p>
        </p:txBody>
      </p:sp>
      <p:sp>
        <p:nvSpPr>
          <p:cNvPr id="223234"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3235"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3236"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37"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3238"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39"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0" name="Rectangle 8"/>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2" name="Rectangle 10"/>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3"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4"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6"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3248" name="Rectangle 16"/>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3258" name="Object 26"/>
          <p:cNvGraphicFramePr>
            <a:graphicFrameLocks noChangeAspect="1"/>
          </p:cNvGraphicFramePr>
          <p:nvPr>
            <p:extLst>
              <p:ext uri="{D42A27DB-BD31-4B8C-83A1-F6EECF244321}">
                <p14:modId xmlns:p14="http://schemas.microsoft.com/office/powerpoint/2010/main" val="3105095341"/>
              </p:ext>
            </p:extLst>
          </p:nvPr>
        </p:nvGraphicFramePr>
        <p:xfrm>
          <a:off x="72008" y="1340768"/>
          <a:ext cx="8892480" cy="1022725"/>
        </p:xfrm>
        <a:graphic>
          <a:graphicData uri="http://schemas.openxmlformats.org/presentationml/2006/ole">
            <mc:AlternateContent xmlns:mc="http://schemas.openxmlformats.org/markup-compatibility/2006">
              <mc:Choice xmlns:v="urn:schemas-microsoft-com:vml" Requires="v">
                <p:oleObj spid="_x0000_s1069420" name="Equation" r:id="rId4" imgW="3429000" imgH="393700" progId="Equation.DSMT4">
                  <p:embed/>
                </p:oleObj>
              </mc:Choice>
              <mc:Fallback>
                <p:oleObj name="Equation" r:id="rId4" imgW="3429000" imgH="393700" progId="Equation.DSMT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1340768"/>
                        <a:ext cx="8892480" cy="102272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3257" name="Object 25"/>
          <p:cNvGraphicFramePr>
            <a:graphicFrameLocks noChangeAspect="1"/>
          </p:cNvGraphicFramePr>
          <p:nvPr>
            <p:extLst>
              <p:ext uri="{D42A27DB-BD31-4B8C-83A1-F6EECF244321}">
                <p14:modId xmlns:p14="http://schemas.microsoft.com/office/powerpoint/2010/main" val="1665996156"/>
              </p:ext>
            </p:extLst>
          </p:nvPr>
        </p:nvGraphicFramePr>
        <p:xfrm>
          <a:off x="31157" y="3036888"/>
          <a:ext cx="8987444" cy="1112192"/>
        </p:xfrm>
        <a:graphic>
          <a:graphicData uri="http://schemas.openxmlformats.org/presentationml/2006/ole">
            <mc:AlternateContent xmlns:mc="http://schemas.openxmlformats.org/markup-compatibility/2006">
              <mc:Choice xmlns:v="urn:schemas-microsoft-com:vml" Requires="v">
                <p:oleObj spid="_x0000_s1069421" name="Equation" r:id="rId6" imgW="3187700" imgH="393700" progId="Equation.DSMT4">
                  <p:embed/>
                </p:oleObj>
              </mc:Choice>
              <mc:Fallback>
                <p:oleObj name="Equation" r:id="rId6" imgW="3187700" imgH="393700"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57" y="3036888"/>
                        <a:ext cx="8987444" cy="111219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3256" name="Object 24"/>
          <p:cNvGraphicFramePr>
            <a:graphicFrameLocks noChangeAspect="1"/>
          </p:cNvGraphicFramePr>
          <p:nvPr>
            <p:extLst>
              <p:ext uri="{D42A27DB-BD31-4B8C-83A1-F6EECF244321}">
                <p14:modId xmlns:p14="http://schemas.microsoft.com/office/powerpoint/2010/main" val="1376519247"/>
              </p:ext>
            </p:extLst>
          </p:nvPr>
        </p:nvGraphicFramePr>
        <p:xfrm>
          <a:off x="35496" y="4459638"/>
          <a:ext cx="9016383" cy="1266475"/>
        </p:xfrm>
        <a:graphic>
          <a:graphicData uri="http://schemas.openxmlformats.org/presentationml/2006/ole">
            <mc:AlternateContent xmlns:mc="http://schemas.openxmlformats.org/markup-compatibility/2006">
              <mc:Choice xmlns:v="urn:schemas-microsoft-com:vml" Requires="v">
                <p:oleObj spid="_x0000_s1069422" name="Equation" r:id="rId8" imgW="2806560" imgH="393480" progId="Equation.DSMT4">
                  <p:embed/>
                </p:oleObj>
              </mc:Choice>
              <mc:Fallback>
                <p:oleObj name="Equation" r:id="rId8" imgW="2806560" imgH="393480" progId="Equation.DSMT4">
                  <p:embed/>
                  <p:pic>
                    <p:nvPicPr>
                      <p:cNvPr id="0" name="Object 24"/>
                      <p:cNvPicPr>
                        <a:picLocks noChangeAspect="1" noChangeArrowheads="1"/>
                      </p:cNvPicPr>
                      <p:nvPr/>
                    </p:nvPicPr>
                    <p:blipFill>
                      <a:blip r:embed="rId9"/>
                      <a:srcRect/>
                      <a:stretch>
                        <a:fillRect/>
                      </a:stretch>
                    </p:blipFill>
                    <p:spPr bwMode="auto">
                      <a:xfrm>
                        <a:off x="35496" y="4459638"/>
                        <a:ext cx="9016383" cy="1266475"/>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3260" name="Rectangle 2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Elipse 1"/>
          <p:cNvSpPr/>
          <p:nvPr/>
        </p:nvSpPr>
        <p:spPr bwMode="auto">
          <a:xfrm>
            <a:off x="4067944" y="1412776"/>
            <a:ext cx="504056" cy="93610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2" name="Elipse 21"/>
          <p:cNvSpPr/>
          <p:nvPr/>
        </p:nvSpPr>
        <p:spPr bwMode="auto">
          <a:xfrm>
            <a:off x="8532440" y="1412776"/>
            <a:ext cx="504056" cy="936104"/>
          </a:xfrm>
          <a:prstGeom prst="ellipse">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4" name="Conector de seta reta 3"/>
          <p:cNvCxnSpPr/>
          <p:nvPr/>
        </p:nvCxnSpPr>
        <p:spPr bwMode="auto">
          <a:xfrm>
            <a:off x="4572000" y="2217738"/>
            <a:ext cx="3672408" cy="10160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ector de seta reta 5"/>
          <p:cNvCxnSpPr>
            <a:stCxn id="22" idx="4"/>
          </p:cNvCxnSpPr>
          <p:nvPr/>
        </p:nvCxnSpPr>
        <p:spPr bwMode="auto">
          <a:xfrm>
            <a:off x="8784468" y="2348880"/>
            <a:ext cx="0" cy="84517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tângulo de cantos arredondados 6"/>
          <p:cNvSpPr/>
          <p:nvPr/>
        </p:nvSpPr>
        <p:spPr bwMode="auto">
          <a:xfrm>
            <a:off x="2699792" y="1412777"/>
            <a:ext cx="1224136" cy="80496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7" name="Retângulo de cantos arredondados 26"/>
          <p:cNvSpPr/>
          <p:nvPr/>
        </p:nvSpPr>
        <p:spPr bwMode="auto">
          <a:xfrm>
            <a:off x="7164288" y="1478347"/>
            <a:ext cx="1224136" cy="80496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9" name="Conector de seta reta 8"/>
          <p:cNvCxnSpPr/>
          <p:nvPr/>
        </p:nvCxnSpPr>
        <p:spPr bwMode="auto">
          <a:xfrm>
            <a:off x="3707904" y="2217738"/>
            <a:ext cx="1872208" cy="101600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de seta reta 10"/>
          <p:cNvCxnSpPr/>
          <p:nvPr/>
        </p:nvCxnSpPr>
        <p:spPr bwMode="auto">
          <a:xfrm flipH="1">
            <a:off x="5868144" y="1988840"/>
            <a:ext cx="1152128" cy="144016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tângulo de cantos arredondados 11"/>
          <p:cNvSpPr/>
          <p:nvPr/>
        </p:nvSpPr>
        <p:spPr bwMode="auto">
          <a:xfrm>
            <a:off x="4860032" y="3128963"/>
            <a:ext cx="1584176" cy="1020117"/>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14" name="Conector de seta reta 13"/>
          <p:cNvCxnSpPr/>
          <p:nvPr/>
        </p:nvCxnSpPr>
        <p:spPr bwMode="auto">
          <a:xfrm flipH="1">
            <a:off x="3235005" y="4077072"/>
            <a:ext cx="1697035" cy="720080"/>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Elipse 14"/>
          <p:cNvSpPr/>
          <p:nvPr/>
        </p:nvSpPr>
        <p:spPr bwMode="auto">
          <a:xfrm>
            <a:off x="2555776" y="3036888"/>
            <a:ext cx="648072" cy="1040184"/>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pt-BR"/>
          </a:p>
        </p:txBody>
      </p:sp>
      <p:cxnSp>
        <p:nvCxnSpPr>
          <p:cNvPr id="17" name="Conector de seta reta 16"/>
          <p:cNvCxnSpPr/>
          <p:nvPr/>
        </p:nvCxnSpPr>
        <p:spPr bwMode="auto">
          <a:xfrm>
            <a:off x="3203848" y="3861048"/>
            <a:ext cx="1872208" cy="864096"/>
          </a:xfrm>
          <a:prstGeom prst="straightConnector1">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Elipse 18"/>
          <p:cNvSpPr/>
          <p:nvPr/>
        </p:nvSpPr>
        <p:spPr bwMode="auto">
          <a:xfrm>
            <a:off x="2915816" y="4725144"/>
            <a:ext cx="576064" cy="864096"/>
          </a:xfrm>
          <a:prstGeom prst="ellipse">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0" name="Elipse 39"/>
          <p:cNvSpPr/>
          <p:nvPr/>
        </p:nvSpPr>
        <p:spPr bwMode="auto">
          <a:xfrm>
            <a:off x="5076056" y="4581128"/>
            <a:ext cx="576064" cy="864096"/>
          </a:xfrm>
          <a:prstGeom prst="ellipse">
            <a:avLst/>
          </a:prstGeom>
          <a:noFill/>
          <a:ln w="508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20" name="Retângulo de cantos arredondados 19"/>
          <p:cNvSpPr/>
          <p:nvPr/>
        </p:nvSpPr>
        <p:spPr bwMode="auto">
          <a:xfrm>
            <a:off x="7668344" y="4725144"/>
            <a:ext cx="1368152" cy="864096"/>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4" name="Conector de seta reta 23"/>
          <p:cNvCxnSpPr/>
          <p:nvPr/>
        </p:nvCxnSpPr>
        <p:spPr bwMode="auto">
          <a:xfrm>
            <a:off x="7740352" y="5589240"/>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tângulo 24"/>
          <p:cNvSpPr/>
          <p:nvPr/>
        </p:nvSpPr>
        <p:spPr>
          <a:xfrm>
            <a:off x="7169759" y="6088559"/>
            <a:ext cx="875561" cy="769441"/>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P2</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3258"/>
                                        </p:tgtEl>
                                        <p:attrNameLst>
                                          <p:attrName>style.visibility</p:attrName>
                                        </p:attrNameLst>
                                      </p:cBhvr>
                                      <p:to>
                                        <p:strVal val="visible"/>
                                      </p:to>
                                    </p:set>
                                    <p:anim calcmode="lin" valueType="num">
                                      <p:cBhvr additive="base">
                                        <p:cTn id="7" dur="500" fill="hold"/>
                                        <p:tgtEl>
                                          <p:spTgt spid="223258"/>
                                        </p:tgtEl>
                                        <p:attrNameLst>
                                          <p:attrName>ppt_x</p:attrName>
                                        </p:attrNameLst>
                                      </p:cBhvr>
                                      <p:tavLst>
                                        <p:tav tm="0">
                                          <p:val>
                                            <p:strVal val="#ppt_x"/>
                                          </p:val>
                                        </p:tav>
                                        <p:tav tm="100000">
                                          <p:val>
                                            <p:strVal val="#ppt_x"/>
                                          </p:val>
                                        </p:tav>
                                      </p:tavLst>
                                    </p:anim>
                                    <p:anim calcmode="lin" valueType="num">
                                      <p:cBhvr additive="base">
                                        <p:cTn id="8" dur="500" fill="hold"/>
                                        <p:tgtEl>
                                          <p:spTgt spid="2232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3257"/>
                                        </p:tgtEl>
                                        <p:attrNameLst>
                                          <p:attrName>style.visibility</p:attrName>
                                        </p:attrNameLst>
                                      </p:cBhvr>
                                      <p:to>
                                        <p:strVal val="visible"/>
                                      </p:to>
                                    </p:set>
                                    <p:anim calcmode="lin" valueType="num">
                                      <p:cBhvr additive="base">
                                        <p:cTn id="31" dur="500" fill="hold"/>
                                        <p:tgtEl>
                                          <p:spTgt spid="223257"/>
                                        </p:tgtEl>
                                        <p:attrNameLst>
                                          <p:attrName>ppt_x</p:attrName>
                                        </p:attrNameLst>
                                      </p:cBhvr>
                                      <p:tavLst>
                                        <p:tav tm="0">
                                          <p:val>
                                            <p:strVal val="#ppt_x"/>
                                          </p:val>
                                        </p:tav>
                                        <p:tav tm="100000">
                                          <p:val>
                                            <p:strVal val="#ppt_x"/>
                                          </p:val>
                                        </p:tav>
                                      </p:tavLst>
                                    </p:anim>
                                    <p:anim calcmode="lin" valueType="num">
                                      <p:cBhvr additive="base">
                                        <p:cTn id="32" dur="500" fill="hold"/>
                                        <p:tgtEl>
                                          <p:spTgt spid="2232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3256"/>
                                        </p:tgtEl>
                                        <p:attrNameLst>
                                          <p:attrName>style.visibility</p:attrName>
                                        </p:attrNameLst>
                                      </p:cBhvr>
                                      <p:to>
                                        <p:strVal val="visible"/>
                                      </p:to>
                                    </p:set>
                                    <p:anim calcmode="lin" valueType="num">
                                      <p:cBhvr additive="base">
                                        <p:cTn id="67" dur="500" fill="hold"/>
                                        <p:tgtEl>
                                          <p:spTgt spid="223256"/>
                                        </p:tgtEl>
                                        <p:attrNameLst>
                                          <p:attrName>ppt_x</p:attrName>
                                        </p:attrNameLst>
                                      </p:cBhvr>
                                      <p:tavLst>
                                        <p:tav tm="0">
                                          <p:val>
                                            <p:strVal val="#ppt_x"/>
                                          </p:val>
                                        </p:tav>
                                        <p:tav tm="100000">
                                          <p:val>
                                            <p:strVal val="#ppt_x"/>
                                          </p:val>
                                        </p:tav>
                                      </p:tavLst>
                                    </p:anim>
                                    <p:anim calcmode="lin" valueType="num">
                                      <p:cBhvr additive="base">
                                        <p:cTn id="68" dur="500" fill="hold"/>
                                        <p:tgtEl>
                                          <p:spTgt spid="223256"/>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2" presetClass="entr" presetSubtype="4"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ppt_x"/>
                                          </p:val>
                                        </p:tav>
                                        <p:tav tm="100000">
                                          <p:val>
                                            <p:strVal val="#ppt_x"/>
                                          </p:val>
                                        </p:tav>
                                      </p:tavLst>
                                    </p:anim>
                                    <p:anim calcmode="lin" valueType="num">
                                      <p:cBhvr additive="base">
                                        <p:cTn id="10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7" grpId="0" animBg="1"/>
      <p:bldP spid="27" grpId="0" animBg="1"/>
      <p:bldP spid="12" grpId="0" animBg="1"/>
      <p:bldP spid="15" grpId="0" animBg="1"/>
      <p:bldP spid="19" grpId="0" animBg="1"/>
      <p:bldP spid="40" grpId="0" animBg="1"/>
      <p:bldP spid="20" grpId="0" animBg="1"/>
      <p:bldP spid="2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28CFC351-8BC3-4411-A31A-780B34E965D4}" type="slidenum">
              <a:rPr lang="pt-BR" altLang="pt-BR"/>
              <a:pPr/>
              <a:t>93</a:t>
            </a:fld>
            <a:endParaRPr lang="pt-BR" altLang="pt-BR"/>
          </a:p>
        </p:txBody>
      </p:sp>
      <p:sp>
        <p:nvSpPr>
          <p:cNvPr id="225282"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528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5284"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28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528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288" name="Rectangle 8"/>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5302" name="Object 22"/>
          <p:cNvGraphicFramePr>
            <a:graphicFrameLocks noChangeAspect="1"/>
          </p:cNvGraphicFramePr>
          <p:nvPr>
            <p:extLst>
              <p:ext uri="{D42A27DB-BD31-4B8C-83A1-F6EECF244321}">
                <p14:modId xmlns:p14="http://schemas.microsoft.com/office/powerpoint/2010/main" val="1295553693"/>
              </p:ext>
            </p:extLst>
          </p:nvPr>
        </p:nvGraphicFramePr>
        <p:xfrm>
          <a:off x="755576" y="2852936"/>
          <a:ext cx="7992888" cy="1491427"/>
        </p:xfrm>
        <a:graphic>
          <a:graphicData uri="http://schemas.openxmlformats.org/presentationml/2006/ole">
            <mc:AlternateContent xmlns:mc="http://schemas.openxmlformats.org/markup-compatibility/2006">
              <mc:Choice xmlns:v="urn:schemas-microsoft-com:vml" Requires="v">
                <p:oleObj spid="_x0000_s1076584" name="Equation" r:id="rId4" imgW="2311400" imgH="431800" progId="Equation.DSMT4">
                  <p:embed/>
                </p:oleObj>
              </mc:Choice>
              <mc:Fallback>
                <p:oleObj name="Equation" r:id="rId4" imgW="2311400" imgH="4318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852936"/>
                        <a:ext cx="7992888" cy="149142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5301" name="Object 21"/>
          <p:cNvGraphicFramePr>
            <a:graphicFrameLocks noChangeAspect="1"/>
          </p:cNvGraphicFramePr>
          <p:nvPr>
            <p:extLst>
              <p:ext uri="{D42A27DB-BD31-4B8C-83A1-F6EECF244321}">
                <p14:modId xmlns:p14="http://schemas.microsoft.com/office/powerpoint/2010/main" val="1195540405"/>
              </p:ext>
            </p:extLst>
          </p:nvPr>
        </p:nvGraphicFramePr>
        <p:xfrm>
          <a:off x="12429" y="4869160"/>
          <a:ext cx="9144000" cy="908050"/>
        </p:xfrm>
        <a:graphic>
          <a:graphicData uri="http://schemas.openxmlformats.org/presentationml/2006/ole">
            <mc:AlternateContent xmlns:mc="http://schemas.openxmlformats.org/markup-compatibility/2006">
              <mc:Choice xmlns:v="urn:schemas-microsoft-com:vml" Requires="v">
                <p:oleObj spid="_x0000_s1076585" name="Equation" r:id="rId6" imgW="4737100" imgH="469900" progId="Equation.DSMT4">
                  <p:embed/>
                </p:oleObj>
              </mc:Choice>
              <mc:Fallback>
                <p:oleObj name="Equation" r:id="rId6" imgW="4737100" imgH="46990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9" y="4869160"/>
                        <a:ext cx="9144000" cy="9080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727039912"/>
              </p:ext>
            </p:extLst>
          </p:nvPr>
        </p:nvGraphicFramePr>
        <p:xfrm>
          <a:off x="807789" y="1340768"/>
          <a:ext cx="7940675" cy="1422400"/>
        </p:xfrm>
        <a:graphic>
          <a:graphicData uri="http://schemas.openxmlformats.org/presentationml/2006/ole">
            <mc:AlternateContent xmlns:mc="http://schemas.openxmlformats.org/markup-compatibility/2006">
              <mc:Choice xmlns:v="urn:schemas-microsoft-com:vml" Requires="v">
                <p:oleObj spid="_x0000_s1076586" name="Equation" r:id="rId8" imgW="2413000" imgH="431800" progId="Equation.DSMT4">
                  <p:embed/>
                </p:oleObj>
              </mc:Choice>
              <mc:Fallback>
                <p:oleObj name="Equation" r:id="rId8" imgW="2413000" imgH="431800" progId="Equation.DSMT4">
                  <p:embed/>
                  <p:pic>
                    <p:nvPicPr>
                      <p:cNvPr id="0" name="Objeto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89" y="1340768"/>
                        <a:ext cx="7940675" cy="1422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Retângulo 2"/>
          <p:cNvSpPr/>
          <p:nvPr/>
        </p:nvSpPr>
        <p:spPr>
          <a:xfrm>
            <a:off x="-26425" y="2270720"/>
            <a:ext cx="1358065" cy="923330"/>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J=3</a:t>
            </a:r>
          </a:p>
        </p:txBody>
      </p:sp>
      <p:sp>
        <p:nvSpPr>
          <p:cNvPr id="4" name="Retângulo de cantos arredondados 3"/>
          <p:cNvSpPr/>
          <p:nvPr/>
        </p:nvSpPr>
        <p:spPr bwMode="auto">
          <a:xfrm>
            <a:off x="4932040" y="2924944"/>
            <a:ext cx="3888432" cy="1440160"/>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7092280" y="4365104"/>
            <a:ext cx="0" cy="50405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25302"/>
                                        </p:tgtEl>
                                        <p:attrNameLst>
                                          <p:attrName>style.visibility</p:attrName>
                                        </p:attrNameLst>
                                      </p:cBhvr>
                                      <p:to>
                                        <p:strVal val="visible"/>
                                      </p:to>
                                    </p:set>
                                    <p:anim calcmode="lin" valueType="num">
                                      <p:cBhvr additive="base">
                                        <p:cTn id="18" dur="500" fill="hold"/>
                                        <p:tgtEl>
                                          <p:spTgt spid="225302"/>
                                        </p:tgtEl>
                                        <p:attrNameLst>
                                          <p:attrName>ppt_x</p:attrName>
                                        </p:attrNameLst>
                                      </p:cBhvr>
                                      <p:tavLst>
                                        <p:tav tm="0">
                                          <p:val>
                                            <p:strVal val="#ppt_x"/>
                                          </p:val>
                                        </p:tav>
                                        <p:tav tm="100000">
                                          <p:val>
                                            <p:strVal val="#ppt_x"/>
                                          </p:val>
                                        </p:tav>
                                      </p:tavLst>
                                    </p:anim>
                                    <p:anim calcmode="lin" valueType="num">
                                      <p:cBhvr additive="base">
                                        <p:cTn id="19" dur="500" fill="hold"/>
                                        <p:tgtEl>
                                          <p:spTgt spid="22530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225301"/>
                                        </p:tgtEl>
                                        <p:attrNameLst>
                                          <p:attrName>style.visibility</p:attrName>
                                        </p:attrNameLst>
                                      </p:cBhvr>
                                      <p:to>
                                        <p:strVal val="visible"/>
                                      </p:to>
                                    </p:set>
                                    <p:anim calcmode="lin" valueType="num">
                                      <p:cBhvr additive="base">
                                        <p:cTn id="35" dur="500" fill="hold"/>
                                        <p:tgtEl>
                                          <p:spTgt spid="225301"/>
                                        </p:tgtEl>
                                        <p:attrNameLst>
                                          <p:attrName>ppt_x</p:attrName>
                                        </p:attrNameLst>
                                      </p:cBhvr>
                                      <p:tavLst>
                                        <p:tav tm="0">
                                          <p:val>
                                            <p:strVal val="#ppt_x"/>
                                          </p:val>
                                        </p:tav>
                                        <p:tav tm="100000">
                                          <p:val>
                                            <p:strVal val="#ppt_x"/>
                                          </p:val>
                                        </p:tav>
                                      </p:tavLst>
                                    </p:anim>
                                    <p:anim calcmode="lin" valueType="num">
                                      <p:cBhvr additive="base">
                                        <p:cTn id="36" dur="500" fill="hold"/>
                                        <p:tgtEl>
                                          <p:spTgt spid="22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Número de Slide 5"/>
          <p:cNvSpPr>
            <a:spLocks noGrp="1"/>
          </p:cNvSpPr>
          <p:nvPr>
            <p:ph type="sldNum" sz="quarter" idx="12"/>
          </p:nvPr>
        </p:nvSpPr>
        <p:spPr/>
        <p:txBody>
          <a:bodyPr/>
          <a:lstStyle/>
          <a:p>
            <a:fld id="{28CFC351-8BC3-4411-A31A-780B34E965D4}" type="slidenum">
              <a:rPr lang="pt-BR" altLang="pt-BR"/>
              <a:pPr/>
              <a:t>94</a:t>
            </a:fld>
            <a:endParaRPr lang="pt-BR" altLang="pt-BR"/>
          </a:p>
        </p:txBody>
      </p:sp>
      <p:sp>
        <p:nvSpPr>
          <p:cNvPr id="225282"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5283"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5284"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285"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5286"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288" name="Rectangle 8"/>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5301" name="Object 21"/>
          <p:cNvGraphicFramePr>
            <a:graphicFrameLocks noChangeAspect="1"/>
          </p:cNvGraphicFramePr>
          <p:nvPr>
            <p:extLst>
              <p:ext uri="{D42A27DB-BD31-4B8C-83A1-F6EECF244321}">
                <p14:modId xmlns:p14="http://schemas.microsoft.com/office/powerpoint/2010/main" val="3640694754"/>
              </p:ext>
            </p:extLst>
          </p:nvPr>
        </p:nvGraphicFramePr>
        <p:xfrm>
          <a:off x="0" y="1763713"/>
          <a:ext cx="9144000" cy="908050"/>
        </p:xfrm>
        <a:graphic>
          <a:graphicData uri="http://schemas.openxmlformats.org/presentationml/2006/ole">
            <mc:AlternateContent xmlns:mc="http://schemas.openxmlformats.org/markup-compatibility/2006">
              <mc:Choice xmlns:v="urn:schemas-microsoft-com:vml" Requires="v">
                <p:oleObj spid="_x0000_s985567" name="Equation" r:id="rId4" imgW="4737100" imgH="469900" progId="Equation.DSMT4">
                  <p:embed/>
                </p:oleObj>
              </mc:Choice>
              <mc:Fallback>
                <p:oleObj name="Equation" r:id="rId4" imgW="4737100" imgH="469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63713"/>
                        <a:ext cx="9144000" cy="90805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5300" name="Object 20"/>
          <p:cNvGraphicFramePr>
            <a:graphicFrameLocks noChangeAspect="1"/>
          </p:cNvGraphicFramePr>
          <p:nvPr>
            <p:extLst>
              <p:ext uri="{D42A27DB-BD31-4B8C-83A1-F6EECF244321}">
                <p14:modId xmlns:p14="http://schemas.microsoft.com/office/powerpoint/2010/main" val="131751671"/>
              </p:ext>
            </p:extLst>
          </p:nvPr>
        </p:nvGraphicFramePr>
        <p:xfrm>
          <a:off x="57596" y="4120108"/>
          <a:ext cx="8978900" cy="1181100"/>
        </p:xfrm>
        <a:graphic>
          <a:graphicData uri="http://schemas.openxmlformats.org/presentationml/2006/ole">
            <mc:AlternateContent xmlns:mc="http://schemas.openxmlformats.org/markup-compatibility/2006">
              <mc:Choice xmlns:v="urn:schemas-microsoft-com:vml" Requires="v">
                <p:oleObj spid="_x0000_s985568" name="Equation" r:id="rId6" imgW="4635500" imgH="609600" progId="Equation.DSMT4">
                  <p:embed/>
                </p:oleObj>
              </mc:Choice>
              <mc:Fallback>
                <p:oleObj name="Equation" r:id="rId6" imgW="46355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96" y="4120108"/>
                        <a:ext cx="8978900" cy="11811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Retângulo de cantos arredondados 2"/>
          <p:cNvSpPr/>
          <p:nvPr/>
        </p:nvSpPr>
        <p:spPr bwMode="auto">
          <a:xfrm>
            <a:off x="7092280" y="1590675"/>
            <a:ext cx="1944216" cy="133426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a:stCxn id="3" idx="2"/>
          </p:cNvCxnSpPr>
          <p:nvPr/>
        </p:nvCxnSpPr>
        <p:spPr bwMode="auto">
          <a:xfrm>
            <a:off x="8064388" y="2924944"/>
            <a:ext cx="0" cy="1080120"/>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tângulo de cantos arredondados 18"/>
          <p:cNvSpPr/>
          <p:nvPr/>
        </p:nvSpPr>
        <p:spPr bwMode="auto">
          <a:xfrm>
            <a:off x="6788612" y="4005064"/>
            <a:ext cx="2339752" cy="1334269"/>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836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5301"/>
                                        </p:tgtEl>
                                        <p:attrNameLst>
                                          <p:attrName>style.visibility</p:attrName>
                                        </p:attrNameLst>
                                      </p:cBhvr>
                                      <p:to>
                                        <p:strVal val="visible"/>
                                      </p:to>
                                    </p:set>
                                    <p:anim calcmode="lin" valueType="num">
                                      <p:cBhvr additive="base">
                                        <p:cTn id="7" dur="500" fill="hold"/>
                                        <p:tgtEl>
                                          <p:spTgt spid="225301"/>
                                        </p:tgtEl>
                                        <p:attrNameLst>
                                          <p:attrName>ppt_x</p:attrName>
                                        </p:attrNameLst>
                                      </p:cBhvr>
                                      <p:tavLst>
                                        <p:tav tm="0">
                                          <p:val>
                                            <p:strVal val="#ppt_x"/>
                                          </p:val>
                                        </p:tav>
                                        <p:tav tm="100000">
                                          <p:val>
                                            <p:strVal val="#ppt_x"/>
                                          </p:val>
                                        </p:tav>
                                      </p:tavLst>
                                    </p:anim>
                                    <p:anim calcmode="lin" valueType="num">
                                      <p:cBhvr additive="base">
                                        <p:cTn id="8" dur="500" fill="hold"/>
                                        <p:tgtEl>
                                          <p:spTgt spid="225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300"/>
                                        </p:tgtEl>
                                        <p:attrNameLst>
                                          <p:attrName>style.visibility</p:attrName>
                                        </p:attrNameLst>
                                      </p:cBhvr>
                                      <p:to>
                                        <p:strVal val="visible"/>
                                      </p:to>
                                    </p:set>
                                    <p:anim calcmode="lin" valueType="num">
                                      <p:cBhvr additive="base">
                                        <p:cTn id="23" dur="500" fill="hold"/>
                                        <p:tgtEl>
                                          <p:spTgt spid="225300"/>
                                        </p:tgtEl>
                                        <p:attrNameLst>
                                          <p:attrName>ppt_x</p:attrName>
                                        </p:attrNameLst>
                                      </p:cBhvr>
                                      <p:tavLst>
                                        <p:tav tm="0">
                                          <p:val>
                                            <p:strVal val="#ppt_x"/>
                                          </p:val>
                                        </p:tav>
                                        <p:tav tm="100000">
                                          <p:val>
                                            <p:strVal val="#ppt_x"/>
                                          </p:val>
                                        </p:tav>
                                      </p:tavLst>
                                    </p:anim>
                                    <p:anim calcmode="lin" valueType="num">
                                      <p:cBhvr additive="base">
                                        <p:cTn id="24" dur="500" fill="hold"/>
                                        <p:tgtEl>
                                          <p:spTgt spid="22530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ço Reservado para Número de Slide 5"/>
          <p:cNvSpPr>
            <a:spLocks noGrp="1"/>
          </p:cNvSpPr>
          <p:nvPr>
            <p:ph type="sldNum" sz="quarter" idx="12"/>
          </p:nvPr>
        </p:nvSpPr>
        <p:spPr/>
        <p:txBody>
          <a:bodyPr/>
          <a:lstStyle/>
          <a:p>
            <a:fld id="{38CBFDB9-B290-4867-80C2-2D2F3545FD0D}" type="slidenum">
              <a:rPr lang="pt-BR" altLang="pt-BR"/>
              <a:pPr/>
              <a:t>95</a:t>
            </a:fld>
            <a:endParaRPr lang="pt-BR" altLang="pt-BR"/>
          </a:p>
        </p:txBody>
      </p:sp>
      <p:sp>
        <p:nvSpPr>
          <p:cNvPr id="258050"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58051"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8052"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53"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8054"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55"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56" name="Rectangle 8"/>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57" name="Rectangle 9"/>
          <p:cNvSpPr>
            <a:spLocks noChangeArrowheads="1"/>
          </p:cNvSpPr>
          <p:nvPr/>
        </p:nvSpPr>
        <p:spPr bwMode="auto">
          <a:xfrm>
            <a:off x="0" y="264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58" name="Rectangle 10"/>
          <p:cNvSpPr>
            <a:spLocks noChangeArrowheads="1"/>
          </p:cNvSpPr>
          <p:nvPr/>
        </p:nvSpPr>
        <p:spPr bwMode="auto">
          <a:xfrm>
            <a:off x="0" y="303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0"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1" name="Rectangle 1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2" name="Rectangle 14"/>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3" name="Rectangle 15"/>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4" name="Rectangle 1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8" name="Rectangle 20"/>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69" name="Rectangle 21"/>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58070" name="Rectangle 22"/>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58071" name="Object 23"/>
          <p:cNvGraphicFramePr>
            <a:graphicFrameLocks noChangeAspect="1"/>
          </p:cNvGraphicFramePr>
          <p:nvPr>
            <p:extLst>
              <p:ext uri="{D42A27DB-BD31-4B8C-83A1-F6EECF244321}">
                <p14:modId xmlns:p14="http://schemas.microsoft.com/office/powerpoint/2010/main" val="4010047473"/>
              </p:ext>
            </p:extLst>
          </p:nvPr>
        </p:nvGraphicFramePr>
        <p:xfrm>
          <a:off x="0" y="4005064"/>
          <a:ext cx="9151938" cy="668337"/>
        </p:xfrm>
        <a:graphic>
          <a:graphicData uri="http://schemas.openxmlformats.org/presentationml/2006/ole">
            <mc:AlternateContent xmlns:mc="http://schemas.openxmlformats.org/markup-compatibility/2006">
              <mc:Choice xmlns:v="urn:schemas-microsoft-com:vml" Requires="v">
                <p:oleObj spid="_x0000_s1200162" name="Equation" r:id="rId4" imgW="5384800" imgH="393700" progId="Equation.DSMT4">
                  <p:embed/>
                </p:oleObj>
              </mc:Choice>
              <mc:Fallback>
                <p:oleObj name="Equation" r:id="rId4" imgW="5384800" imgH="3937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05064"/>
                        <a:ext cx="9151938" cy="66833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58072" name="Object 24"/>
          <p:cNvGraphicFramePr>
            <a:graphicFrameLocks noChangeAspect="1"/>
          </p:cNvGraphicFramePr>
          <p:nvPr>
            <p:extLst>
              <p:ext uri="{D42A27DB-BD31-4B8C-83A1-F6EECF244321}">
                <p14:modId xmlns:p14="http://schemas.microsoft.com/office/powerpoint/2010/main" val="997605414"/>
              </p:ext>
            </p:extLst>
          </p:nvPr>
        </p:nvGraphicFramePr>
        <p:xfrm>
          <a:off x="116265" y="4941168"/>
          <a:ext cx="8199438" cy="817562"/>
        </p:xfrm>
        <a:graphic>
          <a:graphicData uri="http://schemas.openxmlformats.org/presentationml/2006/ole">
            <mc:AlternateContent xmlns:mc="http://schemas.openxmlformats.org/markup-compatibility/2006">
              <mc:Choice xmlns:v="urn:schemas-microsoft-com:vml" Requires="v">
                <p:oleObj spid="_x0000_s1200163" name="Equation" r:id="rId6" imgW="3936960" imgH="393480" progId="Equation.DSMT4">
                  <p:embed/>
                </p:oleObj>
              </mc:Choice>
              <mc:Fallback>
                <p:oleObj name="Equation" r:id="rId6" imgW="3936960" imgH="393480" progId="Equation.DSMT4">
                  <p:embed/>
                  <p:pic>
                    <p:nvPicPr>
                      <p:cNvPr id="0" name="Object 24"/>
                      <p:cNvPicPr>
                        <a:picLocks noChangeAspect="1" noChangeArrowheads="1"/>
                      </p:cNvPicPr>
                      <p:nvPr/>
                    </p:nvPicPr>
                    <p:blipFill>
                      <a:blip r:embed="rId7"/>
                      <a:srcRect/>
                      <a:stretch>
                        <a:fillRect/>
                      </a:stretch>
                    </p:blipFill>
                    <p:spPr bwMode="auto">
                      <a:xfrm>
                        <a:off x="116265" y="4941168"/>
                        <a:ext cx="8199438" cy="817562"/>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58073" name="Rectangle 25"/>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2237822734"/>
              </p:ext>
            </p:extLst>
          </p:nvPr>
        </p:nvGraphicFramePr>
        <p:xfrm>
          <a:off x="35496" y="1447800"/>
          <a:ext cx="9100875" cy="973088"/>
        </p:xfrm>
        <a:graphic>
          <a:graphicData uri="http://schemas.openxmlformats.org/presentationml/2006/ole">
            <mc:AlternateContent xmlns:mc="http://schemas.openxmlformats.org/markup-compatibility/2006">
              <mc:Choice xmlns:v="urn:schemas-microsoft-com:vml" Requires="v">
                <p:oleObj spid="_x0000_s1200164" name="Equation" r:id="rId8" imgW="3682800" imgH="393480" progId="Equation.DSMT4">
                  <p:embed/>
                </p:oleObj>
              </mc:Choice>
              <mc:Fallback>
                <p:oleObj name="Equation" r:id="rId8" imgW="3682800" imgH="393480" progId="Equation.DSMT4">
                  <p:embed/>
                  <p:pic>
                    <p:nvPicPr>
                      <p:cNvPr id="0" name="Object 20"/>
                      <p:cNvPicPr>
                        <a:picLocks noChangeAspect="1" noChangeArrowheads="1"/>
                      </p:cNvPicPr>
                      <p:nvPr/>
                    </p:nvPicPr>
                    <p:blipFill>
                      <a:blip r:embed="rId9"/>
                      <a:srcRect/>
                      <a:stretch>
                        <a:fillRect/>
                      </a:stretch>
                    </p:blipFill>
                    <p:spPr bwMode="auto">
                      <a:xfrm>
                        <a:off x="35496" y="1447800"/>
                        <a:ext cx="9100875" cy="97308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495257304"/>
              </p:ext>
            </p:extLst>
          </p:nvPr>
        </p:nvGraphicFramePr>
        <p:xfrm>
          <a:off x="382215" y="2572445"/>
          <a:ext cx="8150225" cy="1144587"/>
        </p:xfrm>
        <a:graphic>
          <a:graphicData uri="http://schemas.openxmlformats.org/presentationml/2006/ole">
            <mc:AlternateContent xmlns:mc="http://schemas.openxmlformats.org/markup-compatibility/2006">
              <mc:Choice xmlns:v="urn:schemas-microsoft-com:vml" Requires="v">
                <p:oleObj spid="_x0000_s1200165" name="Equation" r:id="rId10" imgW="2806560" imgH="393480" progId="Equation.DSMT4">
                  <p:embed/>
                </p:oleObj>
              </mc:Choice>
              <mc:Fallback>
                <p:oleObj name="Equation" r:id="rId10" imgW="2806560" imgH="393480" progId="Equation.DSMT4">
                  <p:embed/>
                  <p:pic>
                    <p:nvPicPr>
                      <p:cNvPr id="0" name="Object 24"/>
                      <p:cNvPicPr>
                        <a:picLocks noChangeAspect="1" noChangeArrowheads="1"/>
                      </p:cNvPicPr>
                      <p:nvPr/>
                    </p:nvPicPr>
                    <p:blipFill>
                      <a:blip r:embed="rId11"/>
                      <a:srcRect/>
                      <a:stretch>
                        <a:fillRect/>
                      </a:stretch>
                    </p:blipFill>
                    <p:spPr bwMode="auto">
                      <a:xfrm>
                        <a:off x="382215" y="2572445"/>
                        <a:ext cx="8150225" cy="114458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4" name="Retângulo de cantos arredondados 3"/>
          <p:cNvSpPr/>
          <p:nvPr/>
        </p:nvSpPr>
        <p:spPr bwMode="auto">
          <a:xfrm>
            <a:off x="1475656" y="1340768"/>
            <a:ext cx="1296144" cy="1152128"/>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6" name="Conector de seta reta 5"/>
          <p:cNvCxnSpPr/>
          <p:nvPr/>
        </p:nvCxnSpPr>
        <p:spPr bwMode="auto">
          <a:xfrm>
            <a:off x="1835696" y="2492896"/>
            <a:ext cx="0" cy="1584176"/>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tângulo de cantos arredondados 4"/>
          <p:cNvSpPr/>
          <p:nvPr/>
        </p:nvSpPr>
        <p:spPr bwMode="auto">
          <a:xfrm>
            <a:off x="1043608" y="4077072"/>
            <a:ext cx="3816424"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28" name="Conector de seta reta 27"/>
          <p:cNvCxnSpPr/>
          <p:nvPr/>
        </p:nvCxnSpPr>
        <p:spPr bwMode="auto">
          <a:xfrm>
            <a:off x="7560332" y="5589240"/>
            <a:ext cx="0" cy="648072"/>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tângulo 28"/>
          <p:cNvSpPr/>
          <p:nvPr/>
        </p:nvSpPr>
        <p:spPr>
          <a:xfrm>
            <a:off x="7169759" y="6088559"/>
            <a:ext cx="875561" cy="769441"/>
          </a:xfrm>
          <a:prstGeom prst="rect">
            <a:avLst/>
          </a:prstGeom>
          <a:noFill/>
        </p:spPr>
        <p:txBody>
          <a:bodyPr wrap="none" lIns="91440" tIns="45720" rIns="91440" bIns="45720">
            <a:spAutoFit/>
          </a:bodyPr>
          <a:lstStyle/>
          <a:p>
            <a:pPr algn="ctr"/>
            <a:r>
              <a:rPr lang="pt-BR"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P3</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tângulo de cantos arredondados 6"/>
          <p:cNvSpPr/>
          <p:nvPr/>
        </p:nvSpPr>
        <p:spPr bwMode="auto">
          <a:xfrm>
            <a:off x="6732240" y="4941168"/>
            <a:ext cx="1584176" cy="648072"/>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8071"/>
                                        </p:tgtEl>
                                        <p:attrNameLst>
                                          <p:attrName>style.visibility</p:attrName>
                                        </p:attrNameLst>
                                      </p:cBhvr>
                                      <p:to>
                                        <p:strVal val="visible"/>
                                      </p:to>
                                    </p:set>
                                    <p:anim calcmode="lin" valueType="num">
                                      <p:cBhvr additive="base">
                                        <p:cTn id="27" dur="500" fill="hold"/>
                                        <p:tgtEl>
                                          <p:spTgt spid="258071"/>
                                        </p:tgtEl>
                                        <p:attrNameLst>
                                          <p:attrName>ppt_x</p:attrName>
                                        </p:attrNameLst>
                                      </p:cBhvr>
                                      <p:tavLst>
                                        <p:tav tm="0">
                                          <p:val>
                                            <p:strVal val="#ppt_x"/>
                                          </p:val>
                                        </p:tav>
                                        <p:tav tm="100000">
                                          <p:val>
                                            <p:strVal val="#ppt_x"/>
                                          </p:val>
                                        </p:tav>
                                      </p:tavLst>
                                    </p:anim>
                                    <p:anim calcmode="lin" valueType="num">
                                      <p:cBhvr additive="base">
                                        <p:cTn id="28" dur="500" fill="hold"/>
                                        <p:tgtEl>
                                          <p:spTgt spid="25807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58072"/>
                                        </p:tgtEl>
                                        <p:attrNameLst>
                                          <p:attrName>style.visibility</p:attrName>
                                        </p:attrNameLst>
                                      </p:cBhvr>
                                      <p:to>
                                        <p:strVal val="visible"/>
                                      </p:to>
                                    </p:set>
                                    <p:anim calcmode="lin" valueType="num">
                                      <p:cBhvr additive="base">
                                        <p:cTn id="32" dur="500" fill="hold"/>
                                        <p:tgtEl>
                                          <p:spTgt spid="258072"/>
                                        </p:tgtEl>
                                        <p:attrNameLst>
                                          <p:attrName>ppt_x</p:attrName>
                                        </p:attrNameLst>
                                      </p:cBhvr>
                                      <p:tavLst>
                                        <p:tav tm="0">
                                          <p:val>
                                            <p:strVal val="#ppt_x"/>
                                          </p:val>
                                        </p:tav>
                                        <p:tav tm="100000">
                                          <p:val>
                                            <p:strVal val="#ppt_x"/>
                                          </p:val>
                                        </p:tav>
                                      </p:tavLst>
                                    </p:anim>
                                    <p:anim calcmode="lin" valueType="num">
                                      <p:cBhvr additive="base">
                                        <p:cTn id="33" dur="500" fill="hold"/>
                                        <p:tgtEl>
                                          <p:spTgt spid="258072"/>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5"/>
          <p:cNvSpPr>
            <a:spLocks noGrp="1"/>
          </p:cNvSpPr>
          <p:nvPr>
            <p:ph type="sldNum" sz="quarter" idx="12"/>
          </p:nvPr>
        </p:nvSpPr>
        <p:spPr/>
        <p:txBody>
          <a:bodyPr/>
          <a:lstStyle/>
          <a:p>
            <a:fld id="{614F56F9-779A-4679-9494-54BB55AC8874}" type="slidenum">
              <a:rPr lang="pt-BR" altLang="pt-BR"/>
              <a:pPr/>
              <a:t>96</a:t>
            </a:fld>
            <a:endParaRPr lang="pt-BR" altLang="pt-BR"/>
          </a:p>
        </p:txBody>
      </p:sp>
      <p:sp>
        <p:nvSpPr>
          <p:cNvPr id="227330"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Predição do DMC Caso SISO</a:t>
            </a:r>
          </a:p>
        </p:txBody>
      </p:sp>
      <p:sp>
        <p:nvSpPr>
          <p:cNvPr id="227331"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7332" name="Rectangle 4"/>
          <p:cNvSpPr>
            <a:spLocks noChangeArrowheads="1"/>
          </p:cNvSpPr>
          <p:nvPr/>
        </p:nvSpPr>
        <p:spPr bwMode="auto">
          <a:xfrm>
            <a:off x="755650" y="3606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7333"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7334"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7336" name="Rectangle 8"/>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7354" name="Object 26"/>
          <p:cNvGraphicFramePr>
            <a:graphicFrameLocks noChangeAspect="1"/>
          </p:cNvGraphicFramePr>
          <p:nvPr>
            <p:extLst>
              <p:ext uri="{D42A27DB-BD31-4B8C-83A1-F6EECF244321}">
                <p14:modId xmlns:p14="http://schemas.microsoft.com/office/powerpoint/2010/main" val="2790392642"/>
              </p:ext>
            </p:extLst>
          </p:nvPr>
        </p:nvGraphicFramePr>
        <p:xfrm>
          <a:off x="6012160" y="1983678"/>
          <a:ext cx="1728192" cy="1152127"/>
        </p:xfrm>
        <a:graphic>
          <a:graphicData uri="http://schemas.openxmlformats.org/presentationml/2006/ole">
            <mc:AlternateContent xmlns:mc="http://schemas.openxmlformats.org/markup-compatibility/2006">
              <mc:Choice xmlns:v="urn:schemas-microsoft-com:vml" Requires="v">
                <p:oleObj spid="_x0000_s1027991" name="Equation" r:id="rId4" imgW="647700" imgH="431800" progId="Equation.DSMT4">
                  <p:embed/>
                </p:oleObj>
              </mc:Choice>
              <mc:Fallback>
                <p:oleObj name="Equation" r:id="rId4" imgW="647700" imgH="431800" progId="Equation.DSMT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983678"/>
                        <a:ext cx="1728192" cy="115212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7359" name="Object 31"/>
          <p:cNvGraphicFramePr>
            <a:graphicFrameLocks noChangeAspect="1"/>
          </p:cNvGraphicFramePr>
          <p:nvPr>
            <p:extLst>
              <p:ext uri="{D42A27DB-BD31-4B8C-83A1-F6EECF244321}">
                <p14:modId xmlns:p14="http://schemas.microsoft.com/office/powerpoint/2010/main" val="3973181509"/>
              </p:ext>
            </p:extLst>
          </p:nvPr>
        </p:nvGraphicFramePr>
        <p:xfrm>
          <a:off x="203752" y="2053642"/>
          <a:ext cx="4945115" cy="1152128"/>
        </p:xfrm>
        <a:graphic>
          <a:graphicData uri="http://schemas.openxmlformats.org/presentationml/2006/ole">
            <mc:AlternateContent xmlns:mc="http://schemas.openxmlformats.org/markup-compatibility/2006">
              <mc:Choice xmlns:v="urn:schemas-microsoft-com:vml" Requires="v">
                <p:oleObj spid="_x0000_s1027992" name="Equation" r:id="rId6" imgW="1688367" imgH="393529" progId="Equation.DSMT4">
                  <p:embed/>
                </p:oleObj>
              </mc:Choice>
              <mc:Fallback>
                <p:oleObj name="Equation" r:id="rId6" imgW="1688367" imgH="393529"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52" y="2053642"/>
                        <a:ext cx="4945115" cy="115212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7358" name="Object 30"/>
          <p:cNvGraphicFramePr>
            <a:graphicFrameLocks noChangeAspect="1"/>
          </p:cNvGraphicFramePr>
          <p:nvPr>
            <p:extLst>
              <p:ext uri="{D42A27DB-BD31-4B8C-83A1-F6EECF244321}">
                <p14:modId xmlns:p14="http://schemas.microsoft.com/office/powerpoint/2010/main" val="3530179643"/>
              </p:ext>
            </p:extLst>
          </p:nvPr>
        </p:nvGraphicFramePr>
        <p:xfrm>
          <a:off x="203752" y="3273149"/>
          <a:ext cx="6984776" cy="1070863"/>
        </p:xfrm>
        <a:graphic>
          <a:graphicData uri="http://schemas.openxmlformats.org/presentationml/2006/ole">
            <mc:AlternateContent xmlns:mc="http://schemas.openxmlformats.org/markup-compatibility/2006">
              <mc:Choice xmlns:v="urn:schemas-microsoft-com:vml" Requires="v">
                <p:oleObj spid="_x0000_s1027993" name="Equation" r:id="rId8" imgW="2565400" imgH="393700" progId="Equation.DSMT4">
                  <p:embed/>
                </p:oleObj>
              </mc:Choice>
              <mc:Fallback>
                <p:oleObj name="Equation" r:id="rId8" imgW="2565400" imgH="3937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752" y="3273149"/>
                        <a:ext cx="6984776" cy="1070863"/>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7357" name="Object 29"/>
          <p:cNvGraphicFramePr>
            <a:graphicFrameLocks noChangeAspect="1"/>
          </p:cNvGraphicFramePr>
          <p:nvPr>
            <p:extLst>
              <p:ext uri="{D42A27DB-BD31-4B8C-83A1-F6EECF244321}">
                <p14:modId xmlns:p14="http://schemas.microsoft.com/office/powerpoint/2010/main" val="1377151232"/>
              </p:ext>
            </p:extLst>
          </p:nvPr>
        </p:nvGraphicFramePr>
        <p:xfrm>
          <a:off x="203752" y="4411391"/>
          <a:ext cx="8162553" cy="936104"/>
        </p:xfrm>
        <a:graphic>
          <a:graphicData uri="http://schemas.openxmlformats.org/presentationml/2006/ole">
            <mc:AlternateContent xmlns:mc="http://schemas.openxmlformats.org/markup-compatibility/2006">
              <mc:Choice xmlns:v="urn:schemas-microsoft-com:vml" Requires="v">
                <p:oleObj spid="_x0000_s1027994" name="Equation" r:id="rId10" imgW="3429000" imgH="393700" progId="Equation.DSMT4">
                  <p:embed/>
                </p:oleObj>
              </mc:Choice>
              <mc:Fallback>
                <p:oleObj name="Equation" r:id="rId10" imgW="3429000" imgH="3937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52" y="4411391"/>
                        <a:ext cx="8162553" cy="936104"/>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7356" name="Object 28"/>
          <p:cNvGraphicFramePr>
            <a:graphicFrameLocks noChangeAspect="1"/>
          </p:cNvGraphicFramePr>
          <p:nvPr>
            <p:extLst>
              <p:ext uri="{D42A27DB-BD31-4B8C-83A1-F6EECF244321}">
                <p14:modId xmlns:p14="http://schemas.microsoft.com/office/powerpoint/2010/main" val="2960029079"/>
              </p:ext>
            </p:extLst>
          </p:nvPr>
        </p:nvGraphicFramePr>
        <p:xfrm>
          <a:off x="51500" y="5501660"/>
          <a:ext cx="9092500" cy="720080"/>
        </p:xfrm>
        <a:graphic>
          <a:graphicData uri="http://schemas.openxmlformats.org/presentationml/2006/ole">
            <mc:AlternateContent xmlns:mc="http://schemas.openxmlformats.org/markup-compatibility/2006">
              <mc:Choice xmlns:v="urn:schemas-microsoft-com:vml" Requires="v">
                <p:oleObj spid="_x0000_s1027995" name="Equation" r:id="rId12" imgW="4965700" imgH="393700" progId="Equation.DSMT4">
                  <p:embed/>
                </p:oleObj>
              </mc:Choice>
              <mc:Fallback>
                <p:oleObj name="Equation" r:id="rId12" imgW="4965700" imgH="393700"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00" y="5501660"/>
                        <a:ext cx="9092500" cy="72008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 name="Retângulo 1"/>
          <p:cNvSpPr/>
          <p:nvPr/>
        </p:nvSpPr>
        <p:spPr>
          <a:xfrm>
            <a:off x="2160697" y="6198255"/>
            <a:ext cx="4776243" cy="523220"/>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INSTANTE GENÉRICO J</a:t>
            </a:r>
            <a:r>
              <a:rPr lang="pt-BR" sz="28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&lt;</a:t>
            </a: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
            </a:r>
          </a:p>
        </p:txBody>
      </p:sp>
      <p:sp>
        <p:nvSpPr>
          <p:cNvPr id="3" name="Retângulo 2">
            <a:extLst>
              <a:ext uri="{FF2B5EF4-FFF2-40B4-BE49-F238E27FC236}">
                <a16:creationId xmlns:a16="http://schemas.microsoft.com/office/drawing/2014/main" id="{E640AA0B-9A7E-464A-AF51-695426EFE89B}"/>
              </a:ext>
            </a:extLst>
          </p:cNvPr>
          <p:cNvSpPr/>
          <p:nvPr/>
        </p:nvSpPr>
        <p:spPr>
          <a:xfrm>
            <a:off x="2411760" y="1208362"/>
            <a:ext cx="3746538" cy="830997"/>
          </a:xfrm>
          <a:prstGeom prst="rect">
            <a:avLst/>
          </a:prstGeom>
          <a:noFill/>
        </p:spPr>
        <p:txBody>
          <a:bodyPr wrap="none" lIns="91440" tIns="45720" rIns="91440" bIns="45720">
            <a:spAutoFit/>
          </a:bodyPr>
          <a:lstStyle/>
          <a:p>
            <a:pPr algn="ctr"/>
            <a:r>
              <a:rPr lang="pt-BR" sz="2400" b="0" cap="none" spc="0" dirty="0">
                <a:ln w="0"/>
                <a:solidFill>
                  <a:schemeClr val="tx1"/>
                </a:solidFill>
                <a:effectLst>
                  <a:outerShdw blurRad="38100" dist="19050" dir="2700000" algn="tl" rotWithShape="0">
                    <a:schemeClr val="dk1">
                      <a:alpha val="40000"/>
                    </a:schemeClr>
                  </a:outerShdw>
                </a:effectLst>
              </a:rPr>
              <a:t>Resumind</a:t>
            </a:r>
            <a:r>
              <a:rPr lang="pt-BR" sz="2400" dirty="0">
                <a:ln w="0"/>
                <a:effectLst>
                  <a:outerShdw blurRad="38100" dist="19050" dir="2700000" algn="tl" rotWithShape="0">
                    <a:schemeClr val="dk1">
                      <a:alpha val="40000"/>
                    </a:schemeClr>
                  </a:outerShdw>
                </a:effectLst>
              </a:rPr>
              <a:t>o as equações</a:t>
            </a:r>
          </a:p>
          <a:p>
            <a:pPr algn="ctr"/>
            <a:r>
              <a:rPr lang="pt-BR" sz="2400" b="0" cap="none" spc="0" dirty="0">
                <a:ln w="0"/>
                <a:solidFill>
                  <a:schemeClr val="tx1"/>
                </a:solidFill>
                <a:effectLst>
                  <a:outerShdw blurRad="38100" dist="19050" dir="2700000" algn="tl" rotWithShape="0">
                    <a:schemeClr val="dk1">
                      <a:alpha val="40000"/>
                    </a:schemeClr>
                  </a:outerShdw>
                </a:effectLst>
              </a:rPr>
              <a:t>de predição com correção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7354"/>
                                        </p:tgtEl>
                                        <p:attrNameLst>
                                          <p:attrName>style.visibility</p:attrName>
                                        </p:attrNameLst>
                                      </p:cBhvr>
                                      <p:to>
                                        <p:strVal val="visible"/>
                                      </p:to>
                                    </p:set>
                                    <p:anim calcmode="lin" valueType="num">
                                      <p:cBhvr additive="base">
                                        <p:cTn id="7" dur="500" fill="hold"/>
                                        <p:tgtEl>
                                          <p:spTgt spid="227354"/>
                                        </p:tgtEl>
                                        <p:attrNameLst>
                                          <p:attrName>ppt_x</p:attrName>
                                        </p:attrNameLst>
                                      </p:cBhvr>
                                      <p:tavLst>
                                        <p:tav tm="0">
                                          <p:val>
                                            <p:strVal val="#ppt_x"/>
                                          </p:val>
                                        </p:tav>
                                        <p:tav tm="100000">
                                          <p:val>
                                            <p:strVal val="#ppt_x"/>
                                          </p:val>
                                        </p:tav>
                                      </p:tavLst>
                                    </p:anim>
                                    <p:anim calcmode="lin" valueType="num">
                                      <p:cBhvr additive="base">
                                        <p:cTn id="8" dur="500" fill="hold"/>
                                        <p:tgtEl>
                                          <p:spTgt spid="2273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7359"/>
                                        </p:tgtEl>
                                        <p:attrNameLst>
                                          <p:attrName>style.visibility</p:attrName>
                                        </p:attrNameLst>
                                      </p:cBhvr>
                                      <p:to>
                                        <p:strVal val="visible"/>
                                      </p:to>
                                    </p:set>
                                    <p:anim calcmode="lin" valueType="num">
                                      <p:cBhvr additive="base">
                                        <p:cTn id="13" dur="500" fill="hold"/>
                                        <p:tgtEl>
                                          <p:spTgt spid="227359"/>
                                        </p:tgtEl>
                                        <p:attrNameLst>
                                          <p:attrName>ppt_x</p:attrName>
                                        </p:attrNameLst>
                                      </p:cBhvr>
                                      <p:tavLst>
                                        <p:tav tm="0">
                                          <p:val>
                                            <p:strVal val="#ppt_x"/>
                                          </p:val>
                                        </p:tav>
                                        <p:tav tm="100000">
                                          <p:val>
                                            <p:strVal val="#ppt_x"/>
                                          </p:val>
                                        </p:tav>
                                      </p:tavLst>
                                    </p:anim>
                                    <p:anim calcmode="lin" valueType="num">
                                      <p:cBhvr additive="base">
                                        <p:cTn id="14" dur="500" fill="hold"/>
                                        <p:tgtEl>
                                          <p:spTgt spid="2273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7358"/>
                                        </p:tgtEl>
                                        <p:attrNameLst>
                                          <p:attrName>style.visibility</p:attrName>
                                        </p:attrNameLst>
                                      </p:cBhvr>
                                      <p:to>
                                        <p:strVal val="visible"/>
                                      </p:to>
                                    </p:set>
                                    <p:anim calcmode="lin" valueType="num">
                                      <p:cBhvr additive="base">
                                        <p:cTn id="19" dur="500" fill="hold"/>
                                        <p:tgtEl>
                                          <p:spTgt spid="227358"/>
                                        </p:tgtEl>
                                        <p:attrNameLst>
                                          <p:attrName>ppt_x</p:attrName>
                                        </p:attrNameLst>
                                      </p:cBhvr>
                                      <p:tavLst>
                                        <p:tav tm="0">
                                          <p:val>
                                            <p:strVal val="#ppt_x"/>
                                          </p:val>
                                        </p:tav>
                                        <p:tav tm="100000">
                                          <p:val>
                                            <p:strVal val="#ppt_x"/>
                                          </p:val>
                                        </p:tav>
                                      </p:tavLst>
                                    </p:anim>
                                    <p:anim calcmode="lin" valueType="num">
                                      <p:cBhvr additive="base">
                                        <p:cTn id="20" dur="500" fill="hold"/>
                                        <p:tgtEl>
                                          <p:spTgt spid="2273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7357"/>
                                        </p:tgtEl>
                                        <p:attrNameLst>
                                          <p:attrName>style.visibility</p:attrName>
                                        </p:attrNameLst>
                                      </p:cBhvr>
                                      <p:to>
                                        <p:strVal val="visible"/>
                                      </p:to>
                                    </p:set>
                                    <p:anim calcmode="lin" valueType="num">
                                      <p:cBhvr additive="base">
                                        <p:cTn id="25" dur="500" fill="hold"/>
                                        <p:tgtEl>
                                          <p:spTgt spid="227357"/>
                                        </p:tgtEl>
                                        <p:attrNameLst>
                                          <p:attrName>ppt_x</p:attrName>
                                        </p:attrNameLst>
                                      </p:cBhvr>
                                      <p:tavLst>
                                        <p:tav tm="0">
                                          <p:val>
                                            <p:strVal val="#ppt_x"/>
                                          </p:val>
                                        </p:tav>
                                        <p:tav tm="100000">
                                          <p:val>
                                            <p:strVal val="#ppt_x"/>
                                          </p:val>
                                        </p:tav>
                                      </p:tavLst>
                                    </p:anim>
                                    <p:anim calcmode="lin" valueType="num">
                                      <p:cBhvr additive="base">
                                        <p:cTn id="26" dur="500" fill="hold"/>
                                        <p:tgtEl>
                                          <p:spTgt spid="2273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7356"/>
                                        </p:tgtEl>
                                        <p:attrNameLst>
                                          <p:attrName>style.visibility</p:attrName>
                                        </p:attrNameLst>
                                      </p:cBhvr>
                                      <p:to>
                                        <p:strVal val="visible"/>
                                      </p:to>
                                    </p:set>
                                    <p:anim calcmode="lin" valueType="num">
                                      <p:cBhvr additive="base">
                                        <p:cTn id="31" dur="500" fill="hold"/>
                                        <p:tgtEl>
                                          <p:spTgt spid="227356"/>
                                        </p:tgtEl>
                                        <p:attrNameLst>
                                          <p:attrName>ppt_x</p:attrName>
                                        </p:attrNameLst>
                                      </p:cBhvr>
                                      <p:tavLst>
                                        <p:tav tm="0">
                                          <p:val>
                                            <p:strVal val="#ppt_x"/>
                                          </p:val>
                                        </p:tav>
                                        <p:tav tm="100000">
                                          <p:val>
                                            <p:strVal val="#ppt_x"/>
                                          </p:val>
                                        </p:tav>
                                      </p:tavLst>
                                    </p:anim>
                                    <p:anim calcmode="lin" valueType="num">
                                      <p:cBhvr additive="base">
                                        <p:cTn id="32" dur="500" fill="hold"/>
                                        <p:tgtEl>
                                          <p:spTgt spid="22735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Número de Slide 5"/>
          <p:cNvSpPr>
            <a:spLocks noGrp="1"/>
          </p:cNvSpPr>
          <p:nvPr>
            <p:ph type="sldNum" sz="quarter" idx="12"/>
          </p:nvPr>
        </p:nvSpPr>
        <p:spPr/>
        <p:txBody>
          <a:bodyPr/>
          <a:lstStyle/>
          <a:p>
            <a:fld id="{37CD50F4-10E2-4C54-A83F-33C82BFC1A68}" type="slidenum">
              <a:rPr lang="pt-BR" altLang="pt-BR"/>
              <a:pPr/>
              <a:t>97</a:t>
            </a:fld>
            <a:endParaRPr lang="pt-BR" altLang="pt-BR"/>
          </a:p>
        </p:txBody>
      </p:sp>
      <p:sp>
        <p:nvSpPr>
          <p:cNvPr id="210948" name="Rectangle 4"/>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49" name="Rectangle 5"/>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0" name="Rectangle 6"/>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1" name="Rectangle 7"/>
          <p:cNvSpPr>
            <a:spLocks noChangeArrowheads="1"/>
          </p:cNvSpPr>
          <p:nvPr/>
        </p:nvSpPr>
        <p:spPr bwMode="auto">
          <a:xfrm>
            <a:off x="2868613"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2" name="Rectangle 8"/>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4" name="Rectangle 10"/>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0955" name="Rectangle 11"/>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6" name="Rectangle 12"/>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7" name="Rectangle 13"/>
          <p:cNvSpPr>
            <a:spLocks noChangeArrowheads="1"/>
          </p:cNvSpPr>
          <p:nvPr/>
        </p:nvSpPr>
        <p:spPr bwMode="auto">
          <a:xfrm>
            <a:off x="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58" name="Rectangle 14"/>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61" name="Rectangle 1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10963" name="Rectangle 1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 name="Retângulo 1"/>
          <p:cNvSpPr/>
          <p:nvPr/>
        </p:nvSpPr>
        <p:spPr>
          <a:xfrm>
            <a:off x="800527" y="1269915"/>
            <a:ext cx="7814704" cy="4247317"/>
          </a:xfrm>
          <a:prstGeom prst="rect">
            <a:avLst/>
          </a:prstGeom>
          <a:noFill/>
        </p:spPr>
        <p:txBody>
          <a:bodyPr wrap="none" lIns="91440" tIns="45720" rIns="91440" bIns="45720">
            <a:spAutoFit/>
          </a:bodyPr>
          <a:lstStyle/>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PREDIÇÃO ATÉ</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 INSTANTE NP</a:t>
            </a:r>
          </a:p>
          <a:p>
            <a:pPr algn="ct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 FORMA MATRICIAL</a:t>
            </a:r>
          </a:p>
          <a:p>
            <a:pPr algn="ct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Dmc</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t-BR"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cutler</a:t>
            </a:r>
            <a:r>
              <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Caso siso</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98149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ço Reservado para Número de Slide 5"/>
          <p:cNvSpPr>
            <a:spLocks noGrp="1"/>
          </p:cNvSpPr>
          <p:nvPr>
            <p:ph type="sldNum" sz="quarter" idx="12"/>
          </p:nvPr>
        </p:nvSpPr>
        <p:spPr/>
        <p:txBody>
          <a:bodyPr/>
          <a:lstStyle/>
          <a:p>
            <a:fld id="{AB9F9446-65C4-40F1-9069-839D777DC1AD}" type="slidenum">
              <a:rPr lang="pt-BR" altLang="pt-BR"/>
              <a:pPr/>
              <a:t>98</a:t>
            </a:fld>
            <a:endParaRPr lang="pt-BR" altLang="pt-BR"/>
          </a:p>
        </p:txBody>
      </p:sp>
      <p:sp>
        <p:nvSpPr>
          <p:cNvPr id="229378" name="Rectangle 2"/>
          <p:cNvSpPr>
            <a:spLocks noGrp="1" noChangeArrowheads="1"/>
          </p:cNvSpPr>
          <p:nvPr>
            <p:ph type="title"/>
          </p:nvPr>
        </p:nvSpPr>
        <p:spPr>
          <a:xfrm>
            <a:off x="457200" y="115888"/>
            <a:ext cx="8229600" cy="1143000"/>
          </a:xfrm>
          <a:noFill/>
          <a:ln/>
        </p:spPr>
        <p:txBody>
          <a:bodyPr anchor="b"/>
          <a:lstStyle/>
          <a:p>
            <a:r>
              <a:rPr lang="pt-BR" altLang="pt-BR" sz="3600" b="1" u="sng">
                <a:latin typeface="Times New Roman" pitchFamily="18" charset="0"/>
              </a:rPr>
              <a:t>Predição do DMC Caso SISO</a:t>
            </a:r>
          </a:p>
        </p:txBody>
      </p:sp>
      <p:sp>
        <p:nvSpPr>
          <p:cNvPr id="229379"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9380"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9381"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9382"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9383" name="Rectangle 7"/>
          <p:cNvSpPr>
            <a:spLocks noChangeArrowheads="1"/>
          </p:cNvSpPr>
          <p:nvPr/>
        </p:nvSpPr>
        <p:spPr bwMode="auto">
          <a:xfrm>
            <a:off x="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29390" name="Object 14"/>
          <p:cNvGraphicFramePr>
            <a:graphicFrameLocks noChangeAspect="1"/>
          </p:cNvGraphicFramePr>
          <p:nvPr>
            <p:extLst>
              <p:ext uri="{D42A27DB-BD31-4B8C-83A1-F6EECF244321}">
                <p14:modId xmlns:p14="http://schemas.microsoft.com/office/powerpoint/2010/main" val="2990880902"/>
              </p:ext>
            </p:extLst>
          </p:nvPr>
        </p:nvGraphicFramePr>
        <p:xfrm>
          <a:off x="199303" y="1469469"/>
          <a:ext cx="8621169" cy="2880296"/>
        </p:xfrm>
        <a:graphic>
          <a:graphicData uri="http://schemas.openxmlformats.org/presentationml/2006/ole">
            <mc:AlternateContent xmlns:mc="http://schemas.openxmlformats.org/markup-compatibility/2006">
              <mc:Choice xmlns:v="urn:schemas-microsoft-com:vml" Requires="v">
                <p:oleObj spid="_x0000_s920130" name="Equation" r:id="rId4" imgW="4787640" imgH="1600200" progId="Equation.DSMT4">
                  <p:embed/>
                </p:oleObj>
              </mc:Choice>
              <mc:Fallback>
                <p:oleObj name="Equation" r:id="rId4" imgW="4787640" imgH="1600200" progId="Equation.DSMT4">
                  <p:embed/>
                  <p:pic>
                    <p:nvPicPr>
                      <p:cNvPr id="0" name="Object 14"/>
                      <p:cNvPicPr>
                        <a:picLocks noChangeAspect="1" noChangeArrowheads="1"/>
                      </p:cNvPicPr>
                      <p:nvPr/>
                    </p:nvPicPr>
                    <p:blipFill>
                      <a:blip r:embed="rId5"/>
                      <a:srcRect/>
                      <a:stretch>
                        <a:fillRect/>
                      </a:stretch>
                    </p:blipFill>
                    <p:spPr bwMode="auto">
                      <a:xfrm>
                        <a:off x="199303" y="1469469"/>
                        <a:ext cx="8621169" cy="2880296"/>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29389" name="Object 13"/>
          <p:cNvGraphicFramePr>
            <a:graphicFrameLocks noChangeAspect="1"/>
          </p:cNvGraphicFramePr>
          <p:nvPr>
            <p:extLst>
              <p:ext uri="{D42A27DB-BD31-4B8C-83A1-F6EECF244321}">
                <p14:modId xmlns:p14="http://schemas.microsoft.com/office/powerpoint/2010/main" val="2639249828"/>
              </p:ext>
            </p:extLst>
          </p:nvPr>
        </p:nvGraphicFramePr>
        <p:xfrm>
          <a:off x="1475656" y="5157192"/>
          <a:ext cx="5620926" cy="1296144"/>
        </p:xfrm>
        <a:graphic>
          <a:graphicData uri="http://schemas.openxmlformats.org/presentationml/2006/ole">
            <mc:AlternateContent xmlns:mc="http://schemas.openxmlformats.org/markup-compatibility/2006">
              <mc:Choice xmlns:v="urn:schemas-microsoft-com:vml" Requires="v">
                <p:oleObj spid="_x0000_s920131" name="Equation" r:id="rId6" imgW="1155199" imgH="266584" progId="Equation.DSMT4">
                  <p:embed/>
                </p:oleObj>
              </mc:Choice>
              <mc:Fallback>
                <p:oleObj name="Equation" r:id="rId6" imgW="1155199" imgH="266584"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5157192"/>
                        <a:ext cx="5620926" cy="1296144"/>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229391" name="Rectangle 15"/>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9392" name="Rectangle 16"/>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endParaRPr lang="pt-BR" altLang="pt-BR"/>
          </a:p>
        </p:txBody>
      </p:sp>
      <p:sp>
        <p:nvSpPr>
          <p:cNvPr id="2" name="Retângulo 1"/>
          <p:cNvSpPr/>
          <p:nvPr/>
        </p:nvSpPr>
        <p:spPr>
          <a:xfrm>
            <a:off x="323527" y="4365104"/>
            <a:ext cx="5271443"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 forma matricial</a:t>
            </a:r>
          </a:p>
        </p:txBody>
      </p:sp>
      <p:sp>
        <p:nvSpPr>
          <p:cNvPr id="3" name="Retângulo de cantos arredondados 2"/>
          <p:cNvSpPr/>
          <p:nvPr/>
        </p:nvSpPr>
        <p:spPr bwMode="auto">
          <a:xfrm>
            <a:off x="5796136" y="3717032"/>
            <a:ext cx="792088" cy="576064"/>
          </a:xfrm>
          <a:prstGeom prst="roundRect">
            <a:avLst/>
          </a:pr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cxnSp>
        <p:nvCxnSpPr>
          <p:cNvPr id="5" name="Conector de seta reta 4"/>
          <p:cNvCxnSpPr/>
          <p:nvPr/>
        </p:nvCxnSpPr>
        <p:spPr bwMode="auto">
          <a:xfrm>
            <a:off x="6372200" y="4293096"/>
            <a:ext cx="936104" cy="395173"/>
          </a:xfrm>
          <a:prstGeom prst="straightConnector1">
            <a:avLst/>
          </a:prstGeom>
          <a:noFill/>
          <a:ln w="50800" cap="flat" cmpd="sng" algn="ctr">
            <a:solidFill>
              <a:srgbClr val="0000FF"/>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tângulo 5"/>
          <p:cNvSpPr/>
          <p:nvPr/>
        </p:nvSpPr>
        <p:spPr>
          <a:xfrm>
            <a:off x="7265307" y="4365104"/>
            <a:ext cx="1843197" cy="646331"/>
          </a:xfrm>
          <a:prstGeom prst="rect">
            <a:avLst/>
          </a:prstGeom>
          <a:noFill/>
        </p:spPr>
        <p:txBody>
          <a:bodyPr wrap="none" lIns="91440" tIns="45720" rIns="91440" bIns="45720">
            <a:spAutoFit/>
          </a:bodyPr>
          <a:lstStyle/>
          <a:p>
            <a:pPr algn="ctr"/>
            <a:r>
              <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Até </a:t>
            </a:r>
            <a:r>
              <a:rPr lang="pt-BR"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np</a:t>
            </a:r>
            <a:endParaRPr lang="pt-B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9390"/>
                                        </p:tgtEl>
                                        <p:attrNameLst>
                                          <p:attrName>style.visibility</p:attrName>
                                        </p:attrNameLst>
                                      </p:cBhvr>
                                      <p:to>
                                        <p:strVal val="visible"/>
                                      </p:to>
                                    </p:set>
                                    <p:anim calcmode="lin" valueType="num">
                                      <p:cBhvr additive="base">
                                        <p:cTn id="7" dur="500" fill="hold"/>
                                        <p:tgtEl>
                                          <p:spTgt spid="229390"/>
                                        </p:tgtEl>
                                        <p:attrNameLst>
                                          <p:attrName>ppt_x</p:attrName>
                                        </p:attrNameLst>
                                      </p:cBhvr>
                                      <p:tavLst>
                                        <p:tav tm="0">
                                          <p:val>
                                            <p:strVal val="#ppt_x"/>
                                          </p:val>
                                        </p:tav>
                                        <p:tav tm="100000">
                                          <p:val>
                                            <p:strVal val="#ppt_x"/>
                                          </p:val>
                                        </p:tav>
                                      </p:tavLst>
                                    </p:anim>
                                    <p:anim calcmode="lin" valueType="num">
                                      <p:cBhvr additive="base">
                                        <p:cTn id="8" dur="500" fill="hold"/>
                                        <p:tgtEl>
                                          <p:spTgt spid="2293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29389"/>
                                        </p:tgtEl>
                                        <p:attrNameLst>
                                          <p:attrName>style.visibility</p:attrName>
                                        </p:attrNameLst>
                                      </p:cBhvr>
                                      <p:to>
                                        <p:strVal val="visible"/>
                                      </p:to>
                                    </p:set>
                                    <p:anim calcmode="lin" valueType="num">
                                      <p:cBhvr additive="base">
                                        <p:cTn id="18" dur="500" fill="hold"/>
                                        <p:tgtEl>
                                          <p:spTgt spid="229389"/>
                                        </p:tgtEl>
                                        <p:attrNameLst>
                                          <p:attrName>ppt_x</p:attrName>
                                        </p:attrNameLst>
                                      </p:cBhvr>
                                      <p:tavLst>
                                        <p:tav tm="0">
                                          <p:val>
                                            <p:strVal val="#ppt_x"/>
                                          </p:val>
                                        </p:tav>
                                        <p:tav tm="100000">
                                          <p:val>
                                            <p:strVal val="#ppt_x"/>
                                          </p:val>
                                        </p:tav>
                                      </p:tavLst>
                                    </p:anim>
                                    <p:anim calcmode="lin" valueType="num">
                                      <p:cBhvr additive="base">
                                        <p:cTn id="19" dur="500" fill="hold"/>
                                        <p:tgtEl>
                                          <p:spTgt spid="22938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5"/>
          <p:cNvSpPr>
            <a:spLocks noGrp="1"/>
          </p:cNvSpPr>
          <p:nvPr>
            <p:ph type="sldNum" sz="quarter" idx="12"/>
          </p:nvPr>
        </p:nvSpPr>
        <p:spPr/>
        <p:txBody>
          <a:bodyPr/>
          <a:lstStyle/>
          <a:p>
            <a:fld id="{67478961-9E65-4B83-A196-BBE4913CB443}" type="slidenum">
              <a:rPr lang="pt-BR" altLang="pt-BR"/>
              <a:pPr/>
              <a:t>99</a:t>
            </a:fld>
            <a:endParaRPr lang="pt-BR" altLang="pt-BR"/>
          </a:p>
        </p:txBody>
      </p:sp>
      <p:sp>
        <p:nvSpPr>
          <p:cNvPr id="231426" name="Rectangle 2"/>
          <p:cNvSpPr>
            <a:spLocks noGrp="1" noChangeArrowheads="1"/>
          </p:cNvSpPr>
          <p:nvPr>
            <p:ph type="title"/>
          </p:nvPr>
        </p:nvSpPr>
        <p:spPr>
          <a:xfrm>
            <a:off x="457200" y="115888"/>
            <a:ext cx="8229600" cy="1143000"/>
          </a:xfrm>
          <a:noFill/>
          <a:ln/>
        </p:spPr>
        <p:txBody>
          <a:bodyPr anchor="b"/>
          <a:lstStyle/>
          <a:p>
            <a:r>
              <a:rPr lang="pt-BR" altLang="pt-BR" sz="3600" b="1" u="sng" dirty="0">
                <a:latin typeface="Times New Roman" pitchFamily="18" charset="0"/>
              </a:rPr>
              <a:t>Formulação da Predição de erro </a:t>
            </a:r>
            <a:br>
              <a:rPr lang="pt-BR" altLang="pt-BR" sz="3600" b="1" u="sng" dirty="0">
                <a:latin typeface="Times New Roman" pitchFamily="18" charset="0"/>
              </a:rPr>
            </a:br>
            <a:r>
              <a:rPr lang="pt-BR" altLang="pt-BR" sz="3600" b="1" u="sng" dirty="0">
                <a:latin typeface="Times New Roman" pitchFamily="18" charset="0"/>
              </a:rPr>
              <a:t>Caso SISO</a:t>
            </a:r>
          </a:p>
        </p:txBody>
      </p:sp>
      <p:sp>
        <p:nvSpPr>
          <p:cNvPr id="231427" name="Rectangle 3"/>
          <p:cNvSpPr>
            <a:spLocks noChangeArrowheads="1"/>
          </p:cNvSpPr>
          <p:nvPr/>
        </p:nvSpPr>
        <p:spPr bwMode="auto">
          <a:xfrm>
            <a:off x="0" y="159067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1428" name="Rectangle 4"/>
          <p:cNvSpPr>
            <a:spLocks noChangeArrowheads="1"/>
          </p:cNvSpPr>
          <p:nvPr/>
        </p:nvSpPr>
        <p:spPr bwMode="auto">
          <a:xfrm>
            <a:off x="755650" y="31940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1429" name="Rectangle 5"/>
          <p:cNvSpPr>
            <a:spLocks noChangeArrowheads="1"/>
          </p:cNvSpPr>
          <p:nvPr/>
        </p:nvSpPr>
        <p:spPr bwMode="auto">
          <a:xfrm>
            <a:off x="0" y="1190625"/>
            <a:ext cx="0" cy="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1430" name="Rectangle 6"/>
          <p:cNvSpPr>
            <a:spLocks noChangeArrowheads="1"/>
          </p:cNvSpPr>
          <p:nvPr/>
        </p:nvSpPr>
        <p:spPr bwMode="auto">
          <a:xfrm>
            <a:off x="0" y="1600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1438" name="Object 14"/>
          <p:cNvGraphicFramePr>
            <a:graphicFrameLocks noChangeAspect="1"/>
          </p:cNvGraphicFramePr>
          <p:nvPr>
            <p:extLst>
              <p:ext uri="{D42A27DB-BD31-4B8C-83A1-F6EECF244321}">
                <p14:modId xmlns:p14="http://schemas.microsoft.com/office/powerpoint/2010/main" val="3010225181"/>
              </p:ext>
            </p:extLst>
          </p:nvPr>
        </p:nvGraphicFramePr>
        <p:xfrm>
          <a:off x="179512" y="4293096"/>
          <a:ext cx="8207375" cy="2400300"/>
        </p:xfrm>
        <a:graphic>
          <a:graphicData uri="http://schemas.openxmlformats.org/presentationml/2006/ole">
            <mc:AlternateContent xmlns:mc="http://schemas.openxmlformats.org/markup-compatibility/2006">
              <mc:Choice xmlns:v="urn:schemas-microsoft-com:vml" Requires="v">
                <p:oleObj spid="_x0000_s989655" name="Equation" r:id="rId4" imgW="5473440" imgH="1600200" progId="Equation.DSMT4">
                  <p:embed/>
                </p:oleObj>
              </mc:Choice>
              <mc:Fallback>
                <p:oleObj name="Equation" r:id="rId4" imgW="5473440" imgH="1600200" progId="Equation.DSMT4">
                  <p:embed/>
                  <p:pic>
                    <p:nvPicPr>
                      <p:cNvPr id="0" name=""/>
                      <p:cNvPicPr>
                        <a:picLocks noChangeAspect="1" noChangeArrowheads="1"/>
                      </p:cNvPicPr>
                      <p:nvPr/>
                    </p:nvPicPr>
                    <p:blipFill>
                      <a:blip r:embed="rId5"/>
                      <a:srcRect/>
                      <a:stretch>
                        <a:fillRect/>
                      </a:stretch>
                    </p:blipFill>
                    <p:spPr bwMode="auto">
                      <a:xfrm>
                        <a:off x="179512" y="4293096"/>
                        <a:ext cx="8207375" cy="240030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483482683"/>
              </p:ext>
            </p:extLst>
          </p:nvPr>
        </p:nvGraphicFramePr>
        <p:xfrm>
          <a:off x="276225" y="1341438"/>
          <a:ext cx="8329613" cy="2782887"/>
        </p:xfrm>
        <a:graphic>
          <a:graphicData uri="http://schemas.openxmlformats.org/presentationml/2006/ole">
            <mc:AlternateContent xmlns:mc="http://schemas.openxmlformats.org/markup-compatibility/2006">
              <mc:Choice xmlns:v="urn:schemas-microsoft-com:vml" Requires="v">
                <p:oleObj spid="_x0000_s989656" name="Equation" r:id="rId6" imgW="4787640" imgH="1600200" progId="Equation.DSMT4">
                  <p:embed/>
                </p:oleObj>
              </mc:Choice>
              <mc:Fallback>
                <p:oleObj name="Equation" r:id="rId6" imgW="4787640" imgH="1600200" progId="Equation.DSMT4">
                  <p:embed/>
                  <p:pic>
                    <p:nvPicPr>
                      <p:cNvPr id="0" name="Object 14"/>
                      <p:cNvPicPr>
                        <a:picLocks noChangeAspect="1" noChangeArrowheads="1"/>
                      </p:cNvPicPr>
                      <p:nvPr/>
                    </p:nvPicPr>
                    <p:blipFill>
                      <a:blip r:embed="rId7"/>
                      <a:srcRect/>
                      <a:stretch>
                        <a:fillRect/>
                      </a:stretch>
                    </p:blipFill>
                    <p:spPr bwMode="auto">
                      <a:xfrm>
                        <a:off x="276225" y="1341438"/>
                        <a:ext cx="8329613" cy="2782887"/>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3" name="Retângulo 2"/>
          <p:cNvSpPr/>
          <p:nvPr/>
        </p:nvSpPr>
        <p:spPr>
          <a:xfrm>
            <a:off x="1242118" y="2636912"/>
            <a:ext cx="6659772" cy="954107"/>
          </a:xfrm>
          <a:prstGeom prst="rect">
            <a:avLst/>
          </a:prstGeom>
          <a:noFill/>
        </p:spPr>
        <p:txBody>
          <a:bodyPr wrap="none" lIns="91440" tIns="45720" rIns="91440" bIns="45720">
            <a:spAutoFit/>
          </a:bodyPr>
          <a:lstStyle/>
          <a:p>
            <a:pPr algn="ctr"/>
            <a:r>
              <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Subtraindo o set point</a:t>
            </a:r>
          </a:p>
          <a:p>
            <a:pPr algn="ctr"/>
            <a:r>
              <a:rPr lang="pt-B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 ambos os lados da equação</a:t>
            </a:r>
            <a:endParaRPr lang="pt-B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15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31438"/>
                                        </p:tgtEl>
                                        <p:attrNameLst>
                                          <p:attrName>style.visibility</p:attrName>
                                        </p:attrNameLst>
                                      </p:cBhvr>
                                      <p:to>
                                        <p:strVal val="visible"/>
                                      </p:to>
                                    </p:set>
                                    <p:anim calcmode="lin" valueType="num">
                                      <p:cBhvr additive="base">
                                        <p:cTn id="18" dur="500" fill="hold"/>
                                        <p:tgtEl>
                                          <p:spTgt spid="231438"/>
                                        </p:tgtEl>
                                        <p:attrNameLst>
                                          <p:attrName>ppt_x</p:attrName>
                                        </p:attrNameLst>
                                      </p:cBhvr>
                                      <p:tavLst>
                                        <p:tav tm="0">
                                          <p:val>
                                            <p:strVal val="#ppt_x"/>
                                          </p:val>
                                        </p:tav>
                                        <p:tav tm="100000">
                                          <p:val>
                                            <p:strVal val="#ppt_x"/>
                                          </p:val>
                                        </p:tav>
                                      </p:tavLst>
                                    </p:anim>
                                    <p:anim calcmode="lin" valueType="num">
                                      <p:cBhvr additive="base">
                                        <p:cTn id="19" dur="500" fill="hold"/>
                                        <p:tgtEl>
                                          <p:spTgt spid="231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800" b="0"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51880</TotalTime>
  <Words>7801</Words>
  <Application>Microsoft Office PowerPoint</Application>
  <PresentationFormat>Apresentação na tela (4:3)</PresentationFormat>
  <Paragraphs>2321</Paragraphs>
  <Slides>400</Slides>
  <Notes>388</Notes>
  <HiddenSlides>1</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5</vt:i4>
      </vt:variant>
      <vt:variant>
        <vt:lpstr>Títulos de slides</vt:lpstr>
      </vt:variant>
      <vt:variant>
        <vt:i4>400</vt:i4>
      </vt:variant>
    </vt:vector>
  </HeadingPairs>
  <TitlesOfParts>
    <vt:vector size="413" baseType="lpstr">
      <vt:lpstr>Arial</vt:lpstr>
      <vt:lpstr>Arial Black</vt:lpstr>
      <vt:lpstr>Arial Narrow</vt:lpstr>
      <vt:lpstr>Cambria Math</vt:lpstr>
      <vt:lpstr>Impact</vt:lpstr>
      <vt:lpstr>Times New Roman</vt:lpstr>
      <vt:lpstr>Wingdings</vt:lpstr>
      <vt:lpstr>Design padrão</vt:lpstr>
      <vt:lpstr>Picture</vt:lpstr>
      <vt:lpstr>Microsoft Drawing</vt:lpstr>
      <vt:lpstr>Imagem de Bitmap</vt:lpstr>
      <vt:lpstr>Bitmap Image</vt:lpstr>
      <vt:lpstr>Equation</vt:lpstr>
      <vt:lpstr>Controle de Processos</vt:lpstr>
      <vt:lpstr>O que é o Controle Preditivo Multivariável</vt:lpstr>
      <vt:lpstr>O que é o Controle Preditivo Multivariável</vt:lpstr>
      <vt:lpstr>O que é o Controle Preditivo Multivariável</vt:lpstr>
      <vt:lpstr>O que é o Controle Preditivo Multivariável</vt:lpstr>
      <vt:lpstr>Apresentação do PowerPoint</vt:lpstr>
      <vt:lpstr>Apresentação do PowerPoint</vt:lpstr>
      <vt:lpstr>Apresentação do PowerPoint</vt:lpstr>
      <vt:lpstr>Apresentação do PowerPoint</vt:lpstr>
      <vt:lpstr>Apresentação do PowerPoint</vt:lpstr>
      <vt:lpstr>Apresentação do PowerPoint</vt:lpstr>
      <vt:lpstr>Arquitetura do Controle Preditivo Multivariável na Indústria</vt:lpstr>
      <vt:lpstr>OBJETIVOS</vt:lpstr>
      <vt:lpstr>EXEMPLO FCC</vt:lpstr>
      <vt:lpstr>Apresentação do PowerPoint</vt:lpstr>
      <vt:lpstr>Problema de Otimização</vt:lpstr>
      <vt:lpstr>Função Objetivo</vt:lpstr>
      <vt:lpstr>Variáveis no problema de otimização</vt:lpstr>
      <vt:lpstr>Restrições no problema de otimização</vt:lpstr>
      <vt:lpstr>Graus de liberdade no problema de Otimização</vt:lpstr>
      <vt:lpstr>Problema completo de Otimização</vt:lpstr>
      <vt:lpstr>Resolução de um problema de Otimização</vt:lpstr>
      <vt:lpstr>Programação Linear LP</vt:lpstr>
      <vt:lpstr>Programação Não Linear (NLP)</vt:lpstr>
      <vt:lpstr>Programação Quadrática (QP)</vt:lpstr>
      <vt:lpstr>Otimização</vt:lpstr>
      <vt:lpstr>Programação Mista Inteira Linear (MILP)</vt:lpstr>
      <vt:lpstr>Programação Mista Inteira Não Linear (NMILP)</vt:lpstr>
      <vt:lpstr>Controladores Preditivos</vt:lpstr>
      <vt:lpstr>Apresentação do PowerPoint</vt:lpstr>
      <vt:lpstr>Algoritmo de Um MPC</vt:lpstr>
      <vt:lpstr>Algoritmo de Um MPC</vt:lpstr>
      <vt:lpstr>Algumas definições do MPC</vt:lpstr>
      <vt:lpstr>Controladores Preditivos</vt:lpstr>
      <vt:lpstr>Controladores Preditivos</vt:lpstr>
      <vt:lpstr>Apresentação do PowerPoint</vt:lpstr>
      <vt:lpstr>Resposta ao FIR</vt:lpstr>
      <vt:lpstr>Resposta ao FIR</vt:lpstr>
      <vt:lpstr>Resposta ao FIR</vt:lpstr>
      <vt:lpstr>Resposta ao FIR</vt:lpstr>
      <vt:lpstr>Resposta ao FIR</vt:lpstr>
      <vt:lpstr>Predição utilizando a  Resposta ao FIR</vt:lpstr>
      <vt:lpstr>Resposta ao FIR para um degrau</vt:lpstr>
      <vt:lpstr>Predição utilizando a  Resposta ao FIR</vt:lpstr>
      <vt:lpstr>Apresentação do PowerPoint</vt:lpstr>
      <vt:lpstr>Resposta ao FIR para sistemas integradores</vt:lpstr>
      <vt:lpstr>Resposta ao FIR para sistemas integradores</vt:lpstr>
      <vt:lpstr>ESTABILIDADE</vt:lpstr>
      <vt:lpstr>Apresentação do PowerPoint</vt:lpstr>
      <vt:lpstr>Simbologia utilizada no curso</vt:lpstr>
      <vt:lpstr>VARIÁVEIS DE DESVIO</vt:lpstr>
      <vt:lpstr>Apresentação do PowerPoint</vt:lpstr>
      <vt:lpstr>Modelos Incrementais</vt:lpstr>
      <vt:lpstr>Apresentação do PowerPoint</vt:lpstr>
      <vt:lpstr>Modelos Incrementais</vt:lpstr>
      <vt:lpstr>Resposta ao Degrau de um sistema estável</vt:lpstr>
      <vt:lpstr>Trajetória da variável de controle</vt:lpstr>
      <vt:lpstr>Trajetória da variável de controle</vt:lpstr>
      <vt:lpstr>Apresentação do PowerPoint</vt:lpstr>
      <vt:lpstr>Apresentação do PowerPoint</vt:lpstr>
      <vt:lpstr>Predição para um horizonte de controle igual a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Predição em notação matricial</vt:lpstr>
      <vt:lpstr>Apresentação do PowerPoint</vt:lpstr>
      <vt:lpstr>Predição em notação matricial</vt:lpstr>
      <vt:lpstr>Apresentação do PowerPoint</vt:lpstr>
      <vt:lpstr>Função Objetivo</vt:lpstr>
      <vt:lpstr>Apresentação do PowerPoint</vt:lpstr>
      <vt:lpstr>Considerando ações passadas</vt:lpstr>
      <vt:lpstr>DMC Caso SISO</vt:lpstr>
      <vt:lpstr>DMC Caso SISO Incremental</vt:lpstr>
      <vt:lpstr>DMC Caso SISO</vt:lpstr>
      <vt:lpstr>Predição didática X Predição DMC</vt:lpstr>
      <vt:lpstr>DMC Caso SISO Incluindo a realimentação</vt:lpstr>
      <vt:lpstr>DMC Caso SISO Incluindo a realimentação</vt:lpstr>
      <vt:lpstr>DMC Caso SISO Incluindo a realimentação</vt:lpstr>
      <vt:lpstr>DMC Caso SISO Incluindo a realimentação</vt:lpstr>
      <vt:lpstr>Predição do DMC Caso SISO</vt:lpstr>
      <vt:lpstr>Predição do DMC Caso SISO</vt:lpstr>
      <vt:lpstr>Predição do DMC Caso SISO</vt:lpstr>
      <vt:lpstr>Predição do DMC Caso SISO</vt:lpstr>
      <vt:lpstr>Predição do DMC Caso SISO</vt:lpstr>
      <vt:lpstr>Predição do DMC Caso SISO</vt:lpstr>
      <vt:lpstr>Predição do DMC Caso SISO</vt:lpstr>
      <vt:lpstr>Predição do DMC Caso SISO</vt:lpstr>
      <vt:lpstr>Predição do DMC Caso SISO</vt:lpstr>
      <vt:lpstr>Apresentação do PowerPoint</vt:lpstr>
      <vt:lpstr>Predição do DMC Caso SISO</vt:lpstr>
      <vt:lpstr>Formulação da Predição de erro  Caso SISO</vt:lpstr>
      <vt:lpstr>Formulação da Predição de erro  Caso SISO</vt:lpstr>
      <vt:lpstr>Formulação da Predição de erro  Caso SISO</vt:lpstr>
      <vt:lpstr>Apresentação do PowerPoint</vt:lpstr>
      <vt:lpstr>Formulação da Predição de erro  Caso SISO</vt:lpstr>
      <vt:lpstr>Função Objetivo</vt:lpstr>
      <vt:lpstr>Ponto ótimo da Função Objetivo</vt:lpstr>
      <vt:lpstr>Apresentação do PowerPoint</vt:lpstr>
      <vt:lpstr>Função Objetivo Modificada</vt:lpstr>
      <vt:lpstr>Função Objetivo</vt:lpstr>
      <vt:lpstr>Ponto ótimo da Função Objetivo</vt:lpstr>
      <vt:lpstr>Fluxograma DMC</vt:lpstr>
      <vt:lpstr>Apresentação do PowerPoint</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 Forma incremental</vt:lpstr>
      <vt:lpstr>DMC Caso MIMO</vt:lpstr>
      <vt:lpstr>Apresentação do PowerPoint</vt:lpstr>
      <vt:lpstr>Apresentação do PowerPoint</vt:lpstr>
      <vt:lpstr>DMC Caso MIMO Incluindo a realimentação</vt:lpstr>
      <vt:lpstr>DMC Caso MIMO Incluindo a realimentação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DMC Caso MIMO</vt:lpstr>
      <vt:lpstr>Apresentação do PowerPoint</vt:lpstr>
      <vt:lpstr>Apresentação do PowerPoint</vt:lpstr>
      <vt:lpstr>Apresentação do PowerPoint</vt:lpstr>
      <vt:lpstr>Apresentação do PowerPoint</vt:lpstr>
      <vt:lpstr>QDMC</vt:lpstr>
      <vt:lpstr>Problema QDMC</vt:lpstr>
      <vt:lpstr>Problema QP Forma Clássica</vt:lpstr>
      <vt:lpstr>Problema QP Forma Clássica</vt:lpstr>
      <vt:lpstr>Problema QP Forma Clássica</vt:lpstr>
      <vt:lpstr>Problema QP Forma Clássica</vt:lpstr>
      <vt:lpstr>Problema QP Forma Clássica</vt:lpstr>
      <vt:lpstr>Problema QP Forma Clássica</vt:lpstr>
      <vt:lpstr>Problema QP Forma Clássica</vt:lpstr>
      <vt:lpstr>Apresentação do PowerPoint</vt:lpstr>
      <vt:lpstr>Apresentação do PowerPoint</vt:lpstr>
      <vt:lpstr>Apresentação do PowerPoint</vt:lpstr>
      <vt:lpstr>Apresentação do PowerPoint</vt:lpstr>
      <vt:lpstr>DMC com computação das ações passadas ao instante de predição k</vt:lpstr>
      <vt:lpstr>DMC por realinhamento</vt:lpstr>
      <vt:lpstr>Apresentação do PowerPoint</vt:lpstr>
      <vt:lpstr>DMC por realinhamento</vt:lpstr>
      <vt:lpstr>DMC por realinhamento</vt:lpstr>
      <vt:lpstr>DMC por realinhamento</vt:lpstr>
      <vt:lpstr>DMC por realinhamento Predição até o horizonte NP</vt:lpstr>
      <vt:lpstr>DMC por realinhamento Predição até o horizonte NP</vt:lpstr>
      <vt:lpstr>Apresentação do PowerPoint</vt:lpstr>
      <vt:lpstr>Apresentação do PowerPoint</vt:lpstr>
      <vt:lpstr>DMC por realinhamento</vt:lpstr>
      <vt:lpstr>Correção da Predição DMC por realinhamento</vt:lpstr>
      <vt:lpstr>Correção da Predição DMC por realinhamento</vt:lpstr>
      <vt:lpstr>DMC com correção</vt:lpstr>
      <vt:lpstr>Apresentação do PowerPoint</vt:lpstr>
      <vt:lpstr>DMC por realinhamento</vt:lpstr>
      <vt:lpstr>DMC por realinhamento</vt:lpstr>
      <vt:lpstr>DMC por realinhamento</vt:lpstr>
      <vt:lpstr>DMC por realinhamento</vt:lpstr>
      <vt:lpstr>DMC por realinhamento</vt:lpstr>
      <vt:lpstr>Apresentação do PowerPoint</vt:lpstr>
      <vt:lpstr>DMC por realinhamento</vt:lpstr>
      <vt:lpstr>DMC por realinhamento</vt:lpstr>
      <vt:lpstr>DMC por realinhamento</vt:lpstr>
      <vt:lpstr>Apresentação do PowerPoint</vt:lpstr>
      <vt:lpstr>DMC por realinhamento</vt:lpstr>
      <vt:lpstr>DMC por realinhamento</vt:lpstr>
      <vt:lpstr>DMC por realinhamento</vt:lpstr>
      <vt:lpstr>DMC por realinhamento</vt:lpstr>
      <vt:lpstr>Apresentação do PowerPoint</vt:lpstr>
      <vt:lpstr>Notação Vetorial com correção da predição</vt:lpstr>
      <vt:lpstr>Apresentação do PowerPoint</vt:lpstr>
      <vt:lpstr>DMC com uso de θ</vt:lpstr>
      <vt:lpstr>DMC com uso de θ</vt:lpstr>
      <vt:lpstr>DMC com uso de θ</vt:lpstr>
      <vt:lpstr>Função erro do DMC com uso de θ</vt:lpstr>
      <vt:lpstr>Função erro do DMC com uso de θ</vt:lpstr>
      <vt:lpstr>Função objetivo do DMC  com uso de θ</vt:lpstr>
      <vt:lpstr>Apresentação do PowerPoint</vt:lpstr>
      <vt:lpstr>Apresentação do PowerPoint</vt:lpstr>
      <vt:lpstr>Apresentação do PowerPoint</vt:lpstr>
      <vt:lpstr>LDMC</vt:lpstr>
      <vt:lpstr>LDMC</vt:lpstr>
      <vt:lpstr>LDMC</vt:lpstr>
      <vt:lpstr>LDMC</vt:lpstr>
      <vt:lpstr>LDMC</vt:lpstr>
      <vt:lpstr>LDMC</vt:lpstr>
      <vt:lpstr>LDMC</vt:lpstr>
      <vt:lpstr>LDMC</vt:lpstr>
      <vt:lpstr>Apresentação do PowerPoint</vt:lpstr>
      <vt:lpstr>MPC em duas camadas</vt:lpstr>
      <vt:lpstr>MPC em duas camadas</vt:lpstr>
      <vt:lpstr>MPC em duas camadas</vt:lpstr>
      <vt:lpstr>MPC em duas camadas</vt:lpstr>
      <vt:lpstr>MPC em duas camadas</vt:lpstr>
      <vt:lpstr>MPC em duas camadas</vt:lpstr>
      <vt:lpstr>MPC em duas camadas</vt:lpstr>
      <vt:lpstr>MPC em duas camadas</vt:lpstr>
      <vt:lpstr>MPC em duas camadas</vt:lpstr>
      <vt:lpstr>MPC em duas camadas</vt:lpstr>
      <vt:lpstr>MPC em duas camadas</vt:lpstr>
      <vt:lpstr>Alteração da função objetivo MPC em duas camadas</vt:lpstr>
      <vt:lpstr>MPC em duas camadas</vt:lpstr>
      <vt:lpstr>MPC em duas camadas</vt:lpstr>
      <vt:lpstr>MPC em duas camadas</vt:lpstr>
      <vt:lpstr>MPC em duas camadas</vt:lpstr>
      <vt:lpstr>MPC em duas camadas</vt:lpstr>
      <vt:lpstr>QDMC em duas camadas</vt:lpstr>
      <vt:lpstr>QDMC em duas camadas</vt:lpstr>
      <vt:lpstr>QDMC em duas camadas</vt:lpstr>
      <vt:lpstr>Apresentação do PowerPoint</vt:lpstr>
      <vt:lpstr>Controle de saídas por faixa</vt:lpstr>
      <vt:lpstr>Controle de saídas por faixa</vt:lpstr>
      <vt:lpstr>Controle de saídas por faixa</vt:lpstr>
      <vt:lpstr>Controle de saídas por faixa</vt:lpstr>
      <vt:lpstr>Apresentação do PowerPoint</vt:lpstr>
      <vt:lpstr>MPC sem camada de otimização</vt:lpstr>
      <vt:lpstr>Qual o valor desejado para essa nova variável?</vt:lpstr>
      <vt:lpstr>Quando ativar essa variável?</vt:lpstr>
      <vt:lpstr>Apresentação do PowerPoint</vt:lpstr>
      <vt:lpstr>MPC com ações não igualmente espaçadas</vt:lpstr>
      <vt:lpstr>MPC com ações não igualmente espaçadas</vt:lpstr>
      <vt:lpstr>MPC com ações não igualmente espaçadas</vt:lpstr>
      <vt:lpstr>Apresentação do PowerPoint</vt:lpstr>
      <vt:lpstr>MPC com ações não igualmente espaçadas</vt:lpstr>
      <vt:lpstr>Apresentação do PowerPoint</vt:lpstr>
      <vt:lpstr>Sistema Integrador</vt:lpstr>
      <vt:lpstr>Apresentação do PowerPoint</vt:lpstr>
      <vt:lpstr>Extrapolação de Saída do Modelo</vt:lpstr>
      <vt:lpstr>Extrapolação de Saída do Modelo</vt:lpstr>
      <vt:lpstr>Extrapolação de Saída do Modelo</vt:lpstr>
      <vt:lpstr>Apresentação do PowerPoint</vt:lpstr>
      <vt:lpstr>Apresentação do PowerPoint</vt:lpstr>
      <vt:lpstr>Extrapolação de Saída do Modelo</vt:lpstr>
      <vt:lpstr>Sistema Integrador com Espaço de Estados</vt:lpstr>
      <vt:lpstr>Sistema Integrador com Espaço de Estados</vt:lpstr>
      <vt:lpstr>Sistema Integrador com Espaço de Estados</vt:lpstr>
      <vt:lpstr>Apresentação do PowerPoint</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Apresentação do PowerPoint</vt:lpstr>
      <vt:lpstr>MPC com Modelo em Espaço de Estados</vt:lpstr>
      <vt:lpstr>MPC com Modelo em Espaço de Estados</vt:lpstr>
      <vt:lpstr>MPC com Modelo em Espaço de Estados</vt:lpstr>
      <vt:lpstr>MPC com Modelo em Espaço de Estados</vt:lpstr>
      <vt:lpstr>MPC com Modelo em Espaço de Estados</vt:lpstr>
      <vt:lpstr>MPC com Modelo em Espaço de Estados</vt:lpstr>
      <vt:lpstr>Apresentação do PowerPoint</vt:lpstr>
      <vt:lpstr>MPC com Modelo em Espaço de Estados na forma incremental</vt:lpstr>
      <vt:lpstr>Apresentação do PowerPoint</vt:lpstr>
      <vt:lpstr>Primeira forma</vt:lpstr>
      <vt:lpstr>Primeira forma</vt:lpstr>
      <vt:lpstr>Primeira forma</vt:lpstr>
      <vt:lpstr>Primeira forma</vt:lpstr>
      <vt:lpstr>EXEMPLO</vt:lpstr>
      <vt:lpstr>Segunda forma</vt:lpstr>
      <vt:lpstr>Segunda forma</vt:lpstr>
      <vt:lpstr>Segunda forma</vt:lpstr>
      <vt:lpstr>Apresentação do PowerPoint</vt:lpstr>
      <vt:lpstr>MPC com Modelo em Espaço de Estados na forma incremental</vt:lpstr>
      <vt:lpstr>MPC com Modelo em Espaço de Estados</vt:lpstr>
      <vt:lpstr>MPC com Modelo em Espaço de Estados</vt:lpstr>
      <vt:lpstr>Apresentação do PowerPoint</vt:lpstr>
      <vt:lpstr>MPC com Modelo em Espaço de Estados na forma incremental</vt:lpstr>
      <vt:lpstr>MPC com Modelo em Espaço de Estados na forma incremental</vt:lpstr>
      <vt:lpstr>Apresentação do PowerPoint</vt:lpstr>
      <vt:lpstr>Melhorias no MPC</vt:lpstr>
      <vt:lpstr>Melhorias no MPC</vt:lpstr>
      <vt:lpstr>Controladores Nominalmente Estáveis</vt:lpstr>
      <vt:lpstr>Apresentação do PowerPoint</vt:lpstr>
      <vt:lpstr>Controladores Nominalmente Estáveis</vt:lpstr>
      <vt:lpstr>Controladores Nominalmente Estáveis</vt:lpstr>
      <vt:lpstr>Apresentação do PowerPoint</vt:lpstr>
      <vt:lpstr>Função de Lyapunov</vt:lpstr>
      <vt:lpstr>Função de Lyapunov</vt:lpstr>
      <vt:lpstr>Controladores Nominalmente Estáveis</vt:lpstr>
      <vt:lpstr>MPC de Horizonte Infinito</vt:lpstr>
      <vt:lpstr>Apresentação do PowerPoint</vt:lpstr>
      <vt:lpstr>Função Objetivo do MPC de Horizonte Infinito</vt:lpstr>
      <vt:lpstr>Função Objetivo do MPC de Horizonte Infinito</vt:lpstr>
      <vt:lpstr>Função Objetivo do MPC de Horizonte Infinito</vt:lpstr>
      <vt:lpstr>Função Objetivo do MPC de Horizonte Infinito</vt:lpstr>
      <vt:lpstr>Função Objetivo do MPC de Horizonte Infinito</vt:lpstr>
      <vt:lpstr>Formulação do MPC de Horizonte Infinito</vt:lpstr>
      <vt:lpstr>Formulação do MPC de Horizonte Infinito</vt:lpstr>
      <vt:lpstr>Apresentação do PowerPoint</vt:lpstr>
      <vt:lpstr>Formulação do MPC de Horizonte Infinito</vt:lpstr>
      <vt:lpstr>Formulação do MPC de Horizonte Infinito</vt:lpstr>
      <vt:lpstr>Formulação do MPC de Horizonte Infinito</vt:lpstr>
      <vt:lpstr>Apresentação do PowerPoint</vt:lpstr>
      <vt:lpstr>Formulação do MPC de Horizonte Infinito</vt:lpstr>
      <vt:lpstr>Apresentação do PowerPoint</vt:lpstr>
      <vt:lpstr>IHMPC COM MODELO INCREMENTAL</vt:lpstr>
      <vt:lpstr>Apresentação do PowerPoint</vt:lpstr>
      <vt:lpstr>TRANSFORMAÇÃO</vt:lpstr>
      <vt:lpstr>NOVO ESTADO</vt:lpstr>
      <vt:lpstr>EQUAÇÃO EM ESPAÇO DE ESTADO</vt:lpstr>
      <vt:lpstr>FUNÇÃO OBJETIVO DO IHMPC</vt:lpstr>
      <vt:lpstr>FUNÇÃO OBJETIVO DO IHMPC</vt:lpstr>
      <vt:lpstr>Apresentação do PowerPoint</vt:lpstr>
      <vt:lpstr>PREDIÇÃO A PARTIR DO INSTANTE M</vt:lpstr>
      <vt:lpstr>PREDIÇÃO EM FUNÇÃO DO INSTANTE K</vt:lpstr>
      <vt:lpstr>FUNÇÃO OBJETIVO DO IHMPC</vt:lpstr>
      <vt:lpstr>FUNÇÃO OBJETIVO DO IHMPC</vt:lpstr>
      <vt:lpstr>FUNÇÃO OBJETIVO DO IHMPC</vt:lpstr>
      <vt:lpstr>SEPARAÇÃO MODOS INSTÁVEIS</vt:lpstr>
      <vt:lpstr>SEPARAÇÃO MODOS INSTÁVEIS</vt:lpstr>
      <vt:lpstr>SEPARAÇÃO MODOS INSTÁVEIS</vt:lpstr>
      <vt:lpstr>PREDIÇÃO DE Z(K+M)</vt:lpstr>
      <vt:lpstr>PREDIÇÃO DE Z(K+M)</vt:lpstr>
      <vt:lpstr>RESTRIÇÃO PARA OS MODOS INSTÁVEIS EM FUNÇÃO DO ESTADO ORIGINAL</vt:lpstr>
      <vt:lpstr>SOMA INFINITA COM RESTRIÇÃO SATISFEITA</vt:lpstr>
      <vt:lpstr>SOMA INFINITA COM RESTRIÇÃO SATISFEITA</vt:lpstr>
      <vt:lpstr>SOMA INFINITA COM RESTRIÇÃO SATISFEITA</vt:lpstr>
      <vt:lpstr>EQUAÇÃO DE LYAPUNOV</vt:lpstr>
      <vt:lpstr>SOMA INFINITA COM RESTRIÇÃO SATISFEITA</vt:lpstr>
      <vt:lpstr>FUNÇÃO OBJETIVO DO IHMPC</vt:lpstr>
      <vt:lpstr>FUNÇÃO OBJETIVO DO IHMPC</vt:lpstr>
      <vt:lpstr>ESCREVENDO A PARCELA X(K+M) EM FUNÇÃO DE X(K)</vt:lpstr>
      <vt:lpstr>FUNÇÃO OBJETIVO DO IHMPC</vt:lpstr>
      <vt:lpstr>FUNÇÃO OBJETIVO DO IHMPC</vt:lpstr>
      <vt:lpstr>Apresentação do PowerPoint</vt:lpstr>
      <vt:lpstr>MODELO OPOM</vt:lpstr>
      <vt:lpstr>MODELO OPOM</vt:lpstr>
      <vt:lpstr>EXEMPLO</vt:lpstr>
      <vt:lpstr>PREDIÇÃO NO OPOM</vt:lpstr>
      <vt:lpstr>PREDIÇÃO NO OPOM</vt:lpstr>
      <vt:lpstr>EQUAÇÃO ESPAÇO DE ESTADOS OPOM</vt:lpstr>
      <vt:lpstr>EQUAÇÃO ESPAÇO DE ESTADOS OPOM</vt:lpstr>
      <vt:lpstr>Apresentação do PowerPoint</vt:lpstr>
      <vt:lpstr>MODELO OPOM</vt:lpstr>
      <vt:lpstr>DEFINIÇÃO DO ESTADO OPOM</vt:lpstr>
      <vt:lpstr>VANTAGEM DA ESCOLHA DO ESTADO OPOM</vt:lpstr>
      <vt:lpstr>MODELO MIMO OPOM</vt:lpstr>
      <vt:lpstr>MODELO MIMO OPOM</vt:lpstr>
      <vt:lpstr>MODELO MIMO OPOM</vt:lpstr>
      <vt:lpstr>MODELO MIMO OPOM</vt:lpstr>
      <vt:lpstr>MODELO MIMO OPOM</vt:lpstr>
      <vt:lpstr>MODELO MIMO OPOM</vt:lpstr>
      <vt:lpstr>MODELO MIMO OPOM</vt:lpstr>
      <vt:lpstr>MODELO MIMO OPOM</vt:lpstr>
      <vt:lpstr>MODELO MIMO OPOM</vt:lpstr>
      <vt:lpstr>Apresentação do PowerPoint</vt:lpstr>
      <vt:lpstr>FUNÇÃO OBJETIVO</vt:lpstr>
      <vt:lpstr>FUNÇÃO OBJETIVO</vt:lpstr>
      <vt:lpstr>FUNÇÃO OBJETIVO</vt:lpstr>
      <vt:lpstr>FUNÇÃO OBJETIVO</vt:lpstr>
      <vt:lpstr>FUNÇÃO OBJETIVO</vt:lpstr>
      <vt:lpstr>FUNÇÃO OBJETIVO</vt:lpstr>
      <vt:lpstr>RESTRIÇÃO</vt:lpstr>
      <vt:lpstr>RESTRIÇÃO EM FUNÇÃO DO ESTADO ATUAL</vt:lpstr>
      <vt:lpstr>RESTRIÇÃO EM FUNÇÃO DO ESTADO ATUAL</vt:lpstr>
      <vt:lpstr>RESTRIÇÃO EM FUNÇÃO DO ESTADO ATUAL</vt:lpstr>
      <vt:lpstr>VOLTANDO A SOMA INFINITA</vt:lpstr>
      <vt:lpstr>VOLTANDO A SOMA INFINITA</vt:lpstr>
      <vt:lpstr>VOLTANDO A SOMA INFINITA</vt:lpstr>
      <vt:lpstr>FUNÇÃO OBJETIVO</vt:lpstr>
      <vt:lpstr>FUNÇÃO OBJETIVO</vt:lpstr>
      <vt:lpstr>FUNÇÃO OBJETIVO</vt:lpstr>
      <vt:lpstr>FUNÇÃO OBJETIVO</vt:lpstr>
      <vt:lpstr>FUNÇÃO OBJETIVO</vt:lpstr>
      <vt:lpstr>FUNÇÃO OBJETIVO</vt:lpstr>
      <vt:lpstr>FUNÇÃO OBJETIVO</vt:lpstr>
      <vt:lpstr>RESTRIÇÕES</vt:lpstr>
      <vt:lpstr>Apresentação do PowerPoint</vt:lpstr>
      <vt:lpstr>Interface Operação</vt:lpstr>
      <vt:lpstr>Apresentação do PowerPoint</vt:lpstr>
    </vt:vector>
  </TitlesOfParts>
  <Company>Petrobras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Apostila CAv</dc:title>
  <dc:creator>br81</dc:creator>
  <cp:lastModifiedBy>Jose Perez</cp:lastModifiedBy>
  <cp:revision>1468</cp:revision>
  <cp:lastPrinted>2015-12-07T17:27:08Z</cp:lastPrinted>
  <dcterms:created xsi:type="dcterms:W3CDTF">2008-05-03T18:30:18Z</dcterms:created>
  <dcterms:modified xsi:type="dcterms:W3CDTF">2022-04-10T16:33:28Z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61996e-cafd-4c9a-8a94-2dc1b82131ae_Enabled">
    <vt:lpwstr>True</vt:lpwstr>
  </property>
  <property fmtid="{D5CDD505-2E9C-101B-9397-08002B2CF9AE}" pid="3" name="MSIP_Label_8e61996e-cafd-4c9a-8a94-2dc1b82131ae_SiteId">
    <vt:lpwstr>5b6f6241-9a57-4be4-8e50-1dfa72e79a57</vt:lpwstr>
  </property>
  <property fmtid="{D5CDD505-2E9C-101B-9397-08002B2CF9AE}" pid="4" name="MSIP_Label_8e61996e-cafd-4c9a-8a94-2dc1b82131ae_Owner">
    <vt:lpwstr>perez@petrobras.com.br</vt:lpwstr>
  </property>
  <property fmtid="{D5CDD505-2E9C-101B-9397-08002B2CF9AE}" pid="5" name="MSIP_Label_8e61996e-cafd-4c9a-8a94-2dc1b82131ae_SetDate">
    <vt:lpwstr>2019-09-13T19:12:18.2521510Z</vt:lpwstr>
  </property>
  <property fmtid="{D5CDD505-2E9C-101B-9397-08002B2CF9AE}" pid="6" name="MSIP_Label_8e61996e-cafd-4c9a-8a94-2dc1b82131ae_Name">
    <vt:lpwstr>NP-1</vt:lpwstr>
  </property>
  <property fmtid="{D5CDD505-2E9C-101B-9397-08002B2CF9AE}" pid="7" name="MSIP_Label_8e61996e-cafd-4c9a-8a94-2dc1b82131ae_Application">
    <vt:lpwstr>Microsoft Azure Information Protection</vt:lpwstr>
  </property>
  <property fmtid="{D5CDD505-2E9C-101B-9397-08002B2CF9AE}" pid="8" name="MSIP_Label_8e61996e-cafd-4c9a-8a94-2dc1b82131ae_ActionId">
    <vt:lpwstr>f57e8f45-d5e8-4681-96fd-76238e828980</vt:lpwstr>
  </property>
  <property fmtid="{D5CDD505-2E9C-101B-9397-08002B2CF9AE}" pid="9" name="MSIP_Label_8e61996e-cafd-4c9a-8a94-2dc1b82131ae_Extended_MSFT_Method">
    <vt:lpwstr>Automatic</vt:lpwstr>
  </property>
  <property fmtid="{D5CDD505-2E9C-101B-9397-08002B2CF9AE}" pid="10" name="Sensitivity">
    <vt:lpwstr>NP-1</vt:lpwstr>
  </property>
</Properties>
</file>